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E4E50C_4A5541AF.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1"/>
  </p:notesMasterIdLst>
  <p:handoutMasterIdLst>
    <p:handoutMasterId r:id="rId62"/>
  </p:handoutMasterIdLst>
  <p:sldIdLst>
    <p:sldId id="1567" r:id="rId5"/>
    <p:sldId id="2079" r:id="rId6"/>
    <p:sldId id="2076137597" r:id="rId7"/>
    <p:sldId id="2134805600" r:id="rId8"/>
    <p:sldId id="2145707278" r:id="rId9"/>
    <p:sldId id="2145707280" r:id="rId10"/>
    <p:sldId id="2134805598" r:id="rId11"/>
    <p:sldId id="2134805597" r:id="rId12"/>
    <p:sldId id="2134805599" r:id="rId13"/>
    <p:sldId id="2145707281" r:id="rId14"/>
    <p:sldId id="2145707276" r:id="rId15"/>
    <p:sldId id="2076136368" r:id="rId16"/>
    <p:sldId id="2076136264" r:id="rId17"/>
    <p:sldId id="2145707282" r:id="rId18"/>
    <p:sldId id="2147477732" r:id="rId19"/>
    <p:sldId id="2147477694" r:id="rId20"/>
    <p:sldId id="2147477707" r:id="rId21"/>
    <p:sldId id="2147477740" r:id="rId22"/>
    <p:sldId id="2147477751" r:id="rId23"/>
    <p:sldId id="2147471249" r:id="rId24"/>
    <p:sldId id="2147471266" r:id="rId25"/>
    <p:sldId id="2147471259" r:id="rId26"/>
    <p:sldId id="2147470668" r:id="rId27"/>
    <p:sldId id="2147477719" r:id="rId28"/>
    <p:sldId id="2147471239" r:id="rId29"/>
    <p:sldId id="2145707284" r:id="rId30"/>
    <p:sldId id="2147477755" r:id="rId31"/>
    <p:sldId id="2147471306" r:id="rId32"/>
    <p:sldId id="2147471307" r:id="rId33"/>
    <p:sldId id="2147471309" r:id="rId34"/>
    <p:sldId id="2147471224" r:id="rId35"/>
    <p:sldId id="2147471225" r:id="rId36"/>
    <p:sldId id="2145707287" r:id="rId37"/>
    <p:sldId id="2076138358" r:id="rId38"/>
    <p:sldId id="2076138359" r:id="rId39"/>
    <p:sldId id="2076138360" r:id="rId40"/>
    <p:sldId id="2076138361" r:id="rId41"/>
    <p:sldId id="2147471390" r:id="rId42"/>
    <p:sldId id="2147471326" r:id="rId43"/>
    <p:sldId id="2147471277" r:id="rId44"/>
    <p:sldId id="2147471278" r:id="rId45"/>
    <p:sldId id="2147471325" r:id="rId46"/>
    <p:sldId id="2147477752" r:id="rId47"/>
    <p:sldId id="2141411588" r:id="rId48"/>
    <p:sldId id="285" r:id="rId49"/>
    <p:sldId id="2147477756" r:id="rId50"/>
    <p:sldId id="2083" r:id="rId51"/>
    <p:sldId id="2147470139" r:id="rId52"/>
    <p:sldId id="2134805428" r:id="rId53"/>
    <p:sldId id="2147477757" r:id="rId54"/>
    <p:sldId id="2147477753" r:id="rId55"/>
    <p:sldId id="2147477754" r:id="rId56"/>
    <p:sldId id="2147477688" r:id="rId57"/>
    <p:sldId id="2145707286" r:id="rId58"/>
    <p:sldId id="277" r:id="rId59"/>
    <p:sldId id="2076136275"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content" id="{F8FC4E58-4B95-412B-BB13-0CB9B192F7F4}">
          <p14:sldIdLst>
            <p14:sldId id="1567"/>
            <p14:sldId id="2079"/>
            <p14:sldId id="2076137597"/>
            <p14:sldId id="2134805600"/>
            <p14:sldId id="2145707278"/>
            <p14:sldId id="2145707280"/>
            <p14:sldId id="2134805598"/>
            <p14:sldId id="2134805597"/>
            <p14:sldId id="2134805599"/>
            <p14:sldId id="2145707281"/>
            <p14:sldId id="2145707276"/>
            <p14:sldId id="2076136368"/>
            <p14:sldId id="2076136264"/>
            <p14:sldId id="2145707282"/>
            <p14:sldId id="2147477732"/>
            <p14:sldId id="2147477694"/>
            <p14:sldId id="2147477707"/>
            <p14:sldId id="2147477740"/>
            <p14:sldId id="2147477751"/>
            <p14:sldId id="2147471249"/>
            <p14:sldId id="2147471266"/>
            <p14:sldId id="2147471259"/>
            <p14:sldId id="2147470668"/>
            <p14:sldId id="2147477719"/>
            <p14:sldId id="2147471239"/>
            <p14:sldId id="2145707284"/>
            <p14:sldId id="2147477755"/>
            <p14:sldId id="2147471306"/>
            <p14:sldId id="2147471307"/>
            <p14:sldId id="2147471309"/>
            <p14:sldId id="2147471224"/>
            <p14:sldId id="2147471225"/>
            <p14:sldId id="2145707287"/>
            <p14:sldId id="2076138358"/>
            <p14:sldId id="2076138359"/>
            <p14:sldId id="2076138360"/>
            <p14:sldId id="2076138361"/>
            <p14:sldId id="2147471390"/>
            <p14:sldId id="2147471326"/>
            <p14:sldId id="2147471277"/>
            <p14:sldId id="2147471278"/>
            <p14:sldId id="2147471325"/>
            <p14:sldId id="2147477752"/>
            <p14:sldId id="2141411588"/>
            <p14:sldId id="285"/>
            <p14:sldId id="2147477756"/>
            <p14:sldId id="2083"/>
            <p14:sldId id="2147470139"/>
            <p14:sldId id="2134805428"/>
            <p14:sldId id="2147477757"/>
            <p14:sldId id="2147477753"/>
            <p14:sldId id="2147477754"/>
            <p14:sldId id="2147477688"/>
            <p14:sldId id="2145707286"/>
            <p14:sldId id="277"/>
            <p14:sldId id="20761362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1E20816-505E-7281-62EF-11056A082B37}" name="Vesa Juvonen" initials="VJ" userId="S::vesaj@microsoft.com::c7243be1-99a3-4752-ab2a-0cf698cf8236" providerId="AD"/>
  <p188:author id="{E9888943-1A27-F421-DDE3-4596D077135C}" name="Wajeed Shaikh" initials="WS" userId="S::washaik@microsoft.com::943a82b8-fdb9-4dbf-aa6c-31e37bb9aed6" providerId="AD"/>
  <p188:author id="{13C0E94F-2EF4-F9C5-F77F-4CA8F2AD45A0}" name="Brian Jackett" initials="BJ" userId="S::brianja@microsoft.com::e2c557f4-fffa-4012-a1e1-e15087bfdbac"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Vesa Juvonen" initials="VJ" lastIdx="1" clrIdx="4">
    <p:extLst>
      <p:ext uri="{19B8F6BF-5375-455C-9EA6-DF929625EA0E}">
        <p15:presenceInfo xmlns:p15="http://schemas.microsoft.com/office/powerpoint/2012/main" userId="S::vesaj@microsoft.com::c7243be1-99a3-4752-ab2a-0cf698cf8236" providerId="AD"/>
      </p:ext>
    </p:extLst>
  </p:cmAuthor>
  <p:cmAuthor id="5" name="Denise Trabona" initials="DT" lastIdx="94" clrIdx="5">
    <p:extLst>
      <p:ext uri="{19B8F6BF-5375-455C-9EA6-DF929625EA0E}">
        <p15:presenceInfo xmlns:p15="http://schemas.microsoft.com/office/powerpoint/2012/main" userId="S::denisetr@microsoft.com::2d13634b-153a-4e9a-9a6f-fd7c460b6d72" providerId="AD"/>
      </p:ext>
    </p:extLst>
  </p:cmAuthor>
  <p:cmAuthor id="6" name="Hugo Bernier" initials="HB" lastIdx="1" clrIdx="6">
    <p:extLst>
      <p:ext uri="{19B8F6BF-5375-455C-9EA6-DF929625EA0E}">
        <p15:presenceInfo xmlns:p15="http://schemas.microsoft.com/office/powerpoint/2012/main" userId="Hugo Bern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818"/>
    <a:srgbClr val="696BAB"/>
    <a:srgbClr val="FFFFFF"/>
    <a:srgbClr val="0F5387"/>
    <a:srgbClr val="6264A7"/>
    <a:srgbClr val="F2BA55"/>
    <a:srgbClr val="A8886F"/>
    <a:srgbClr val="454DB6"/>
    <a:srgbClr val="214B78"/>
    <a:srgbClr val="047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A1B9D7-35CC-4B09-AE39-22B2BB5F23E8}" v="90" dt="2022-05-30T20:24:05.292"/>
    <p1510:client id="{7C5A8DAD-E5B3-4558-B365-353217BA9AB3}" v="382" dt="2022-05-31T15:14:12.748"/>
    <p1510:client id="{A62BB4A6-7FF4-43DC-A4BD-F8312E8468DB}" vWet="2" dt="2022-05-31T14:44:16.942"/>
    <p1510:client id="{C865F3B5-C869-4A6B-9BFC-08839DD5BFFD}" v="1975" dt="2022-05-31T13:58:53.283"/>
    <p1510:client id="{F5F9E648-DD35-4AE7-BF88-3F0E7F574409}" v="954" dt="2022-05-31T11:23:44.401"/>
    <p1510:client id="{F62B5916-F3B1-4205-B796-412823F67C43}" v="1910" dt="2022-05-31T15:25:18.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ry Trinder" userId="S::garry_trinder365.co.uk#ext#@microsoft.onmicrosoft.com::090b3993-9626-4767-8408-8eecfc894959" providerId="AD" clId="Web-{5CFA7694-97B5-4499-9BAC-30FFEC4A61A9}"/>
    <pc:docChg chg="addSld modSld modSection">
      <pc:chgData name="Garry Trinder" userId="S::garry_trinder365.co.uk#ext#@microsoft.onmicrosoft.com::090b3993-9626-4767-8408-8eecfc894959" providerId="AD" clId="Web-{5CFA7694-97B5-4499-9BAC-30FFEC4A61A9}" dt="2021-04-22T21:25:10.735" v="475" actId="14100"/>
      <pc:docMkLst>
        <pc:docMk/>
      </pc:docMkLst>
      <pc:sldChg chg="modSp">
        <pc:chgData name="Garry Trinder" userId="S::garry_trinder365.co.uk#ext#@microsoft.onmicrosoft.com::090b3993-9626-4767-8408-8eecfc894959" providerId="AD" clId="Web-{5CFA7694-97B5-4499-9BAC-30FFEC4A61A9}" dt="2021-04-22T21:19:28.427" v="300" actId="1076"/>
        <pc:sldMkLst>
          <pc:docMk/>
          <pc:sldMk cId="2253365439" sldId="1642"/>
        </pc:sldMkLst>
        <pc:spChg chg="mod">
          <ac:chgData name="Garry Trinder" userId="S::garry_trinder365.co.uk#ext#@microsoft.onmicrosoft.com::090b3993-9626-4767-8408-8eecfc894959" providerId="AD" clId="Web-{5CFA7694-97B5-4499-9BAC-30FFEC4A61A9}" dt="2021-04-22T21:19:28.427" v="300" actId="1076"/>
          <ac:spMkLst>
            <pc:docMk/>
            <pc:sldMk cId="2253365439" sldId="1642"/>
            <ac:spMk id="3" creationId="{CBDC9C38-872E-4048-96FE-C321FEF21EC1}"/>
          </ac:spMkLst>
        </pc:spChg>
      </pc:sldChg>
      <pc:sldChg chg="addSp delSp modSp add replId">
        <pc:chgData name="Garry Trinder" userId="S::garry_trinder365.co.uk#ext#@microsoft.onmicrosoft.com::090b3993-9626-4767-8408-8eecfc894959" providerId="AD" clId="Web-{5CFA7694-97B5-4499-9BAC-30FFEC4A61A9}" dt="2021-04-22T21:25:10.735" v="475" actId="14100"/>
        <pc:sldMkLst>
          <pc:docMk/>
          <pc:sldMk cId="3343504082" sldId="2076137599"/>
        </pc:sldMkLst>
        <pc:spChg chg="mod">
          <ac:chgData name="Garry Trinder" userId="S::garry_trinder365.co.uk#ext#@microsoft.onmicrosoft.com::090b3993-9626-4767-8408-8eecfc894959" providerId="AD" clId="Web-{5CFA7694-97B5-4499-9BAC-30FFEC4A61A9}" dt="2021-04-22T21:25:10.735" v="475" actId="14100"/>
          <ac:spMkLst>
            <pc:docMk/>
            <pc:sldMk cId="3343504082" sldId="2076137599"/>
            <ac:spMk id="3" creationId="{CBDC9C38-872E-4048-96FE-C321FEF21EC1}"/>
          </ac:spMkLst>
        </pc:spChg>
        <pc:spChg chg="add mod">
          <ac:chgData name="Garry Trinder" userId="S::garry_trinder365.co.uk#ext#@microsoft.onmicrosoft.com::090b3993-9626-4767-8408-8eecfc894959" providerId="AD" clId="Web-{5CFA7694-97B5-4499-9BAC-30FFEC4A61A9}" dt="2021-04-22T21:20:28.585" v="332" actId="688"/>
          <ac:spMkLst>
            <pc:docMk/>
            <pc:sldMk cId="3343504082" sldId="2076137599"/>
            <ac:spMk id="5" creationId="{98AF26E8-439E-4D4F-8627-D1FED55921CF}"/>
          </ac:spMkLst>
        </pc:spChg>
        <pc:spChg chg="mod">
          <ac:chgData name="Garry Trinder" userId="S::garry_trinder365.co.uk#ext#@microsoft.onmicrosoft.com::090b3993-9626-4767-8408-8eecfc894959" providerId="AD" clId="Web-{5CFA7694-97B5-4499-9BAC-30FFEC4A61A9}" dt="2021-04-22T21:24:17.859" v="441" actId="1076"/>
          <ac:spMkLst>
            <pc:docMk/>
            <pc:sldMk cId="3343504082" sldId="2076137599"/>
            <ac:spMk id="19" creationId="{A26A6D90-BEDB-407F-B2B7-FED8A28B2E7E}"/>
          </ac:spMkLst>
        </pc:spChg>
        <pc:spChg chg="del">
          <ac:chgData name="Garry Trinder" userId="S::garry_trinder365.co.uk#ext#@microsoft.onmicrosoft.com::090b3993-9626-4767-8408-8eecfc894959" providerId="AD" clId="Web-{5CFA7694-97B5-4499-9BAC-30FFEC4A61A9}" dt="2021-04-22T21:14:51.780" v="2"/>
          <ac:spMkLst>
            <pc:docMk/>
            <pc:sldMk cId="3343504082" sldId="2076137599"/>
            <ac:spMk id="20" creationId="{DB5D1CB4-9D32-42DB-AE6C-2E0D42D89B7E}"/>
          </ac:spMkLst>
        </pc:spChg>
        <pc:spChg chg="add mod">
          <ac:chgData name="Garry Trinder" userId="S::garry_trinder365.co.uk#ext#@microsoft.onmicrosoft.com::090b3993-9626-4767-8408-8eecfc894959" providerId="AD" clId="Web-{5CFA7694-97B5-4499-9BAC-30FFEC4A61A9}" dt="2021-04-22T21:20:18.022" v="330" actId="20577"/>
          <ac:spMkLst>
            <pc:docMk/>
            <pc:sldMk cId="3343504082" sldId="2076137599"/>
            <ac:spMk id="24" creationId="{13E9541E-47BA-4BF5-9CB3-613F4D4ECA55}"/>
          </ac:spMkLst>
        </pc:spChg>
        <pc:picChg chg="add mod">
          <ac:chgData name="Garry Trinder" userId="S::garry_trinder365.co.uk#ext#@microsoft.onmicrosoft.com::090b3993-9626-4767-8408-8eecfc894959" providerId="AD" clId="Web-{5CFA7694-97B5-4499-9BAC-30FFEC4A61A9}" dt="2021-04-22T21:22:10.466" v="405" actId="1076"/>
          <ac:picMkLst>
            <pc:docMk/>
            <pc:sldMk cId="3343504082" sldId="2076137599"/>
            <ac:picMk id="4" creationId="{55E749FA-FA70-44DE-AE08-4A57C7B13E64}"/>
          </ac:picMkLst>
        </pc:picChg>
        <pc:picChg chg="del mod">
          <ac:chgData name="Garry Trinder" userId="S::garry_trinder365.co.uk#ext#@microsoft.onmicrosoft.com::090b3993-9626-4767-8408-8eecfc894959" providerId="AD" clId="Web-{5CFA7694-97B5-4499-9BAC-30FFEC4A61A9}" dt="2021-04-22T21:16:14.595" v="7"/>
          <ac:picMkLst>
            <pc:docMk/>
            <pc:sldMk cId="3343504082" sldId="2076137599"/>
            <ac:picMk id="21" creationId="{0EC71988-1530-4145-B0B1-4EA3752FAAA6}"/>
          </ac:picMkLst>
        </pc:picChg>
      </pc:sldChg>
    </pc:docChg>
  </pc:docChgLst>
  <pc:docChgLst>
    <pc:chgData name="Hugo Bernier" userId="S::hugobernier@microsoft.com::846ef6cd-3f11-462c-a4be-44fff9f1a751" providerId="AD" clId="Web-{0FDBA8FC-D069-424F-B928-2BB5A6C5223E}"/>
    <pc:docChg chg="modSld">
      <pc:chgData name="Hugo Bernier" userId="S::hugobernier@microsoft.com::846ef6cd-3f11-462c-a4be-44fff9f1a751" providerId="AD" clId="Web-{0FDBA8FC-D069-424F-B928-2BB5A6C5223E}" dt="2021-04-06T12:33:03.120" v="0"/>
      <pc:docMkLst>
        <pc:docMk/>
      </pc:docMkLst>
      <pc:sldChg chg="delSp">
        <pc:chgData name="Hugo Bernier" userId="S::hugobernier@microsoft.com::846ef6cd-3f11-462c-a4be-44fff9f1a751" providerId="AD" clId="Web-{0FDBA8FC-D069-424F-B928-2BB5A6C5223E}" dt="2021-04-06T12:33:03.120" v="0"/>
        <pc:sldMkLst>
          <pc:docMk/>
          <pc:sldMk cId="2636939237" sldId="2076137579"/>
        </pc:sldMkLst>
        <pc:spChg chg="del">
          <ac:chgData name="Hugo Bernier" userId="S::hugobernier@microsoft.com::846ef6cd-3f11-462c-a4be-44fff9f1a751" providerId="AD" clId="Web-{0FDBA8FC-D069-424F-B928-2BB5A6C5223E}" dt="2021-04-06T12:33:03.120" v="0"/>
          <ac:spMkLst>
            <pc:docMk/>
            <pc:sldMk cId="2636939237" sldId="2076137579"/>
            <ac:spMk id="4" creationId="{5596FBF7-5050-4982-9CB0-89387C820B6B}"/>
          </ac:spMkLst>
        </pc:spChg>
      </pc:sldChg>
    </pc:docChg>
  </pc:docChgLst>
  <pc:docChgLst>
    <pc:chgData name="Vesa Juvonen" userId="c7243be1-99a3-4752-ab2a-0cf698cf8236" providerId="ADAL" clId="{EC46D90A-AB7D-46B3-8F9E-73C1F9F059F5}"/>
    <pc:docChg chg="undo custSel addSld delSld modSld modSection">
      <pc:chgData name="Vesa Juvonen" userId="c7243be1-99a3-4752-ab2a-0cf698cf8236" providerId="ADAL" clId="{EC46D90A-AB7D-46B3-8F9E-73C1F9F059F5}" dt="2021-12-07T18:32:53.189" v="246" actId="1076"/>
      <pc:docMkLst>
        <pc:docMk/>
      </pc:docMkLst>
      <pc:sldChg chg="modSp mod">
        <pc:chgData name="Vesa Juvonen" userId="c7243be1-99a3-4752-ab2a-0cf698cf8236" providerId="ADAL" clId="{EC46D90A-AB7D-46B3-8F9E-73C1F9F059F5}" dt="2021-12-03T15:26:15.474" v="67" actId="6549"/>
        <pc:sldMkLst>
          <pc:docMk/>
          <pc:sldMk cId="2967945684" sldId="277"/>
        </pc:sldMkLst>
        <pc:spChg chg="mod">
          <ac:chgData name="Vesa Juvonen" userId="c7243be1-99a3-4752-ab2a-0cf698cf8236" providerId="ADAL" clId="{EC46D90A-AB7D-46B3-8F9E-73C1F9F059F5}" dt="2021-12-03T15:26:15.474" v="67" actId="6549"/>
          <ac:spMkLst>
            <pc:docMk/>
            <pc:sldMk cId="2967945684" sldId="277"/>
            <ac:spMk id="4" creationId="{A04E16D6-6682-4068-BF11-BA8E4E8E1BBC}"/>
          </ac:spMkLst>
        </pc:spChg>
      </pc:sldChg>
      <pc:sldChg chg="modSp mod">
        <pc:chgData name="Vesa Juvonen" userId="c7243be1-99a3-4752-ab2a-0cf698cf8236" providerId="ADAL" clId="{EC46D90A-AB7D-46B3-8F9E-73C1F9F059F5}" dt="2021-12-03T15:31:16.554" v="155" actId="20577"/>
        <pc:sldMkLst>
          <pc:docMk/>
          <pc:sldMk cId="287163252" sldId="1567"/>
        </pc:sldMkLst>
        <pc:spChg chg="mod">
          <ac:chgData name="Vesa Juvonen" userId="c7243be1-99a3-4752-ab2a-0cf698cf8236" providerId="ADAL" clId="{EC46D90A-AB7D-46B3-8F9E-73C1F9F059F5}" dt="2021-12-03T15:31:16.554" v="155" actId="20577"/>
          <ac:spMkLst>
            <pc:docMk/>
            <pc:sldMk cId="287163252" sldId="1567"/>
            <ac:spMk id="5" creationId="{9B6ECC88-D921-48D6-BA85-F52F354F9C35}"/>
          </ac:spMkLst>
        </pc:spChg>
        <pc:spChg chg="mod">
          <ac:chgData name="Vesa Juvonen" userId="c7243be1-99a3-4752-ab2a-0cf698cf8236" providerId="ADAL" clId="{EC46D90A-AB7D-46B3-8F9E-73C1F9F059F5}" dt="2021-12-03T15:22:20.656" v="8" actId="20577"/>
          <ac:spMkLst>
            <pc:docMk/>
            <pc:sldMk cId="287163252" sldId="1567"/>
            <ac:spMk id="8" creationId="{00000000-0000-0000-0000-000000000000}"/>
          </ac:spMkLst>
        </pc:spChg>
      </pc:sldChg>
      <pc:sldChg chg="modSp mod">
        <pc:chgData name="Vesa Juvonen" userId="c7243be1-99a3-4752-ab2a-0cf698cf8236" providerId="ADAL" clId="{EC46D90A-AB7D-46B3-8F9E-73C1F9F059F5}" dt="2021-12-03T15:26:32.367" v="101" actId="20577"/>
        <pc:sldMkLst>
          <pc:docMk/>
          <pc:sldMk cId="2773584698" sldId="1621"/>
        </pc:sldMkLst>
        <pc:spChg chg="mod">
          <ac:chgData name="Vesa Juvonen" userId="c7243be1-99a3-4752-ab2a-0cf698cf8236" providerId="ADAL" clId="{EC46D90A-AB7D-46B3-8F9E-73C1F9F059F5}" dt="2021-12-03T15:26:32.367" v="101" actId="20577"/>
          <ac:spMkLst>
            <pc:docMk/>
            <pc:sldMk cId="2773584698" sldId="1621"/>
            <ac:spMk id="7" creationId="{6F939F32-4E37-4CA3-B710-00610E5E59D3}"/>
          </ac:spMkLst>
        </pc:spChg>
      </pc:sldChg>
      <pc:sldChg chg="addSp delSp modSp mod">
        <pc:chgData name="Vesa Juvonen" userId="c7243be1-99a3-4752-ab2a-0cf698cf8236" providerId="ADAL" clId="{EC46D90A-AB7D-46B3-8F9E-73C1F9F059F5}" dt="2021-12-07T18:32:16.369" v="231" actId="1076"/>
        <pc:sldMkLst>
          <pc:docMk/>
          <pc:sldMk cId="10702720" sldId="2079"/>
        </pc:sldMkLst>
        <pc:spChg chg="mod">
          <ac:chgData name="Vesa Juvonen" userId="c7243be1-99a3-4752-ab2a-0cf698cf8236" providerId="ADAL" clId="{EC46D90A-AB7D-46B3-8F9E-73C1F9F059F5}" dt="2021-12-03T15:23:05.188" v="34" actId="1076"/>
          <ac:spMkLst>
            <pc:docMk/>
            <pc:sldMk cId="10702720" sldId="2079"/>
            <ac:spMk id="5" creationId="{00000000-0000-0000-0000-000000000000}"/>
          </ac:spMkLst>
        </pc:spChg>
        <pc:spChg chg="mod">
          <ac:chgData name="Vesa Juvonen" userId="c7243be1-99a3-4752-ab2a-0cf698cf8236" providerId="ADAL" clId="{EC46D90A-AB7D-46B3-8F9E-73C1F9F059F5}" dt="2021-12-07T18:31:37.332" v="223" actId="6549"/>
          <ac:spMkLst>
            <pc:docMk/>
            <pc:sldMk cId="10702720" sldId="2079"/>
            <ac:spMk id="8" creationId="{00000000-0000-0000-0000-000000000000}"/>
          </ac:spMkLst>
        </pc:spChg>
        <pc:picChg chg="del">
          <ac:chgData name="Vesa Juvonen" userId="c7243be1-99a3-4752-ab2a-0cf698cf8236" providerId="ADAL" clId="{EC46D90A-AB7D-46B3-8F9E-73C1F9F059F5}" dt="2021-12-03T15:27:56.480" v="118" actId="478"/>
          <ac:picMkLst>
            <pc:docMk/>
            <pc:sldMk cId="10702720" sldId="2079"/>
            <ac:picMk id="4" creationId="{7DB0AB20-393E-43FC-A4C1-47BB79E58899}"/>
          </ac:picMkLst>
        </pc:picChg>
        <pc:picChg chg="add del mod">
          <ac:chgData name="Vesa Juvonen" userId="c7243be1-99a3-4752-ab2a-0cf698cf8236" providerId="ADAL" clId="{EC46D90A-AB7D-46B3-8F9E-73C1F9F059F5}" dt="2021-12-07T18:31:41.395" v="224" actId="478"/>
          <ac:picMkLst>
            <pc:docMk/>
            <pc:sldMk cId="10702720" sldId="2079"/>
            <ac:picMk id="6" creationId="{7EC86178-2EA2-4890-9519-9CF15475DCEE}"/>
          </ac:picMkLst>
        </pc:picChg>
        <pc:picChg chg="add del mod">
          <ac:chgData name="Vesa Juvonen" userId="c7243be1-99a3-4752-ab2a-0cf698cf8236" providerId="ADAL" clId="{EC46D90A-AB7D-46B3-8F9E-73C1F9F059F5}" dt="2021-12-07T18:31:41.395" v="224" actId="478"/>
          <ac:picMkLst>
            <pc:docMk/>
            <pc:sldMk cId="10702720" sldId="2079"/>
            <ac:picMk id="10" creationId="{27558C67-F9C9-4111-AE78-AEF975C45A10}"/>
          </ac:picMkLst>
        </pc:picChg>
        <pc:picChg chg="del">
          <ac:chgData name="Vesa Juvonen" userId="c7243be1-99a3-4752-ab2a-0cf698cf8236" providerId="ADAL" clId="{EC46D90A-AB7D-46B3-8F9E-73C1F9F059F5}" dt="2021-12-03T15:22:43.903" v="23" actId="478"/>
          <ac:picMkLst>
            <pc:docMk/>
            <pc:sldMk cId="10702720" sldId="2079"/>
            <ac:picMk id="12" creationId="{969948FD-D1E4-4840-BA51-8C4606E0679D}"/>
          </ac:picMkLst>
        </pc:picChg>
        <pc:picChg chg="add mod">
          <ac:chgData name="Vesa Juvonen" userId="c7243be1-99a3-4752-ab2a-0cf698cf8236" providerId="ADAL" clId="{EC46D90A-AB7D-46B3-8F9E-73C1F9F059F5}" dt="2021-12-07T18:32:16.369" v="231" actId="1076"/>
          <ac:picMkLst>
            <pc:docMk/>
            <pc:sldMk cId="10702720" sldId="2079"/>
            <ac:picMk id="13" creationId="{D3360760-1B82-4885-95DC-834370A8B988}"/>
          </ac:picMkLst>
        </pc:picChg>
        <pc:picChg chg="add mod">
          <ac:chgData name="Vesa Juvonen" userId="c7243be1-99a3-4752-ab2a-0cf698cf8236" providerId="ADAL" clId="{EC46D90A-AB7D-46B3-8F9E-73C1F9F059F5}" dt="2021-12-07T18:32:16.369" v="231" actId="1076"/>
          <ac:picMkLst>
            <pc:docMk/>
            <pc:sldMk cId="10702720" sldId="2079"/>
            <ac:picMk id="1026" creationId="{3B76FEF5-96C1-4EA5-B5DF-6900C3AA8563}"/>
          </ac:picMkLst>
        </pc:picChg>
        <pc:picChg chg="del">
          <ac:chgData name="Vesa Juvonen" userId="c7243be1-99a3-4752-ab2a-0cf698cf8236" providerId="ADAL" clId="{EC46D90A-AB7D-46B3-8F9E-73C1F9F059F5}" dt="2021-12-03T15:22:43.903" v="23" actId="478"/>
          <ac:picMkLst>
            <pc:docMk/>
            <pc:sldMk cId="10702720" sldId="2079"/>
            <ac:picMk id="1026" creationId="{9B8ACE45-C429-4565-A740-CEF63E9734EE}"/>
          </ac:picMkLst>
        </pc:picChg>
        <pc:picChg chg="del">
          <ac:chgData name="Vesa Juvonen" userId="c7243be1-99a3-4752-ab2a-0cf698cf8236" providerId="ADAL" clId="{EC46D90A-AB7D-46B3-8F9E-73C1F9F059F5}" dt="2021-12-03T15:22:43.903" v="23" actId="478"/>
          <ac:picMkLst>
            <pc:docMk/>
            <pc:sldMk cId="10702720" sldId="2079"/>
            <ac:picMk id="1028" creationId="{D399F0B7-623C-4637-BA59-DEB1F55A6650}"/>
          </ac:picMkLst>
        </pc:picChg>
        <pc:picChg chg="del">
          <ac:chgData name="Vesa Juvonen" userId="c7243be1-99a3-4752-ab2a-0cf698cf8236" providerId="ADAL" clId="{EC46D90A-AB7D-46B3-8F9E-73C1F9F059F5}" dt="2021-12-03T15:22:43.903" v="23" actId="478"/>
          <ac:picMkLst>
            <pc:docMk/>
            <pc:sldMk cId="10702720" sldId="2079"/>
            <ac:picMk id="1030" creationId="{A1DD3521-22D7-49BE-866C-2E34A9AAC665}"/>
          </ac:picMkLst>
        </pc:picChg>
      </pc:sldChg>
      <pc:sldChg chg="addSp delSp modSp mod">
        <pc:chgData name="Vesa Juvonen" userId="c7243be1-99a3-4752-ab2a-0cf698cf8236" providerId="ADAL" clId="{EC46D90A-AB7D-46B3-8F9E-73C1F9F059F5}" dt="2021-12-07T18:32:53.189" v="246" actId="1076"/>
        <pc:sldMkLst>
          <pc:docMk/>
          <pc:sldMk cId="778883926" sldId="2076136264"/>
        </pc:sldMkLst>
        <pc:spChg chg="mod">
          <ac:chgData name="Vesa Juvonen" userId="c7243be1-99a3-4752-ab2a-0cf698cf8236" providerId="ADAL" clId="{EC46D90A-AB7D-46B3-8F9E-73C1F9F059F5}" dt="2021-12-07T18:32:38.257" v="241" actId="14100"/>
          <ac:spMkLst>
            <pc:docMk/>
            <pc:sldMk cId="778883926" sldId="2076136264"/>
            <ac:spMk id="14" creationId="{953584C8-8734-42EA-AD16-6AA2B405D249}"/>
          </ac:spMkLst>
        </pc:spChg>
        <pc:picChg chg="add del mod">
          <ac:chgData name="Vesa Juvonen" userId="c7243be1-99a3-4752-ab2a-0cf698cf8236" providerId="ADAL" clId="{EC46D90A-AB7D-46B3-8F9E-73C1F9F059F5}" dt="2021-12-07T18:32:35.564" v="240" actId="478"/>
          <ac:picMkLst>
            <pc:docMk/>
            <pc:sldMk cId="778883926" sldId="2076136264"/>
            <ac:picMk id="3" creationId="{A375FB7B-4AF8-4684-982D-251716D43A35}"/>
          </ac:picMkLst>
        </pc:picChg>
        <pc:picChg chg="add del mod">
          <ac:chgData name="Vesa Juvonen" userId="c7243be1-99a3-4752-ab2a-0cf698cf8236" providerId="ADAL" clId="{EC46D90A-AB7D-46B3-8F9E-73C1F9F059F5}" dt="2021-12-07T18:32:35.564" v="240" actId="478"/>
          <ac:picMkLst>
            <pc:docMk/>
            <pc:sldMk cId="778883926" sldId="2076136264"/>
            <ac:picMk id="5" creationId="{A89311C7-CD24-45F9-A995-CD2A6D82BDFB}"/>
          </ac:picMkLst>
        </pc:picChg>
        <pc:picChg chg="add mod">
          <ac:chgData name="Vesa Juvonen" userId="c7243be1-99a3-4752-ab2a-0cf698cf8236" providerId="ADAL" clId="{EC46D90A-AB7D-46B3-8F9E-73C1F9F059F5}" dt="2021-12-07T18:32:40.577" v="242" actId="1076"/>
          <ac:picMkLst>
            <pc:docMk/>
            <pc:sldMk cId="778883926" sldId="2076136264"/>
            <ac:picMk id="6" creationId="{CCDFF7DE-D097-4496-985C-DAC907E6026A}"/>
          </ac:picMkLst>
        </pc:picChg>
        <pc:picChg chg="add mod">
          <ac:chgData name="Vesa Juvonen" userId="c7243be1-99a3-4752-ab2a-0cf698cf8236" providerId="ADAL" clId="{EC46D90A-AB7D-46B3-8F9E-73C1F9F059F5}" dt="2021-12-07T18:32:53.189" v="246" actId="1076"/>
          <ac:picMkLst>
            <pc:docMk/>
            <pc:sldMk cId="778883926" sldId="2076136264"/>
            <ac:picMk id="7" creationId="{97EA162A-40D4-4FC5-A534-5998E851231A}"/>
          </ac:picMkLst>
        </pc:picChg>
        <pc:picChg chg="del">
          <ac:chgData name="Vesa Juvonen" userId="c7243be1-99a3-4752-ab2a-0cf698cf8236" providerId="ADAL" clId="{EC46D90A-AB7D-46B3-8F9E-73C1F9F059F5}" dt="2021-12-03T15:27:08.119" v="110" actId="478"/>
          <ac:picMkLst>
            <pc:docMk/>
            <pc:sldMk cId="778883926" sldId="2076136264"/>
            <ac:picMk id="9" creationId="{AD852385-F6AC-421A-8BBA-C0D735C0948C}"/>
          </ac:picMkLst>
        </pc:picChg>
        <pc:picChg chg="del">
          <ac:chgData name="Vesa Juvonen" userId="c7243be1-99a3-4752-ab2a-0cf698cf8236" providerId="ADAL" clId="{EC46D90A-AB7D-46B3-8F9E-73C1F9F059F5}" dt="2021-12-03T15:27:08.119" v="110" actId="478"/>
          <ac:picMkLst>
            <pc:docMk/>
            <pc:sldMk cId="778883926" sldId="2076136264"/>
            <ac:picMk id="12" creationId="{581A3713-09F9-4973-8D79-3A81326500F3}"/>
          </ac:picMkLst>
        </pc:picChg>
        <pc:picChg chg="del">
          <ac:chgData name="Vesa Juvonen" userId="c7243be1-99a3-4752-ab2a-0cf698cf8236" providerId="ADAL" clId="{EC46D90A-AB7D-46B3-8F9E-73C1F9F059F5}" dt="2021-12-03T15:27:08.119" v="110" actId="478"/>
          <ac:picMkLst>
            <pc:docMk/>
            <pc:sldMk cId="778883926" sldId="2076136264"/>
            <ac:picMk id="16" creationId="{6B96FFEA-7E0C-4DDE-A86F-9EACCBB31266}"/>
          </ac:picMkLst>
        </pc:picChg>
        <pc:picChg chg="del">
          <ac:chgData name="Vesa Juvonen" userId="c7243be1-99a3-4752-ab2a-0cf698cf8236" providerId="ADAL" clId="{EC46D90A-AB7D-46B3-8F9E-73C1F9F059F5}" dt="2021-12-03T15:27:08.119" v="110" actId="478"/>
          <ac:picMkLst>
            <pc:docMk/>
            <pc:sldMk cId="778883926" sldId="2076136264"/>
            <ac:picMk id="18" creationId="{AAD82286-A105-4A65-B082-F27F362B8937}"/>
          </ac:picMkLst>
        </pc:picChg>
        <pc:picChg chg="del">
          <ac:chgData name="Vesa Juvonen" userId="c7243be1-99a3-4752-ab2a-0cf698cf8236" providerId="ADAL" clId="{EC46D90A-AB7D-46B3-8F9E-73C1F9F059F5}" dt="2021-12-03T15:27:08.119" v="110" actId="478"/>
          <ac:picMkLst>
            <pc:docMk/>
            <pc:sldMk cId="778883926" sldId="2076136264"/>
            <ac:picMk id="20" creationId="{A612C071-2962-4F2F-9ECE-7553DB9D912C}"/>
          </ac:picMkLst>
        </pc:picChg>
      </pc:sldChg>
      <pc:sldChg chg="addSp delSp modSp mod addAnim delAnim">
        <pc:chgData name="Vesa Juvonen" userId="c7243be1-99a3-4752-ab2a-0cf698cf8236" providerId="ADAL" clId="{EC46D90A-AB7D-46B3-8F9E-73C1F9F059F5}" dt="2021-12-07T13:30:05.058" v="181" actId="1036"/>
        <pc:sldMkLst>
          <pc:docMk/>
          <pc:sldMk cId="2357998636" sldId="2076137670"/>
        </pc:sldMkLst>
        <pc:spChg chg="add del mod">
          <ac:chgData name="Vesa Juvonen" userId="c7243be1-99a3-4752-ab2a-0cf698cf8236" providerId="ADAL" clId="{EC46D90A-AB7D-46B3-8F9E-73C1F9F059F5}" dt="2021-12-07T13:28:40.730" v="169" actId="478"/>
          <ac:spMkLst>
            <pc:docMk/>
            <pc:sldMk cId="2357998636" sldId="2076137670"/>
            <ac:spMk id="2" creationId="{20D05FC5-1AEB-4D23-91CC-7B675679124F}"/>
          </ac:spMkLst>
        </pc:spChg>
        <pc:spChg chg="mod ord">
          <ac:chgData name="Vesa Juvonen" userId="c7243be1-99a3-4752-ab2a-0cf698cf8236" providerId="ADAL" clId="{EC46D90A-AB7D-46B3-8F9E-73C1F9F059F5}" dt="2021-12-07T13:29:58.440" v="178" actId="167"/>
          <ac:spMkLst>
            <pc:docMk/>
            <pc:sldMk cId="2357998636" sldId="2076137670"/>
            <ac:spMk id="7" creationId="{663155F4-022A-4445-BA2E-D9596A76C96E}"/>
          </ac:spMkLst>
        </pc:spChg>
        <pc:spChg chg="add del">
          <ac:chgData name="Vesa Juvonen" userId="c7243be1-99a3-4752-ab2a-0cf698cf8236" providerId="ADAL" clId="{EC46D90A-AB7D-46B3-8F9E-73C1F9F059F5}" dt="2021-12-07T13:28:42.891" v="170" actId="478"/>
          <ac:spMkLst>
            <pc:docMk/>
            <pc:sldMk cId="2357998636" sldId="2076137670"/>
            <ac:spMk id="13" creationId="{4AA2CB11-13E5-4FA3-89D2-1BAD9F7802C7}"/>
          </ac:spMkLst>
        </pc:spChg>
        <pc:picChg chg="add mod ord">
          <ac:chgData name="Vesa Juvonen" userId="c7243be1-99a3-4752-ab2a-0cf698cf8236" providerId="ADAL" clId="{EC46D90A-AB7D-46B3-8F9E-73C1F9F059F5}" dt="2021-12-07T13:30:05.058" v="181" actId="1036"/>
          <ac:picMkLst>
            <pc:docMk/>
            <pc:sldMk cId="2357998636" sldId="2076137670"/>
            <ac:picMk id="8" creationId="{028ED315-FD04-49DD-8200-3432965EB5F1}"/>
          </ac:picMkLst>
        </pc:picChg>
        <pc:picChg chg="del">
          <ac:chgData name="Vesa Juvonen" userId="c7243be1-99a3-4752-ab2a-0cf698cf8236" providerId="ADAL" clId="{EC46D90A-AB7D-46B3-8F9E-73C1F9F059F5}" dt="2021-12-07T13:29:49.528" v="172" actId="478"/>
          <ac:picMkLst>
            <pc:docMk/>
            <pc:sldMk cId="2357998636" sldId="2076137670"/>
            <ac:picMk id="9" creationId="{2E018907-B7C6-40BE-B283-99B9D2040B1A}"/>
          </ac:picMkLst>
        </pc:picChg>
        <pc:picChg chg="del">
          <ac:chgData name="Vesa Juvonen" userId="c7243be1-99a3-4752-ab2a-0cf698cf8236" providerId="ADAL" clId="{EC46D90A-AB7D-46B3-8F9E-73C1F9F059F5}" dt="2021-12-07T13:29:48.092" v="171" actId="478"/>
          <ac:picMkLst>
            <pc:docMk/>
            <pc:sldMk cId="2357998636" sldId="2076137670"/>
            <ac:picMk id="12" creationId="{7175D513-F02E-457D-81AD-9160577E6407}"/>
          </ac:picMkLst>
        </pc:picChg>
      </pc:sldChg>
      <pc:sldChg chg="del">
        <pc:chgData name="Vesa Juvonen" userId="c7243be1-99a3-4752-ab2a-0cf698cf8236" providerId="ADAL" clId="{EC46D90A-AB7D-46B3-8F9E-73C1F9F059F5}" dt="2021-12-03T15:26:08.306" v="64" actId="47"/>
        <pc:sldMkLst>
          <pc:docMk/>
          <pc:sldMk cId="2054408962" sldId="2076137752"/>
        </pc:sldMkLst>
      </pc:sldChg>
      <pc:sldChg chg="del">
        <pc:chgData name="Vesa Juvonen" userId="c7243be1-99a3-4752-ab2a-0cf698cf8236" providerId="ADAL" clId="{EC46D90A-AB7D-46B3-8F9E-73C1F9F059F5}" dt="2021-12-03T15:25:57.592" v="63" actId="47"/>
        <pc:sldMkLst>
          <pc:docMk/>
          <pc:sldMk cId="3772429531" sldId="2076137762"/>
        </pc:sldMkLst>
      </pc:sldChg>
      <pc:sldChg chg="addSp mod">
        <pc:chgData name="Vesa Juvonen" userId="c7243be1-99a3-4752-ab2a-0cf698cf8236" providerId="ADAL" clId="{EC46D90A-AB7D-46B3-8F9E-73C1F9F059F5}" dt="2021-12-03T15:25:51.398" v="61" actId="22"/>
        <pc:sldMkLst>
          <pc:docMk/>
          <pc:sldMk cId="1812315545" sldId="2134805597"/>
        </pc:sldMkLst>
        <pc:spChg chg="add">
          <ac:chgData name="Vesa Juvonen" userId="c7243be1-99a3-4752-ab2a-0cf698cf8236" providerId="ADAL" clId="{EC46D90A-AB7D-46B3-8F9E-73C1F9F059F5}" dt="2021-12-03T15:25:51.398" v="61" actId="22"/>
          <ac:spMkLst>
            <pc:docMk/>
            <pc:sldMk cId="1812315545" sldId="2134805597"/>
            <ac:spMk id="4" creationId="{FC8CF73D-B61B-455C-B3A1-B781B8FAE22B}"/>
          </ac:spMkLst>
        </pc:spChg>
      </pc:sldChg>
      <pc:sldChg chg="addSp delSp mod">
        <pc:chgData name="Vesa Juvonen" userId="c7243be1-99a3-4752-ab2a-0cf698cf8236" providerId="ADAL" clId="{EC46D90A-AB7D-46B3-8F9E-73C1F9F059F5}" dt="2021-12-07T13:30:11.817" v="182" actId="478"/>
        <pc:sldMkLst>
          <pc:docMk/>
          <pc:sldMk cId="460153747" sldId="2134805598"/>
        </pc:sldMkLst>
        <pc:spChg chg="add del">
          <ac:chgData name="Vesa Juvonen" userId="c7243be1-99a3-4752-ab2a-0cf698cf8236" providerId="ADAL" clId="{EC46D90A-AB7D-46B3-8F9E-73C1F9F059F5}" dt="2021-12-07T13:30:11.817" v="182" actId="478"/>
          <ac:spMkLst>
            <pc:docMk/>
            <pc:sldMk cId="460153747" sldId="2134805598"/>
            <ac:spMk id="5" creationId="{B7D97D1A-52B6-4B52-8C8E-76F8FF19C156}"/>
          </ac:spMkLst>
        </pc:spChg>
      </pc:sldChg>
      <pc:sldChg chg="addSp delSp modSp mod modAnim">
        <pc:chgData name="Vesa Juvonen" userId="c7243be1-99a3-4752-ab2a-0cf698cf8236" providerId="ADAL" clId="{EC46D90A-AB7D-46B3-8F9E-73C1F9F059F5}" dt="2021-12-07T13:35:23.019" v="213"/>
        <pc:sldMkLst>
          <pc:docMk/>
          <pc:sldMk cId="4046856784" sldId="2134805599"/>
        </pc:sldMkLst>
        <pc:spChg chg="add del">
          <ac:chgData name="Vesa Juvonen" userId="c7243be1-99a3-4752-ab2a-0cf698cf8236" providerId="ADAL" clId="{EC46D90A-AB7D-46B3-8F9E-73C1F9F059F5}" dt="2021-12-07T13:32:27.146" v="183" actId="478"/>
          <ac:spMkLst>
            <pc:docMk/>
            <pc:sldMk cId="4046856784" sldId="2134805599"/>
            <ac:spMk id="2" creationId="{9529AA62-BFF9-43EF-AB75-898EE0C49F43}"/>
          </ac:spMkLst>
        </pc:spChg>
        <pc:picChg chg="del">
          <ac:chgData name="Vesa Juvonen" userId="c7243be1-99a3-4752-ab2a-0cf698cf8236" providerId="ADAL" clId="{EC46D90A-AB7D-46B3-8F9E-73C1F9F059F5}" dt="2021-12-07T13:32:27.943" v="184" actId="478"/>
          <ac:picMkLst>
            <pc:docMk/>
            <pc:sldMk cId="4046856784" sldId="2134805599"/>
            <ac:picMk id="4" creationId="{F72FC086-DF7D-4B8E-859D-5186291F4DDB}"/>
          </ac:picMkLst>
        </pc:picChg>
        <pc:picChg chg="add mod">
          <ac:chgData name="Vesa Juvonen" userId="c7243be1-99a3-4752-ab2a-0cf698cf8236" providerId="ADAL" clId="{EC46D90A-AB7D-46B3-8F9E-73C1F9F059F5}" dt="2021-12-07T13:35:08.757" v="201" actId="1076"/>
          <ac:picMkLst>
            <pc:docMk/>
            <pc:sldMk cId="4046856784" sldId="2134805599"/>
            <ac:picMk id="5" creationId="{E470B802-2986-4A11-BF11-A6C26F2D0C0F}"/>
          </ac:picMkLst>
        </pc:picChg>
        <pc:picChg chg="add mod">
          <ac:chgData name="Vesa Juvonen" userId="c7243be1-99a3-4752-ab2a-0cf698cf8236" providerId="ADAL" clId="{EC46D90A-AB7D-46B3-8F9E-73C1F9F059F5}" dt="2021-12-07T13:35:08.757" v="201" actId="1076"/>
          <ac:picMkLst>
            <pc:docMk/>
            <pc:sldMk cId="4046856784" sldId="2134805599"/>
            <ac:picMk id="7" creationId="{38742D17-B565-4360-893F-254ED8DA307F}"/>
          </ac:picMkLst>
        </pc:picChg>
      </pc:sldChg>
      <pc:sldChg chg="addSp delSp modSp new mod modClrScheme chgLayout">
        <pc:chgData name="Vesa Juvonen" userId="c7243be1-99a3-4752-ab2a-0cf698cf8236" providerId="ADAL" clId="{EC46D90A-AB7D-46B3-8F9E-73C1F9F059F5}" dt="2021-12-07T16:33:27.594" v="219" actId="14100"/>
        <pc:sldMkLst>
          <pc:docMk/>
          <pc:sldMk cId="229790173" sldId="2134805600"/>
        </pc:sldMkLst>
        <pc:spChg chg="del mod ord">
          <ac:chgData name="Vesa Juvonen" userId="c7243be1-99a3-4752-ab2a-0cf698cf8236" providerId="ADAL" clId="{EC46D90A-AB7D-46B3-8F9E-73C1F9F059F5}" dt="2021-12-07T16:33:19.905" v="215" actId="700"/>
          <ac:spMkLst>
            <pc:docMk/>
            <pc:sldMk cId="229790173" sldId="2134805600"/>
            <ac:spMk id="2" creationId="{5F797E86-107E-43DF-B59B-592527E6305E}"/>
          </ac:spMkLst>
        </pc:spChg>
        <pc:spChg chg="del">
          <ac:chgData name="Vesa Juvonen" userId="c7243be1-99a3-4752-ab2a-0cf698cf8236" providerId="ADAL" clId="{EC46D90A-AB7D-46B3-8F9E-73C1F9F059F5}" dt="2021-12-07T16:33:19.905" v="215" actId="700"/>
          <ac:spMkLst>
            <pc:docMk/>
            <pc:sldMk cId="229790173" sldId="2134805600"/>
            <ac:spMk id="3" creationId="{3DE2A9A4-9862-491B-8F52-D021276D5BF6}"/>
          </ac:spMkLst>
        </pc:spChg>
        <pc:spChg chg="add mod ord">
          <ac:chgData name="Vesa Juvonen" userId="c7243be1-99a3-4752-ab2a-0cf698cf8236" providerId="ADAL" clId="{EC46D90A-AB7D-46B3-8F9E-73C1F9F059F5}" dt="2021-12-07T16:33:27.594" v="219" actId="14100"/>
          <ac:spMkLst>
            <pc:docMk/>
            <pc:sldMk cId="229790173" sldId="2134805600"/>
            <ac:spMk id="4" creationId="{0D2BC534-3A81-445F-BE0C-FB093D28B2F0}"/>
          </ac:spMkLst>
        </pc:spChg>
      </pc:sldChg>
      <pc:sldChg chg="del">
        <pc:chgData name="Vesa Juvonen" userId="c7243be1-99a3-4752-ab2a-0cf698cf8236" providerId="ADAL" clId="{EC46D90A-AB7D-46B3-8F9E-73C1F9F059F5}" dt="2021-12-03T15:26:08.306" v="64" actId="47"/>
        <pc:sldMkLst>
          <pc:docMk/>
          <pc:sldMk cId="2390492982" sldId="2134805600"/>
        </pc:sldMkLst>
      </pc:sldChg>
      <pc:sldChg chg="del">
        <pc:chgData name="Vesa Juvonen" userId="c7243be1-99a3-4752-ab2a-0cf698cf8236" providerId="ADAL" clId="{EC46D90A-AB7D-46B3-8F9E-73C1F9F059F5}" dt="2021-12-03T15:26:08.306" v="64" actId="47"/>
        <pc:sldMkLst>
          <pc:docMk/>
          <pc:sldMk cId="890620063" sldId="2134805602"/>
        </pc:sldMkLst>
      </pc:sldChg>
      <pc:sldChg chg="del">
        <pc:chgData name="Vesa Juvonen" userId="c7243be1-99a3-4752-ab2a-0cf698cf8236" providerId="ADAL" clId="{EC46D90A-AB7D-46B3-8F9E-73C1F9F059F5}" dt="2021-12-03T15:26:08.306" v="64" actId="47"/>
        <pc:sldMkLst>
          <pc:docMk/>
          <pc:sldMk cId="3643715640" sldId="2134805603"/>
        </pc:sldMkLst>
      </pc:sldChg>
      <pc:sldChg chg="del">
        <pc:chgData name="Vesa Juvonen" userId="c7243be1-99a3-4752-ab2a-0cf698cf8236" providerId="ADAL" clId="{EC46D90A-AB7D-46B3-8F9E-73C1F9F059F5}" dt="2021-12-03T15:26:08.306" v="64" actId="47"/>
        <pc:sldMkLst>
          <pc:docMk/>
          <pc:sldMk cId="2780279671" sldId="2134805604"/>
        </pc:sldMkLst>
      </pc:sldChg>
    </pc:docChg>
  </pc:docChgLst>
  <pc:docChgLst>
    <pc:chgData name="David Warner" userId="S::david_dwarnerii.com#ext#@microsoft.onmicrosoft.com::acafcf14-4098-4a83-9425-e73571277a06" providerId="AD" clId="Web-{70AB3922-CB8B-4044-8BA0-0B133E8BB359}"/>
    <pc:docChg chg="modSld">
      <pc:chgData name="David Warner" userId="S::david_dwarnerii.com#ext#@microsoft.onmicrosoft.com::acafcf14-4098-4a83-9425-e73571277a06" providerId="AD" clId="Web-{70AB3922-CB8B-4044-8BA0-0B133E8BB359}" dt="2021-01-26T15:22:00.643" v="11" actId="20577"/>
      <pc:docMkLst>
        <pc:docMk/>
      </pc:docMkLst>
      <pc:sldChg chg="addSp delSp modSp">
        <pc:chgData name="David Warner" userId="S::david_dwarnerii.com#ext#@microsoft.onmicrosoft.com::acafcf14-4098-4a83-9425-e73571277a06" providerId="AD" clId="Web-{70AB3922-CB8B-4044-8BA0-0B133E8BB359}" dt="2021-01-26T15:22:00.643" v="11" actId="20577"/>
        <pc:sldMkLst>
          <pc:docMk/>
          <pc:sldMk cId="357588276" sldId="2076136388"/>
        </pc:sldMkLst>
        <pc:spChg chg="del">
          <ac:chgData name="David Warner" userId="S::david_dwarnerii.com#ext#@microsoft.onmicrosoft.com::acafcf14-4098-4a83-9425-e73571277a06" providerId="AD" clId="Web-{70AB3922-CB8B-4044-8BA0-0B133E8BB359}" dt="2021-01-26T15:21:37.657" v="8"/>
          <ac:spMkLst>
            <pc:docMk/>
            <pc:sldMk cId="357588276" sldId="2076136388"/>
            <ac:spMk id="2" creationId="{AAB555CA-30D0-4966-8EBC-E16450523AFE}"/>
          </ac:spMkLst>
        </pc:spChg>
        <pc:spChg chg="add del mod">
          <ac:chgData name="David Warner" userId="S::david_dwarnerii.com#ext#@microsoft.onmicrosoft.com::acafcf14-4098-4a83-9425-e73571277a06" providerId="AD" clId="Web-{70AB3922-CB8B-4044-8BA0-0B133E8BB359}" dt="2021-01-26T15:22:00.643" v="11" actId="20577"/>
          <ac:spMkLst>
            <pc:docMk/>
            <pc:sldMk cId="357588276" sldId="2076136388"/>
            <ac:spMk id="4" creationId="{2D335D26-370D-4789-877A-3BC2EBF899C8}"/>
          </ac:spMkLst>
        </pc:spChg>
      </pc:sldChg>
    </pc:docChg>
  </pc:docChgLst>
  <pc:docChgLst>
    <pc:chgData name="Vesa Juvonen" userId="c7243be1-99a3-4752-ab2a-0cf698cf8236" providerId="ADAL" clId="{1D00BC5A-3C8D-4BBB-8CC5-E88181A52DD6}"/>
    <pc:docChg chg="undo custSel addSld delSld modSld modSection">
      <pc:chgData name="Vesa Juvonen" userId="c7243be1-99a3-4752-ab2a-0cf698cf8236" providerId="ADAL" clId="{1D00BC5A-3C8D-4BBB-8CC5-E88181A52DD6}" dt="2021-10-01T11:38:04.068" v="85" actId="1076"/>
      <pc:docMkLst>
        <pc:docMk/>
      </pc:docMkLst>
      <pc:sldChg chg="modSp mod">
        <pc:chgData name="Vesa Juvonen" userId="c7243be1-99a3-4752-ab2a-0cf698cf8236" providerId="ADAL" clId="{1D00BC5A-3C8D-4BBB-8CC5-E88181A52DD6}" dt="2021-10-01T11:28:15.779" v="35" actId="6549"/>
        <pc:sldMkLst>
          <pc:docMk/>
          <pc:sldMk cId="2967945684" sldId="277"/>
        </pc:sldMkLst>
        <pc:spChg chg="mod">
          <ac:chgData name="Vesa Juvonen" userId="c7243be1-99a3-4752-ab2a-0cf698cf8236" providerId="ADAL" clId="{1D00BC5A-3C8D-4BBB-8CC5-E88181A52DD6}" dt="2021-10-01T11:28:15.779" v="35" actId="6549"/>
          <ac:spMkLst>
            <pc:docMk/>
            <pc:sldMk cId="2967945684" sldId="277"/>
            <ac:spMk id="4" creationId="{A04E16D6-6682-4068-BF11-BA8E4E8E1BBC}"/>
          </ac:spMkLst>
        </pc:spChg>
      </pc:sldChg>
      <pc:sldChg chg="modSp mod">
        <pc:chgData name="Vesa Juvonen" userId="c7243be1-99a3-4752-ab2a-0cf698cf8236" providerId="ADAL" clId="{1D00BC5A-3C8D-4BBB-8CC5-E88181A52DD6}" dt="2021-10-01T11:27:32.957" v="12"/>
        <pc:sldMkLst>
          <pc:docMk/>
          <pc:sldMk cId="287163252" sldId="1567"/>
        </pc:sldMkLst>
        <pc:spChg chg="mod">
          <ac:chgData name="Vesa Juvonen" userId="c7243be1-99a3-4752-ab2a-0cf698cf8236" providerId="ADAL" clId="{1D00BC5A-3C8D-4BBB-8CC5-E88181A52DD6}" dt="2021-10-01T11:27:32.957" v="12"/>
          <ac:spMkLst>
            <pc:docMk/>
            <pc:sldMk cId="287163252" sldId="1567"/>
            <ac:spMk id="5" creationId="{9B6ECC88-D921-48D6-BA85-F52F354F9C35}"/>
          </ac:spMkLst>
        </pc:spChg>
        <pc:spChg chg="mod">
          <ac:chgData name="Vesa Juvonen" userId="c7243be1-99a3-4752-ab2a-0cf698cf8236" providerId="ADAL" clId="{1D00BC5A-3C8D-4BBB-8CC5-E88181A52DD6}" dt="2021-10-01T11:27:23.313" v="11" actId="20577"/>
          <ac:spMkLst>
            <pc:docMk/>
            <pc:sldMk cId="287163252" sldId="1567"/>
            <ac:spMk id="8" creationId="{00000000-0000-0000-0000-000000000000}"/>
          </ac:spMkLst>
        </pc:spChg>
      </pc:sldChg>
      <pc:sldChg chg="addSp delSp modSp add del mod">
        <pc:chgData name="Vesa Juvonen" userId="c7243be1-99a3-4752-ab2a-0cf698cf8236" providerId="ADAL" clId="{1D00BC5A-3C8D-4BBB-8CC5-E88181A52DD6}" dt="2021-10-01T11:36:53.436" v="67" actId="1076"/>
        <pc:sldMkLst>
          <pc:docMk/>
          <pc:sldMk cId="10702720" sldId="2079"/>
        </pc:sldMkLst>
        <pc:spChg chg="add del mod">
          <ac:chgData name="Vesa Juvonen" userId="c7243be1-99a3-4752-ab2a-0cf698cf8236" providerId="ADAL" clId="{1D00BC5A-3C8D-4BBB-8CC5-E88181A52DD6}" dt="2021-10-01T11:31:25.641" v="40" actId="478"/>
          <ac:spMkLst>
            <pc:docMk/>
            <pc:sldMk cId="10702720" sldId="2079"/>
            <ac:spMk id="2" creationId="{42304B47-CD9F-475D-88C9-8E395F4D829D}"/>
          </ac:spMkLst>
        </pc:spChg>
        <pc:spChg chg="mod">
          <ac:chgData name="Vesa Juvonen" userId="c7243be1-99a3-4752-ab2a-0cf698cf8236" providerId="ADAL" clId="{1D00BC5A-3C8D-4BBB-8CC5-E88181A52DD6}" dt="2021-10-01T11:31:09.696" v="39" actId="113"/>
          <ac:spMkLst>
            <pc:docMk/>
            <pc:sldMk cId="10702720" sldId="2079"/>
            <ac:spMk id="8" creationId="{00000000-0000-0000-0000-000000000000}"/>
          </ac:spMkLst>
        </pc:spChg>
        <pc:picChg chg="add mod">
          <ac:chgData name="Vesa Juvonen" userId="c7243be1-99a3-4752-ab2a-0cf698cf8236" providerId="ADAL" clId="{1D00BC5A-3C8D-4BBB-8CC5-E88181A52DD6}" dt="2021-10-01T11:33:17.359" v="58" actId="1076"/>
          <ac:picMkLst>
            <pc:docMk/>
            <pc:sldMk cId="10702720" sldId="2079"/>
            <ac:picMk id="6" creationId="{8DDB534F-B8F6-48D3-B591-CD66B1C9E5F2}"/>
          </ac:picMkLst>
        </pc:picChg>
        <pc:picChg chg="add mod">
          <ac:chgData name="Vesa Juvonen" userId="c7243be1-99a3-4752-ab2a-0cf698cf8236" providerId="ADAL" clId="{1D00BC5A-3C8D-4BBB-8CC5-E88181A52DD6}" dt="2021-10-01T11:36:53.436" v="67" actId="1076"/>
          <ac:picMkLst>
            <pc:docMk/>
            <pc:sldMk cId="10702720" sldId="2079"/>
            <ac:picMk id="10" creationId="{CE337A8C-60D7-4164-887F-391689FCD793}"/>
          </ac:picMkLst>
        </pc:picChg>
        <pc:picChg chg="del">
          <ac:chgData name="Vesa Juvonen" userId="c7243be1-99a3-4752-ab2a-0cf698cf8236" providerId="ADAL" clId="{1D00BC5A-3C8D-4BBB-8CC5-E88181A52DD6}" dt="2021-10-01T11:32:25.648" v="46" actId="478"/>
          <ac:picMkLst>
            <pc:docMk/>
            <pc:sldMk cId="10702720" sldId="2079"/>
            <ac:picMk id="11" creationId="{DB94776E-C969-49AA-B30B-7F9167807E6B}"/>
          </ac:picMkLst>
        </pc:picChg>
        <pc:picChg chg="del">
          <ac:chgData name="Vesa Juvonen" userId="c7243be1-99a3-4752-ab2a-0cf698cf8236" providerId="ADAL" clId="{1D00BC5A-3C8D-4BBB-8CC5-E88181A52DD6}" dt="2021-10-01T11:32:25.648" v="46" actId="478"/>
          <ac:picMkLst>
            <pc:docMk/>
            <pc:sldMk cId="10702720" sldId="2079"/>
            <ac:picMk id="13" creationId="{05539298-63AA-4CBC-98D1-AFF8A07159C8}"/>
          </ac:picMkLst>
        </pc:picChg>
        <pc:picChg chg="add mod">
          <ac:chgData name="Vesa Juvonen" userId="c7243be1-99a3-4752-ab2a-0cf698cf8236" providerId="ADAL" clId="{1D00BC5A-3C8D-4BBB-8CC5-E88181A52DD6}" dt="2021-10-01T11:36:51.716" v="66" actId="1076"/>
          <ac:picMkLst>
            <pc:docMk/>
            <pc:sldMk cId="10702720" sldId="2079"/>
            <ac:picMk id="14" creationId="{A4F7D2BF-FF9D-4191-8F2F-32BCB4791DED}"/>
          </ac:picMkLst>
        </pc:picChg>
      </pc:sldChg>
      <pc:sldChg chg="addSp">
        <pc:chgData name="Vesa Juvonen" userId="c7243be1-99a3-4752-ab2a-0cf698cf8236" providerId="ADAL" clId="{1D00BC5A-3C8D-4BBB-8CC5-E88181A52DD6}" dt="2021-10-01T11:32:45.711" v="48"/>
        <pc:sldMkLst>
          <pc:docMk/>
          <pc:sldMk cId="2336949318" sldId="2079"/>
        </pc:sldMkLst>
        <pc:spChg chg="add">
          <ac:chgData name="Vesa Juvonen" userId="c7243be1-99a3-4752-ab2a-0cf698cf8236" providerId="ADAL" clId="{1D00BC5A-3C8D-4BBB-8CC5-E88181A52DD6}" dt="2021-10-01T11:32:45.711" v="48"/>
          <ac:spMkLst>
            <pc:docMk/>
            <pc:sldMk cId="2336949318" sldId="2079"/>
            <ac:spMk id="2" creationId="{E1E4EBBC-DB12-45F0-B73D-062A19026DC5}"/>
          </ac:spMkLst>
        </pc:spChg>
      </pc:sldChg>
      <pc:sldChg chg="addSp delSp modSp mod">
        <pc:chgData name="Vesa Juvonen" userId="c7243be1-99a3-4752-ab2a-0cf698cf8236" providerId="ADAL" clId="{1D00BC5A-3C8D-4BBB-8CC5-E88181A52DD6}" dt="2021-10-01T11:38:04.068" v="85" actId="1076"/>
        <pc:sldMkLst>
          <pc:docMk/>
          <pc:sldMk cId="778883926" sldId="2076136264"/>
        </pc:sldMkLst>
        <pc:spChg chg="add del">
          <ac:chgData name="Vesa Juvonen" userId="c7243be1-99a3-4752-ab2a-0cf698cf8236" providerId="ADAL" clId="{1D00BC5A-3C8D-4BBB-8CC5-E88181A52DD6}" dt="2021-10-01T11:37:04.401" v="68" actId="478"/>
          <ac:spMkLst>
            <pc:docMk/>
            <pc:sldMk cId="778883926" sldId="2076136264"/>
            <ac:spMk id="3" creationId="{D254BB92-43E6-4FCB-910F-7652C5F9D51B}"/>
          </ac:spMkLst>
        </pc:spChg>
        <pc:spChg chg="mod">
          <ac:chgData name="Vesa Juvonen" userId="c7243be1-99a3-4752-ab2a-0cf698cf8236" providerId="ADAL" clId="{1D00BC5A-3C8D-4BBB-8CC5-E88181A52DD6}" dt="2021-10-01T11:37:56.880" v="83" actId="5793"/>
          <ac:spMkLst>
            <pc:docMk/>
            <pc:sldMk cId="778883926" sldId="2076136264"/>
            <ac:spMk id="14" creationId="{953584C8-8734-42EA-AD16-6AA2B405D249}"/>
          </ac:spMkLst>
        </pc:spChg>
        <pc:picChg chg="add mod">
          <ac:chgData name="Vesa Juvonen" userId="c7243be1-99a3-4752-ab2a-0cf698cf8236" providerId="ADAL" clId="{1D00BC5A-3C8D-4BBB-8CC5-E88181A52DD6}" dt="2021-10-01T11:38:04.068" v="85" actId="1076"/>
          <ac:picMkLst>
            <pc:docMk/>
            <pc:sldMk cId="778883926" sldId="2076136264"/>
            <ac:picMk id="5" creationId="{8BB0B874-2C69-4D31-BBAA-452DAC3C9DEF}"/>
          </ac:picMkLst>
        </pc:picChg>
        <pc:picChg chg="add mod">
          <ac:chgData name="Vesa Juvonen" userId="c7243be1-99a3-4752-ab2a-0cf698cf8236" providerId="ADAL" clId="{1D00BC5A-3C8D-4BBB-8CC5-E88181A52DD6}" dt="2021-10-01T11:38:04.068" v="85" actId="1076"/>
          <ac:picMkLst>
            <pc:docMk/>
            <pc:sldMk cId="778883926" sldId="2076136264"/>
            <ac:picMk id="6" creationId="{97AF0D03-2579-448A-975D-462EE3A63D16}"/>
          </ac:picMkLst>
        </pc:picChg>
        <pc:picChg chg="del">
          <ac:chgData name="Vesa Juvonen" userId="c7243be1-99a3-4752-ab2a-0cf698cf8236" providerId="ADAL" clId="{1D00BC5A-3C8D-4BBB-8CC5-E88181A52DD6}" dt="2021-10-01T11:37:27.120" v="74" actId="478"/>
          <ac:picMkLst>
            <pc:docMk/>
            <pc:sldMk cId="778883926" sldId="2076136264"/>
            <ac:picMk id="8" creationId="{2BD699B7-2189-47AA-BAC5-89BC54524251}"/>
          </ac:picMkLst>
        </pc:picChg>
        <pc:picChg chg="del">
          <ac:chgData name="Vesa Juvonen" userId="c7243be1-99a3-4752-ab2a-0cf698cf8236" providerId="ADAL" clId="{1D00BC5A-3C8D-4BBB-8CC5-E88181A52DD6}" dt="2021-10-01T11:37:27.120" v="74" actId="478"/>
          <ac:picMkLst>
            <pc:docMk/>
            <pc:sldMk cId="778883926" sldId="2076136264"/>
            <ac:picMk id="10" creationId="{0CA5CE38-435B-4285-B3A7-ED1677DE6011}"/>
          </ac:picMkLst>
        </pc:picChg>
        <pc:picChg chg="add mod">
          <ac:chgData name="Vesa Juvonen" userId="c7243be1-99a3-4752-ab2a-0cf698cf8236" providerId="ADAL" clId="{1D00BC5A-3C8D-4BBB-8CC5-E88181A52DD6}" dt="2021-10-01T11:38:00.825" v="84" actId="1076"/>
          <ac:picMkLst>
            <pc:docMk/>
            <pc:sldMk cId="778883926" sldId="2076136264"/>
            <ac:picMk id="12" creationId="{9290D1EE-1613-4F3E-BBFF-5F549A11F658}"/>
          </ac:picMkLst>
        </pc:picChg>
      </pc:sldChg>
      <pc:sldChg chg="addSp mod">
        <pc:chgData name="Vesa Juvonen" userId="c7243be1-99a3-4752-ab2a-0cf698cf8236" providerId="ADAL" clId="{1D00BC5A-3C8D-4BBB-8CC5-E88181A52DD6}" dt="2021-10-01T11:27:56.897" v="30" actId="22"/>
        <pc:sldMkLst>
          <pc:docMk/>
          <pc:sldMk cId="357588276" sldId="2076136388"/>
        </pc:sldMkLst>
        <pc:spChg chg="add">
          <ac:chgData name="Vesa Juvonen" userId="c7243be1-99a3-4752-ab2a-0cf698cf8236" providerId="ADAL" clId="{1D00BC5A-3C8D-4BBB-8CC5-E88181A52DD6}" dt="2021-10-01T11:27:56.897" v="30" actId="22"/>
          <ac:spMkLst>
            <pc:docMk/>
            <pc:sldMk cId="357588276" sldId="2076136388"/>
            <ac:spMk id="2" creationId="{A2696E22-0EE3-43B9-8A72-B2E3BA657622}"/>
          </ac:spMkLst>
        </pc:spChg>
      </pc:sldChg>
      <pc:sldChg chg="addSp mod">
        <pc:chgData name="Vesa Juvonen" userId="c7243be1-99a3-4752-ab2a-0cf698cf8236" providerId="ADAL" clId="{1D00BC5A-3C8D-4BBB-8CC5-E88181A52DD6}" dt="2021-10-01T11:27:58.941" v="31" actId="22"/>
        <pc:sldMkLst>
          <pc:docMk/>
          <pc:sldMk cId="3652143241" sldId="2076137669"/>
        </pc:sldMkLst>
        <pc:spChg chg="add">
          <ac:chgData name="Vesa Juvonen" userId="c7243be1-99a3-4752-ab2a-0cf698cf8236" providerId="ADAL" clId="{1D00BC5A-3C8D-4BBB-8CC5-E88181A52DD6}" dt="2021-10-01T11:27:58.941" v="31" actId="22"/>
          <ac:spMkLst>
            <pc:docMk/>
            <pc:sldMk cId="3652143241" sldId="2076137669"/>
            <ac:spMk id="3" creationId="{FB78F7D0-F8A1-46FD-AAE7-EB23E6732D47}"/>
          </ac:spMkLst>
        </pc:spChg>
      </pc:sldChg>
    </pc:docChg>
  </pc:docChgLst>
  <pc:docChgLst>
    <pc:chgData name="David Warner" userId="S::davidwarner@microsoft.com::51ffa14d-fdfd-4571-a787-ad4b3bb92711" providerId="AD" clId="Web-{8C66EEE0-19A9-4244-8C74-15B919254943}"/>
    <pc:docChg chg="modSld">
      <pc:chgData name="David Warner" userId="S::davidwarner@microsoft.com::51ffa14d-fdfd-4571-a787-ad4b3bb92711" providerId="AD" clId="Web-{8C66EEE0-19A9-4244-8C74-15B919254943}" dt="2022-03-28T13:58:30.264" v="1" actId="20577"/>
      <pc:docMkLst>
        <pc:docMk/>
      </pc:docMkLst>
      <pc:sldChg chg="modSp">
        <pc:chgData name="David Warner" userId="S::davidwarner@microsoft.com::51ffa14d-fdfd-4571-a787-ad4b3bb92711" providerId="AD" clId="Web-{8C66EEE0-19A9-4244-8C74-15B919254943}" dt="2022-03-28T13:58:30.264" v="1" actId="20577"/>
        <pc:sldMkLst>
          <pc:docMk/>
          <pc:sldMk cId="1812315545" sldId="2134805597"/>
        </pc:sldMkLst>
        <pc:spChg chg="mod">
          <ac:chgData name="David Warner" userId="S::davidwarner@microsoft.com::51ffa14d-fdfd-4571-a787-ad4b3bb92711" providerId="AD" clId="Web-{8C66EEE0-19A9-4244-8C74-15B919254943}" dt="2022-03-28T13:58:30.264" v="1" actId="20577"/>
          <ac:spMkLst>
            <pc:docMk/>
            <pc:sldMk cId="1812315545" sldId="2134805597"/>
            <ac:spMk id="10" creationId="{16E1CB8C-122B-4C5A-8724-D74AEC2B5DEC}"/>
          </ac:spMkLst>
        </pc:spChg>
      </pc:sldChg>
    </pc:docChg>
  </pc:docChgLst>
  <pc:docChgLst>
    <pc:chgData name="stefan.bauer" userId="S::stefan.bauer_n8d.at#ext#@microsoft.onmicrosoft.com::a46172d5-c7db-453d-b615-95acf0f73072" providerId="AD" clId="Web-{4BBB49EF-1AAA-492F-B52B-BB273A8981FE}"/>
    <pc:docChg chg="modSld">
      <pc:chgData name="stefan.bauer" userId="S::stefan.bauer_n8d.at#ext#@microsoft.onmicrosoft.com::a46172d5-c7db-453d-b615-95acf0f73072" providerId="AD" clId="Web-{4BBB49EF-1AAA-492F-B52B-BB273A8981FE}" dt="2021-06-02T21:38:59.906" v="228" actId="20577"/>
      <pc:docMkLst>
        <pc:docMk/>
      </pc:docMkLst>
      <pc:sldChg chg="delSp modSp">
        <pc:chgData name="stefan.bauer" userId="S::stefan.bauer_n8d.at#ext#@microsoft.onmicrosoft.com::a46172d5-c7db-453d-b615-95acf0f73072" providerId="AD" clId="Web-{4BBB49EF-1AAA-492F-B52B-BB273A8981FE}" dt="2021-06-02T21:38:59.906" v="228" actId="20577"/>
        <pc:sldMkLst>
          <pc:docMk/>
          <pc:sldMk cId="1805818155" sldId="3338"/>
        </pc:sldMkLst>
        <pc:spChg chg="mod">
          <ac:chgData name="stefan.bauer" userId="S::stefan.bauer_n8d.at#ext#@microsoft.onmicrosoft.com::a46172d5-c7db-453d-b615-95acf0f73072" providerId="AD" clId="Web-{4BBB49EF-1AAA-492F-B52B-BB273A8981FE}" dt="2021-06-02T21:38:59.906" v="228" actId="20577"/>
          <ac:spMkLst>
            <pc:docMk/>
            <pc:sldMk cId="1805818155" sldId="3338"/>
            <ac:spMk id="3" creationId="{CBDC9C38-872E-4048-96FE-C321FEF21EC1}"/>
          </ac:spMkLst>
        </pc:spChg>
        <pc:spChg chg="del">
          <ac:chgData name="stefan.bauer" userId="S::stefan.bauer_n8d.at#ext#@microsoft.onmicrosoft.com::a46172d5-c7db-453d-b615-95acf0f73072" providerId="AD" clId="Web-{4BBB49EF-1AAA-492F-B52B-BB273A8981FE}" dt="2021-06-02T21:35:43.292" v="0"/>
          <ac:spMkLst>
            <pc:docMk/>
            <pc:sldMk cId="1805818155" sldId="3338"/>
            <ac:spMk id="19" creationId="{0719FC16-024F-4E02-B344-85333EEF1707}"/>
          </ac:spMkLst>
        </pc:spChg>
      </pc:sldChg>
    </pc:docChg>
  </pc:docChgLst>
  <pc:docChgLst>
    <pc:chgData name="David Warner" userId="S::david_dwarnerii.com#ext#@microsoft.onmicrosoft.com::acafcf14-4098-4a83-9425-e73571277a06" providerId="AD" clId="Web-{C68C5286-97E2-4613-B8A9-7DF4FFA629B7}"/>
    <pc:docChg chg="modSld">
      <pc:chgData name="David Warner" userId="S::david_dwarnerii.com#ext#@microsoft.onmicrosoft.com::acafcf14-4098-4a83-9425-e73571277a06" providerId="AD" clId="Web-{C68C5286-97E2-4613-B8A9-7DF4FFA629B7}" dt="2021-11-08T14:57:00.991" v="3" actId="1076"/>
      <pc:docMkLst>
        <pc:docMk/>
      </pc:docMkLst>
      <pc:sldChg chg="addSp delSp modSp">
        <pc:chgData name="David Warner" userId="S::david_dwarnerii.com#ext#@microsoft.onmicrosoft.com::acafcf14-4098-4a83-9425-e73571277a06" providerId="AD" clId="Web-{C68C5286-97E2-4613-B8A9-7DF4FFA629B7}" dt="2021-11-08T14:57:00.991" v="3" actId="1076"/>
        <pc:sldMkLst>
          <pc:docMk/>
          <pc:sldMk cId="1812315545" sldId="2134805597"/>
        </pc:sldMkLst>
        <pc:spChg chg="add mod">
          <ac:chgData name="David Warner" userId="S::david_dwarnerii.com#ext#@microsoft.onmicrosoft.com::acafcf14-4098-4a83-9425-e73571277a06" providerId="AD" clId="Web-{C68C5286-97E2-4613-B8A9-7DF4FFA629B7}" dt="2021-11-08T14:57:00.991" v="3" actId="1076"/>
          <ac:spMkLst>
            <pc:docMk/>
            <pc:sldMk cId="1812315545" sldId="2134805597"/>
            <ac:spMk id="9" creationId="{570CE922-D439-4868-A852-63D2453A135B}"/>
          </ac:spMkLst>
        </pc:spChg>
        <pc:picChg chg="add del mod">
          <ac:chgData name="David Warner" userId="S::david_dwarnerii.com#ext#@microsoft.onmicrosoft.com::acafcf14-4098-4a83-9425-e73571277a06" providerId="AD" clId="Web-{C68C5286-97E2-4613-B8A9-7DF4FFA629B7}" dt="2021-11-08T14:56:28.427" v="1"/>
          <ac:picMkLst>
            <pc:docMk/>
            <pc:sldMk cId="1812315545" sldId="2134805597"/>
            <ac:picMk id="2" creationId="{4DF1C94F-E393-4C99-9704-91B382516785}"/>
          </ac:picMkLst>
        </pc:picChg>
      </pc:sldChg>
    </pc:docChg>
  </pc:docChgLst>
  <pc:docChgLst>
    <pc:chgData name="David Warner" userId="S::david_dwarnerii.com#ext#@microsoft.onmicrosoft.com::acafcf14-4098-4a83-9425-e73571277a06" providerId="AD" clId="Web-{2D86307C-C4CF-470F-AA9B-926C55016032}"/>
    <pc:docChg chg="modSld">
      <pc:chgData name="David Warner" userId="S::david_dwarnerii.com#ext#@microsoft.onmicrosoft.com::acafcf14-4098-4a83-9425-e73571277a06" providerId="AD" clId="Web-{2D86307C-C4CF-470F-AA9B-926C55016032}" dt="2021-09-27T13:22:29.623" v="39"/>
      <pc:docMkLst>
        <pc:docMk/>
      </pc:docMkLst>
      <pc:sldChg chg="addSp delSp modSp">
        <pc:chgData name="David Warner" userId="S::david_dwarnerii.com#ext#@microsoft.onmicrosoft.com::acafcf14-4098-4a83-9425-e73571277a06" providerId="AD" clId="Web-{2D86307C-C4CF-470F-AA9B-926C55016032}" dt="2021-09-27T13:22:29.623" v="39"/>
        <pc:sldMkLst>
          <pc:docMk/>
          <pc:sldMk cId="357588276" sldId="2076136388"/>
        </pc:sldMkLst>
        <pc:spChg chg="del mod">
          <ac:chgData name="David Warner" userId="S::david_dwarnerii.com#ext#@microsoft.onmicrosoft.com::acafcf14-4098-4a83-9425-e73571277a06" providerId="AD" clId="Web-{2D86307C-C4CF-470F-AA9B-926C55016032}" dt="2021-09-27T13:22:06.387" v="32"/>
          <ac:spMkLst>
            <pc:docMk/>
            <pc:sldMk cId="357588276" sldId="2076136388"/>
            <ac:spMk id="2" creationId="{087F7FEE-4814-449D-9F05-7475F59D81D8}"/>
          </ac:spMkLst>
        </pc:spChg>
        <pc:spChg chg="mod">
          <ac:chgData name="David Warner" userId="S::david_dwarnerii.com#ext#@microsoft.onmicrosoft.com::acafcf14-4098-4a83-9425-e73571277a06" providerId="AD" clId="Web-{2D86307C-C4CF-470F-AA9B-926C55016032}" dt="2021-09-27T13:22:05.450" v="31" actId="20577"/>
          <ac:spMkLst>
            <pc:docMk/>
            <pc:sldMk cId="357588276" sldId="2076136388"/>
            <ac:spMk id="10" creationId="{1E766323-85D0-46EC-88ED-617808B2C008}"/>
          </ac:spMkLst>
        </pc:spChg>
        <pc:picChg chg="del">
          <ac:chgData name="David Warner" userId="S::david_dwarnerii.com#ext#@microsoft.onmicrosoft.com::acafcf14-4098-4a83-9425-e73571277a06" providerId="AD" clId="Web-{2D86307C-C4CF-470F-AA9B-926C55016032}" dt="2021-09-27T13:22:08.184" v="33"/>
          <ac:picMkLst>
            <pc:docMk/>
            <pc:sldMk cId="357588276" sldId="2076136388"/>
            <ac:picMk id="3" creationId="{112B7C4D-9B51-48EC-823E-6A945B449016}"/>
          </ac:picMkLst>
        </pc:picChg>
        <pc:picChg chg="add mod modCrop">
          <ac:chgData name="David Warner" userId="S::david_dwarnerii.com#ext#@microsoft.onmicrosoft.com::acafcf14-4098-4a83-9425-e73571277a06" providerId="AD" clId="Web-{2D86307C-C4CF-470F-AA9B-926C55016032}" dt="2021-09-27T13:22:29.623" v="39"/>
          <ac:picMkLst>
            <pc:docMk/>
            <pc:sldMk cId="357588276" sldId="2076136388"/>
            <ac:picMk id="4" creationId="{87BC8B20-55F8-4FA9-AE06-588561AF0EA3}"/>
          </ac:picMkLst>
        </pc:picChg>
      </pc:sldChg>
    </pc:docChg>
  </pc:docChgLst>
  <pc:docChgLst>
    <pc:chgData name="David Warner" userId="S::david_dwarnerii.com#ext#@microsoft.onmicrosoft.com::acafcf14-4098-4a83-9425-e73571277a06" providerId="AD" clId="Web-{4E5167AA-8BFF-421F-8982-73BFE052C2DF}"/>
    <pc:docChg chg="modSld">
      <pc:chgData name="David Warner" userId="S::david_dwarnerii.com#ext#@microsoft.onmicrosoft.com::acafcf14-4098-4a83-9425-e73571277a06" providerId="AD" clId="Web-{4E5167AA-8BFF-421F-8982-73BFE052C2DF}" dt="2022-01-31T20:27:03.605" v="20" actId="20577"/>
      <pc:docMkLst>
        <pc:docMk/>
      </pc:docMkLst>
      <pc:sldChg chg="addSp delSp modSp">
        <pc:chgData name="David Warner" userId="S::david_dwarnerii.com#ext#@microsoft.onmicrosoft.com::acafcf14-4098-4a83-9425-e73571277a06" providerId="AD" clId="Web-{4E5167AA-8BFF-421F-8982-73BFE052C2DF}" dt="2022-01-31T20:27:03.605" v="20" actId="20577"/>
        <pc:sldMkLst>
          <pc:docMk/>
          <pc:sldMk cId="1812315545" sldId="2134805597"/>
        </pc:sldMkLst>
        <pc:spChg chg="add del">
          <ac:chgData name="David Warner" userId="S::david_dwarnerii.com#ext#@microsoft.onmicrosoft.com::acafcf14-4098-4a83-9425-e73571277a06" providerId="AD" clId="Web-{4E5167AA-8BFF-421F-8982-73BFE052C2DF}" dt="2022-01-31T20:26:53.902" v="11"/>
          <ac:spMkLst>
            <pc:docMk/>
            <pc:sldMk cId="1812315545" sldId="2134805597"/>
            <ac:spMk id="2" creationId="{A4A42281-296A-4E9A-B964-6C621813E4BC}"/>
          </ac:spMkLst>
        </pc:spChg>
        <pc:spChg chg="mod">
          <ac:chgData name="David Warner" userId="S::david_dwarnerii.com#ext#@microsoft.onmicrosoft.com::acafcf14-4098-4a83-9425-e73571277a06" providerId="AD" clId="Web-{4E5167AA-8BFF-421F-8982-73BFE052C2DF}" dt="2022-01-31T20:27:03.605" v="20" actId="20577"/>
          <ac:spMkLst>
            <pc:docMk/>
            <pc:sldMk cId="1812315545" sldId="2134805597"/>
            <ac:spMk id="10" creationId="{16E1CB8C-122B-4C5A-8724-D74AEC2B5DEC}"/>
          </ac:spMkLst>
        </pc:spChg>
      </pc:sldChg>
    </pc:docChg>
  </pc:docChgLst>
  <pc:docChgLst>
    <pc:chgData name="Sébastien Levert" userId="ece773f4-084f-4e66-97d9-a9d066f2d75d" providerId="ADAL" clId="{4AA211FA-73CD-4018-91EE-4DBA9E87EA22}"/>
    <pc:docChg chg="custSel modSld">
      <pc:chgData name="Sébastien Levert" userId="ece773f4-084f-4e66-97d9-a9d066f2d75d" providerId="ADAL" clId="{4AA211FA-73CD-4018-91EE-4DBA9E87EA22}" dt="2021-11-30T15:56:07.842" v="3" actId="1076"/>
      <pc:docMkLst>
        <pc:docMk/>
      </pc:docMkLst>
      <pc:sldChg chg="addSp delSp modSp mod">
        <pc:chgData name="Sébastien Levert" userId="ece773f4-084f-4e66-97d9-a9d066f2d75d" providerId="ADAL" clId="{4AA211FA-73CD-4018-91EE-4DBA9E87EA22}" dt="2021-11-30T15:56:07.842" v="3" actId="1076"/>
        <pc:sldMkLst>
          <pc:docMk/>
          <pc:sldMk cId="4046856784" sldId="2134805599"/>
        </pc:sldMkLst>
        <pc:spChg chg="del">
          <ac:chgData name="Sébastien Levert" userId="ece773f4-084f-4e66-97d9-a9d066f2d75d" providerId="ADAL" clId="{4AA211FA-73CD-4018-91EE-4DBA9E87EA22}" dt="2021-11-30T15:55:46.788" v="0" actId="478"/>
          <ac:spMkLst>
            <pc:docMk/>
            <pc:sldMk cId="4046856784" sldId="2134805599"/>
            <ac:spMk id="2" creationId="{BA203BF0-85A4-4DFD-8BF5-FCC16D2EAB49}"/>
          </ac:spMkLst>
        </pc:spChg>
        <pc:picChg chg="add mod">
          <ac:chgData name="Sébastien Levert" userId="ece773f4-084f-4e66-97d9-a9d066f2d75d" providerId="ADAL" clId="{4AA211FA-73CD-4018-91EE-4DBA9E87EA22}" dt="2021-11-30T15:56:07.842" v="3" actId="1076"/>
          <ac:picMkLst>
            <pc:docMk/>
            <pc:sldMk cId="4046856784" sldId="2134805599"/>
            <ac:picMk id="4" creationId="{F72FC086-DF7D-4B8E-859D-5186291F4DDB}"/>
          </ac:picMkLst>
        </pc:picChg>
      </pc:sldChg>
    </pc:docChg>
  </pc:docChgLst>
  <pc:docChgLst>
    <pc:chgData name="Wajeed Shaikh" userId="943a82b8-fdb9-4dbf-aa6c-31e37bb9aed6" providerId="ADAL" clId="{B60D16C6-8975-4000-85B3-9755C517D99B}"/>
    <pc:docChg chg="undo custSel modSld">
      <pc:chgData name="Wajeed Shaikh" userId="943a82b8-fdb9-4dbf-aa6c-31e37bb9aed6" providerId="ADAL" clId="{B60D16C6-8975-4000-85B3-9755C517D99B}" dt="2022-03-29T14:26:54.162" v="717" actId="6549"/>
      <pc:docMkLst>
        <pc:docMk/>
      </pc:docMkLst>
      <pc:sldChg chg="addSp delSp modSp mod modNotesTx">
        <pc:chgData name="Wajeed Shaikh" userId="943a82b8-fdb9-4dbf-aa6c-31e37bb9aed6" providerId="ADAL" clId="{B60D16C6-8975-4000-85B3-9755C517D99B}" dt="2022-03-29T14:26:54.162" v="717" actId="6549"/>
        <pc:sldMkLst>
          <pc:docMk/>
          <pc:sldMk cId="2705926738" sldId="2145707274"/>
        </pc:sldMkLst>
        <pc:spChg chg="del">
          <ac:chgData name="Wajeed Shaikh" userId="943a82b8-fdb9-4dbf-aa6c-31e37bb9aed6" providerId="ADAL" clId="{B60D16C6-8975-4000-85B3-9755C517D99B}" dt="2022-03-29T05:05:26.817" v="564" actId="478"/>
          <ac:spMkLst>
            <pc:docMk/>
            <pc:sldMk cId="2705926738" sldId="2145707274"/>
            <ac:spMk id="4" creationId="{745E209E-4AAF-4281-A93D-14763A4812AC}"/>
          </ac:spMkLst>
        </pc:spChg>
        <pc:spChg chg="del">
          <ac:chgData name="Wajeed Shaikh" userId="943a82b8-fdb9-4dbf-aa6c-31e37bb9aed6" providerId="ADAL" clId="{B60D16C6-8975-4000-85B3-9755C517D99B}" dt="2022-03-29T04:54:26.737" v="14" actId="478"/>
          <ac:spMkLst>
            <pc:docMk/>
            <pc:sldMk cId="2705926738" sldId="2145707274"/>
            <ac:spMk id="11" creationId="{1E91C809-8AD9-4CFE-8536-EF9A735C76B7}"/>
          </ac:spMkLst>
        </pc:spChg>
        <pc:spChg chg="del">
          <ac:chgData name="Wajeed Shaikh" userId="943a82b8-fdb9-4dbf-aa6c-31e37bb9aed6" providerId="ADAL" clId="{B60D16C6-8975-4000-85B3-9755C517D99B}" dt="2022-03-29T04:54:27.716" v="15" actId="478"/>
          <ac:spMkLst>
            <pc:docMk/>
            <pc:sldMk cId="2705926738" sldId="2145707274"/>
            <ac:spMk id="20" creationId="{C0892F02-EC04-4E87-93FE-AAE736270E26}"/>
          </ac:spMkLst>
        </pc:spChg>
        <pc:spChg chg="mod ord">
          <ac:chgData name="Wajeed Shaikh" userId="943a82b8-fdb9-4dbf-aa6c-31e37bb9aed6" providerId="ADAL" clId="{B60D16C6-8975-4000-85B3-9755C517D99B}" dt="2022-03-29T04:54:46.840" v="23" actId="1076"/>
          <ac:spMkLst>
            <pc:docMk/>
            <pc:sldMk cId="2705926738" sldId="2145707274"/>
            <ac:spMk id="23" creationId="{A2450CC2-0D85-43EC-8DA3-595A6ED0E98F}"/>
          </ac:spMkLst>
        </pc:spChg>
        <pc:spChg chg="del">
          <ac:chgData name="Wajeed Shaikh" userId="943a82b8-fdb9-4dbf-aa6c-31e37bb9aed6" providerId="ADAL" clId="{B60D16C6-8975-4000-85B3-9755C517D99B}" dt="2022-03-29T04:54:29.609" v="17" actId="478"/>
          <ac:spMkLst>
            <pc:docMk/>
            <pc:sldMk cId="2705926738" sldId="2145707274"/>
            <ac:spMk id="24" creationId="{7B13B4AF-0AD9-4A71-8790-5424628686E5}"/>
          </ac:spMkLst>
        </pc:spChg>
        <pc:spChg chg="mod">
          <ac:chgData name="Wajeed Shaikh" userId="943a82b8-fdb9-4dbf-aa6c-31e37bb9aed6" providerId="ADAL" clId="{B60D16C6-8975-4000-85B3-9755C517D99B}" dt="2022-03-29T04:54:32.162" v="18" actId="20577"/>
          <ac:spMkLst>
            <pc:docMk/>
            <pc:sldMk cId="2705926738" sldId="2145707274"/>
            <ac:spMk id="25" creationId="{08AA88E9-53A3-4D01-AFB1-A67C77DE2A9F}"/>
          </ac:spMkLst>
        </pc:spChg>
        <pc:spChg chg="mod">
          <ac:chgData name="Wajeed Shaikh" userId="943a82b8-fdb9-4dbf-aa6c-31e37bb9aed6" providerId="ADAL" clId="{B60D16C6-8975-4000-85B3-9755C517D99B}" dt="2022-03-29T04:58:06.447" v="104" actId="20577"/>
          <ac:spMkLst>
            <pc:docMk/>
            <pc:sldMk cId="2705926738" sldId="2145707274"/>
            <ac:spMk id="44" creationId="{9E473C1C-4D75-442E-AB1B-6D52056EEBFF}"/>
          </ac:spMkLst>
        </pc:spChg>
        <pc:spChg chg="mod">
          <ac:chgData name="Wajeed Shaikh" userId="943a82b8-fdb9-4dbf-aa6c-31e37bb9aed6" providerId="ADAL" clId="{B60D16C6-8975-4000-85B3-9755C517D99B}" dt="2022-03-29T04:57:12.100" v="42" actId="255"/>
          <ac:spMkLst>
            <pc:docMk/>
            <pc:sldMk cId="2705926738" sldId="2145707274"/>
            <ac:spMk id="48" creationId="{D8D11F0F-488F-4FA5-9758-85820910E7BA}"/>
          </ac:spMkLst>
        </pc:spChg>
        <pc:spChg chg="add mod">
          <ac:chgData name="Wajeed Shaikh" userId="943a82b8-fdb9-4dbf-aa6c-31e37bb9aed6" providerId="ADAL" clId="{B60D16C6-8975-4000-85B3-9755C517D99B}" dt="2022-03-29T04:56:59.975" v="39" actId="255"/>
          <ac:spMkLst>
            <pc:docMk/>
            <pc:sldMk cId="2705926738" sldId="2145707274"/>
            <ac:spMk id="49" creationId="{B4EE4635-772B-4BD9-80CE-7BABEA8E2509}"/>
          </ac:spMkLst>
        </pc:spChg>
        <pc:spChg chg="mod">
          <ac:chgData name="Wajeed Shaikh" userId="943a82b8-fdb9-4dbf-aa6c-31e37bb9aed6" providerId="ADAL" clId="{B60D16C6-8975-4000-85B3-9755C517D99B}" dt="2022-03-29T05:08:56.847" v="617" actId="1076"/>
          <ac:spMkLst>
            <pc:docMk/>
            <pc:sldMk cId="2705926738" sldId="2145707274"/>
            <ac:spMk id="57" creationId="{FC22F057-8BD0-445C-A53A-D1A60C25A3B6}"/>
          </ac:spMkLst>
        </pc:spChg>
        <pc:spChg chg="mod">
          <ac:chgData name="Wajeed Shaikh" userId="943a82b8-fdb9-4dbf-aa6c-31e37bb9aed6" providerId="ADAL" clId="{B60D16C6-8975-4000-85B3-9755C517D99B}" dt="2022-03-29T05:09:06.234" v="618" actId="1076"/>
          <ac:spMkLst>
            <pc:docMk/>
            <pc:sldMk cId="2705926738" sldId="2145707274"/>
            <ac:spMk id="72" creationId="{7BB72DDA-4ABC-4FF2-B8AF-708F4BF16050}"/>
          </ac:spMkLst>
        </pc:spChg>
        <pc:picChg chg="add mod">
          <ac:chgData name="Wajeed Shaikh" userId="943a82b8-fdb9-4dbf-aa6c-31e37bb9aed6" providerId="ADAL" clId="{B60D16C6-8975-4000-85B3-9755C517D99B}" dt="2022-03-29T04:54:53.622" v="25" actId="208"/>
          <ac:picMkLst>
            <pc:docMk/>
            <pc:sldMk cId="2705926738" sldId="2145707274"/>
            <ac:picMk id="5" creationId="{F5C3FD1A-6E39-479B-A8E8-C5712E35E0EA}"/>
          </ac:picMkLst>
        </pc:picChg>
        <pc:picChg chg="del">
          <ac:chgData name="Wajeed Shaikh" userId="943a82b8-fdb9-4dbf-aa6c-31e37bb9aed6" providerId="ADAL" clId="{B60D16C6-8975-4000-85B3-9755C517D99B}" dt="2022-03-29T04:50:59.425" v="5" actId="478"/>
          <ac:picMkLst>
            <pc:docMk/>
            <pc:sldMk cId="2705926738" sldId="2145707274"/>
            <ac:picMk id="27" creationId="{04DA1CB1-250B-45D4-9D43-89818C557436}"/>
          </ac:picMkLst>
        </pc:picChg>
        <pc:picChg chg="del">
          <ac:chgData name="Wajeed Shaikh" userId="943a82b8-fdb9-4dbf-aa6c-31e37bb9aed6" providerId="ADAL" clId="{B60D16C6-8975-4000-85B3-9755C517D99B}" dt="2022-03-29T04:54:28.706" v="16" actId="478"/>
          <ac:picMkLst>
            <pc:docMk/>
            <pc:sldMk cId="2705926738" sldId="2145707274"/>
            <ac:picMk id="1028" creationId="{537CCD03-5C1D-44A1-A582-5016EC463D4E}"/>
          </ac:picMkLst>
        </pc:picChg>
        <pc:picChg chg="mod">
          <ac:chgData name="Wajeed Shaikh" userId="943a82b8-fdb9-4dbf-aa6c-31e37bb9aed6" providerId="ADAL" clId="{B60D16C6-8975-4000-85B3-9755C517D99B}" dt="2022-03-29T05:08:56.847" v="617" actId="1076"/>
          <ac:picMkLst>
            <pc:docMk/>
            <pc:sldMk cId="2705926738" sldId="2145707274"/>
            <ac:picMk id="7178" creationId="{1CD58CA5-73DB-4BE5-AF60-D174B6F0A68F}"/>
          </ac:picMkLst>
        </pc:picChg>
      </pc:sldChg>
    </pc:docChg>
  </pc:docChgLst>
  <pc:docChgLst>
    <pc:chgData name="David Warner" userId="S::david_dwarnerii.com#ext#@microsoft.onmicrosoft.com::acafcf14-4098-4a83-9425-e73571277a06" providerId="AD" clId="Web-{CFD0121D-F846-4702-82BE-08F2E7B6CC63}"/>
    <pc:docChg chg="modSld">
      <pc:chgData name="David Warner" userId="S::david_dwarnerii.com#ext#@microsoft.onmicrosoft.com::acafcf14-4098-4a83-9425-e73571277a06" providerId="AD" clId="Web-{CFD0121D-F846-4702-82BE-08F2E7B6CC63}" dt="2021-10-04T13:53:37.211" v="26" actId="1076"/>
      <pc:docMkLst>
        <pc:docMk/>
      </pc:docMkLst>
      <pc:sldChg chg="addSp delSp modSp">
        <pc:chgData name="David Warner" userId="S::david_dwarnerii.com#ext#@microsoft.onmicrosoft.com::acafcf14-4098-4a83-9425-e73571277a06" providerId="AD" clId="Web-{CFD0121D-F846-4702-82BE-08F2E7B6CC63}" dt="2021-10-04T13:53:37.211" v="26" actId="1076"/>
        <pc:sldMkLst>
          <pc:docMk/>
          <pc:sldMk cId="357588276" sldId="2076136388"/>
        </pc:sldMkLst>
        <pc:spChg chg="del">
          <ac:chgData name="David Warner" userId="S::david_dwarnerii.com#ext#@microsoft.onmicrosoft.com::acafcf14-4098-4a83-9425-e73571277a06" providerId="AD" clId="Web-{CFD0121D-F846-4702-82BE-08F2E7B6CC63}" dt="2021-10-04T13:53:01.412" v="21"/>
          <ac:spMkLst>
            <pc:docMk/>
            <pc:sldMk cId="357588276" sldId="2076136388"/>
            <ac:spMk id="2" creationId="{A2696E22-0EE3-43B9-8A72-B2E3BA657622}"/>
          </ac:spMkLst>
        </pc:spChg>
        <pc:spChg chg="mod">
          <ac:chgData name="David Warner" userId="S::david_dwarnerii.com#ext#@microsoft.onmicrosoft.com::acafcf14-4098-4a83-9425-e73571277a06" providerId="AD" clId="Web-{CFD0121D-F846-4702-82BE-08F2E7B6CC63}" dt="2021-10-04T13:53:00.631" v="20" actId="20577"/>
          <ac:spMkLst>
            <pc:docMk/>
            <pc:sldMk cId="357588276" sldId="2076136388"/>
            <ac:spMk id="10" creationId="{1E766323-85D0-46EC-88ED-617808B2C008}"/>
          </ac:spMkLst>
        </pc:spChg>
        <pc:picChg chg="add mod">
          <ac:chgData name="David Warner" userId="S::david_dwarnerii.com#ext#@microsoft.onmicrosoft.com::acafcf14-4098-4a83-9425-e73571277a06" providerId="AD" clId="Web-{CFD0121D-F846-4702-82BE-08F2E7B6CC63}" dt="2021-10-04T13:53:37.211" v="26" actId="1076"/>
          <ac:picMkLst>
            <pc:docMk/>
            <pc:sldMk cId="357588276" sldId="2076136388"/>
            <ac:picMk id="3" creationId="{543ADD3B-5B82-4B4F-BA24-6220B39E28B9}"/>
          </ac:picMkLst>
        </pc:picChg>
        <pc:picChg chg="del">
          <ac:chgData name="David Warner" userId="S::david_dwarnerii.com#ext#@microsoft.onmicrosoft.com::acafcf14-4098-4a83-9425-e73571277a06" providerId="AD" clId="Web-{CFD0121D-F846-4702-82BE-08F2E7B6CC63}" dt="2021-10-04T13:53:22.117" v="22"/>
          <ac:picMkLst>
            <pc:docMk/>
            <pc:sldMk cId="357588276" sldId="2076136388"/>
            <ac:picMk id="4" creationId="{87BC8B20-55F8-4FA9-AE06-588561AF0EA3}"/>
          </ac:picMkLst>
        </pc:picChg>
      </pc:sldChg>
    </pc:docChg>
  </pc:docChgLst>
  <pc:docChgLst>
    <pc:chgData name="David Warner" userId="S::david_dwarnerii.com#ext#@microsoft.onmicrosoft.com::acafcf14-4098-4a83-9425-e73571277a06" providerId="AD" clId="Web-{76129F6A-27CA-4A03-BBF3-E5F9F83A0541}"/>
    <pc:docChg chg="modSld">
      <pc:chgData name="David Warner" userId="S::david_dwarnerii.com#ext#@microsoft.onmicrosoft.com::acafcf14-4098-4a83-9425-e73571277a06" providerId="AD" clId="Web-{76129F6A-27CA-4A03-BBF3-E5F9F83A0541}" dt="2021-12-13T01:03:18.804" v="15" actId="20577"/>
      <pc:docMkLst>
        <pc:docMk/>
      </pc:docMkLst>
      <pc:sldChg chg="delSp modSp">
        <pc:chgData name="David Warner" userId="S::david_dwarnerii.com#ext#@microsoft.onmicrosoft.com::acafcf14-4098-4a83-9425-e73571277a06" providerId="AD" clId="Web-{76129F6A-27CA-4A03-BBF3-E5F9F83A0541}" dt="2021-12-13T01:03:18.804" v="15" actId="20577"/>
        <pc:sldMkLst>
          <pc:docMk/>
          <pc:sldMk cId="1812315545" sldId="2134805597"/>
        </pc:sldMkLst>
        <pc:spChg chg="del">
          <ac:chgData name="David Warner" userId="S::david_dwarnerii.com#ext#@microsoft.onmicrosoft.com::acafcf14-4098-4a83-9425-e73571277a06" providerId="AD" clId="Web-{76129F6A-27CA-4A03-BBF3-E5F9F83A0541}" dt="2021-12-13T01:02:47.240" v="0"/>
          <ac:spMkLst>
            <pc:docMk/>
            <pc:sldMk cId="1812315545" sldId="2134805597"/>
            <ac:spMk id="2" creationId="{C3B7F3FC-9160-4AF5-9382-FAA42488D8FF}"/>
          </ac:spMkLst>
        </pc:spChg>
        <pc:spChg chg="mod">
          <ac:chgData name="David Warner" userId="S::david_dwarnerii.com#ext#@microsoft.onmicrosoft.com::acafcf14-4098-4a83-9425-e73571277a06" providerId="AD" clId="Web-{76129F6A-27CA-4A03-BBF3-E5F9F83A0541}" dt="2021-12-13T01:03:18.804" v="15" actId="20577"/>
          <ac:spMkLst>
            <pc:docMk/>
            <pc:sldMk cId="1812315545" sldId="2134805597"/>
            <ac:spMk id="10" creationId="{16E1CB8C-122B-4C5A-8724-D74AEC2B5DEC}"/>
          </ac:spMkLst>
        </pc:spChg>
      </pc:sldChg>
    </pc:docChg>
  </pc:docChgLst>
  <pc:docChgLst>
    <pc:chgData name="Hugo Bernier" userId="846ef6cd-3f11-462c-a4be-44fff9f1a751" providerId="ADAL" clId="{E8FC861D-57EB-466A-BB22-13373C912C49}"/>
    <pc:docChg chg="undo custSel addSld delSld modSld modSection">
      <pc:chgData name="Hugo Bernier" userId="846ef6cd-3f11-462c-a4be-44fff9f1a751" providerId="ADAL" clId="{E8FC861D-57EB-466A-BB22-13373C912C49}" dt="2021-05-06T14:13:14.961" v="1097" actId="20577"/>
      <pc:docMkLst>
        <pc:docMk/>
      </pc:docMkLst>
      <pc:sldChg chg="addSp modSp mod modAnim">
        <pc:chgData name="Hugo Bernier" userId="846ef6cd-3f11-462c-a4be-44fff9f1a751" providerId="ADAL" clId="{E8FC861D-57EB-466A-BB22-13373C912C49}" dt="2021-05-06T03:51:24.205" v="97"/>
        <pc:sldMkLst>
          <pc:docMk/>
          <pc:sldMk cId="4039685786" sldId="2076136275"/>
        </pc:sldMkLst>
        <pc:spChg chg="mod">
          <ac:chgData name="Hugo Bernier" userId="846ef6cd-3f11-462c-a4be-44fff9f1a751" providerId="ADAL" clId="{E8FC861D-57EB-466A-BB22-13373C912C49}" dt="2021-05-06T03:37:25.247" v="10" actId="962"/>
          <ac:spMkLst>
            <pc:docMk/>
            <pc:sldMk cId="4039685786" sldId="2076136275"/>
            <ac:spMk id="2" creationId="{16F22A0D-74B1-4224-A9FB-7A46887A11C4}"/>
          </ac:spMkLst>
        </pc:spChg>
        <pc:spChg chg="mod modVis">
          <ac:chgData name="Hugo Bernier" userId="846ef6cd-3f11-462c-a4be-44fff9f1a751" providerId="ADAL" clId="{E8FC861D-57EB-466A-BB22-13373C912C49}" dt="2021-05-06T03:37:14.836" v="9" actId="962"/>
          <ac:spMkLst>
            <pc:docMk/>
            <pc:sldMk cId="4039685786" sldId="2076136275"/>
            <ac:spMk id="4" creationId="{DCD26878-CFA2-4175-8AE5-606DEC54503D}"/>
          </ac:spMkLst>
        </pc:spChg>
        <pc:spChg chg="mod modVis">
          <ac:chgData name="Hugo Bernier" userId="846ef6cd-3f11-462c-a4be-44fff9f1a751" providerId="ADAL" clId="{E8FC861D-57EB-466A-BB22-13373C912C49}" dt="2021-05-06T03:37:01.220" v="4" actId="14429"/>
          <ac:spMkLst>
            <pc:docMk/>
            <pc:sldMk cId="4039685786" sldId="2076136275"/>
            <ac:spMk id="6" creationId="{9A190FA0-2C74-4058-B2E6-B9485A2D976F}"/>
          </ac:spMkLst>
        </pc:spChg>
        <pc:spChg chg="add mod modVis">
          <ac:chgData name="Hugo Bernier" userId="846ef6cd-3f11-462c-a4be-44fff9f1a751" providerId="ADAL" clId="{E8FC861D-57EB-466A-BB22-13373C912C49}" dt="2021-05-06T03:39:05.618" v="48" actId="14429"/>
          <ac:spMkLst>
            <pc:docMk/>
            <pc:sldMk cId="4039685786" sldId="2076136275"/>
            <ac:spMk id="8" creationId="{DFEA4705-990A-486A-818C-8ED7D34373E1}"/>
          </ac:spMkLst>
        </pc:spChg>
        <pc:spChg chg="add mod modVis">
          <ac:chgData name="Hugo Bernier" userId="846ef6cd-3f11-462c-a4be-44fff9f1a751" providerId="ADAL" clId="{E8FC861D-57EB-466A-BB22-13373C912C49}" dt="2021-05-06T03:39:04.130" v="47" actId="14429"/>
          <ac:spMkLst>
            <pc:docMk/>
            <pc:sldMk cId="4039685786" sldId="2076136275"/>
            <ac:spMk id="10" creationId="{C87C1CAC-6F59-4DA1-BB8E-7C280471A46F}"/>
          </ac:spMkLst>
        </pc:spChg>
        <pc:spChg chg="mod">
          <ac:chgData name="Hugo Bernier" userId="846ef6cd-3f11-462c-a4be-44fff9f1a751" providerId="ADAL" clId="{E8FC861D-57EB-466A-BB22-13373C912C49}" dt="2021-05-06T03:36:42.541" v="1" actId="962"/>
          <ac:spMkLst>
            <pc:docMk/>
            <pc:sldMk cId="4039685786" sldId="2076136275"/>
            <ac:spMk id="12" creationId="{DFCC2E11-7C5D-44E1-A237-A0D0172DE310}"/>
          </ac:spMkLst>
        </pc:spChg>
        <pc:spChg chg="mod">
          <ac:chgData name="Hugo Bernier" userId="846ef6cd-3f11-462c-a4be-44fff9f1a751" providerId="ADAL" clId="{E8FC861D-57EB-466A-BB22-13373C912C49}" dt="2021-05-06T03:36:55.006" v="2" actId="962"/>
          <ac:spMkLst>
            <pc:docMk/>
            <pc:sldMk cId="4039685786" sldId="2076136275"/>
            <ac:spMk id="14" creationId="{59D69BF6-8F22-4052-ABE8-5C7AA2998EBE}"/>
          </ac:spMkLst>
        </pc:spChg>
        <pc:spChg chg="add mod">
          <ac:chgData name="Hugo Bernier" userId="846ef6cd-3f11-462c-a4be-44fff9f1a751" providerId="ADAL" clId="{E8FC861D-57EB-466A-BB22-13373C912C49}" dt="2021-05-06T03:50:46.809" v="94" actId="14100"/>
          <ac:spMkLst>
            <pc:docMk/>
            <pc:sldMk cId="4039685786" sldId="2076136275"/>
            <ac:spMk id="15" creationId="{AC2D145C-38BE-4AE6-9162-450BBFF81D16}"/>
          </ac:spMkLst>
        </pc:spChg>
        <pc:picChg chg="mod">
          <ac:chgData name="Hugo Bernier" userId="846ef6cd-3f11-462c-a4be-44fff9f1a751" providerId="ADAL" clId="{E8FC861D-57EB-466A-BB22-13373C912C49}" dt="2021-05-06T03:38:27.754" v="18" actId="1076"/>
          <ac:picMkLst>
            <pc:docMk/>
            <pc:sldMk cId="4039685786" sldId="2076136275"/>
            <ac:picMk id="3" creationId="{3396191F-084A-4CED-B138-2AE8D989A480}"/>
          </ac:picMkLst>
        </pc:picChg>
        <pc:picChg chg="mod modVis">
          <ac:chgData name="Hugo Bernier" userId="846ef6cd-3f11-462c-a4be-44fff9f1a751" providerId="ADAL" clId="{E8FC861D-57EB-466A-BB22-13373C912C49}" dt="2021-05-06T03:38:33.507" v="22" actId="14429"/>
          <ac:picMkLst>
            <pc:docMk/>
            <pc:sldMk cId="4039685786" sldId="2076136275"/>
            <ac:picMk id="9" creationId="{454EB74A-6792-49CE-BE7F-4F66BCC4A37A}"/>
          </ac:picMkLst>
        </pc:picChg>
      </pc:sldChg>
      <pc:sldChg chg="addSp">
        <pc:chgData name="Hugo Bernier" userId="846ef6cd-3f11-462c-a4be-44fff9f1a751" providerId="ADAL" clId="{E8FC861D-57EB-466A-BB22-13373C912C49}" dt="2021-05-06T04:27:12.918" v="319"/>
        <pc:sldMkLst>
          <pc:docMk/>
          <pc:sldMk cId="395982388" sldId="2076137579"/>
        </pc:sldMkLst>
        <pc:picChg chg="add">
          <ac:chgData name="Hugo Bernier" userId="846ef6cd-3f11-462c-a4be-44fff9f1a751" providerId="ADAL" clId="{E8FC861D-57EB-466A-BB22-13373C912C49}" dt="2021-05-06T04:27:12.918" v="319"/>
          <ac:picMkLst>
            <pc:docMk/>
            <pc:sldMk cId="395982388" sldId="2076137579"/>
            <ac:picMk id="7170" creationId="{476A6259-BD65-4394-90DB-BF6BF9DB10E9}"/>
          </ac:picMkLst>
        </pc:picChg>
      </pc:sldChg>
      <pc:sldChg chg="addSp modSp">
        <pc:chgData name="Hugo Bernier" userId="846ef6cd-3f11-462c-a4be-44fff9f1a751" providerId="ADAL" clId="{E8FC861D-57EB-466A-BB22-13373C912C49}" dt="2021-05-06T04:27:06.299" v="316"/>
        <pc:sldMkLst>
          <pc:docMk/>
          <pc:sldMk cId="605080875" sldId="2076137579"/>
        </pc:sldMkLst>
        <pc:spChg chg="add mod">
          <ac:chgData name="Hugo Bernier" userId="846ef6cd-3f11-462c-a4be-44fff9f1a751" providerId="ADAL" clId="{E8FC861D-57EB-466A-BB22-13373C912C49}" dt="2021-05-06T04:27:06.299" v="316"/>
          <ac:spMkLst>
            <pc:docMk/>
            <pc:sldMk cId="605080875" sldId="2076137579"/>
            <ac:spMk id="19" creationId="{A0026781-829E-4FC5-9E63-E24A69B96A1D}"/>
          </ac:spMkLst>
        </pc:spChg>
      </pc:sldChg>
      <pc:sldChg chg="addSp modSp">
        <pc:chgData name="Hugo Bernier" userId="846ef6cd-3f11-462c-a4be-44fff9f1a751" providerId="ADAL" clId="{E8FC861D-57EB-466A-BB22-13373C912C49}" dt="2021-05-06T04:21:28.770" v="281"/>
        <pc:sldMkLst>
          <pc:docMk/>
          <pc:sldMk cId="1026383502" sldId="2076137579"/>
        </pc:sldMkLst>
        <pc:spChg chg="add mod">
          <ac:chgData name="Hugo Bernier" userId="846ef6cd-3f11-462c-a4be-44fff9f1a751" providerId="ADAL" clId="{E8FC861D-57EB-466A-BB22-13373C912C49}" dt="2021-05-06T04:21:28.770" v="281"/>
          <ac:spMkLst>
            <pc:docMk/>
            <pc:sldMk cId="1026383502" sldId="2076137579"/>
            <ac:spMk id="19" creationId="{133C1070-9ABC-407B-9578-0C39ABC488F4}"/>
          </ac:spMkLst>
        </pc:spChg>
      </pc:sldChg>
      <pc:sldChg chg="addSp modSp">
        <pc:chgData name="Hugo Bernier" userId="846ef6cd-3f11-462c-a4be-44fff9f1a751" providerId="ADAL" clId="{E8FC861D-57EB-466A-BB22-13373C912C49}" dt="2021-05-06T04:40:06.377" v="568"/>
        <pc:sldMkLst>
          <pc:docMk/>
          <pc:sldMk cId="1264494915" sldId="2076137579"/>
        </pc:sldMkLst>
        <pc:spChg chg="add mod">
          <ac:chgData name="Hugo Bernier" userId="846ef6cd-3f11-462c-a4be-44fff9f1a751" providerId="ADAL" clId="{E8FC861D-57EB-466A-BB22-13373C912C49}" dt="2021-05-06T04:40:06.377" v="568"/>
          <ac:spMkLst>
            <pc:docMk/>
            <pc:sldMk cId="1264494915" sldId="2076137579"/>
            <ac:spMk id="19" creationId="{697B5670-2259-420D-AA48-A1438D0CC714}"/>
          </ac:spMkLst>
        </pc:spChg>
      </pc:sldChg>
      <pc:sldChg chg="addSp">
        <pc:chgData name="Hugo Bernier" userId="846ef6cd-3f11-462c-a4be-44fff9f1a751" providerId="ADAL" clId="{E8FC861D-57EB-466A-BB22-13373C912C49}" dt="2021-05-06T04:40:12.109" v="571"/>
        <pc:sldMkLst>
          <pc:docMk/>
          <pc:sldMk cId="1358453683" sldId="2076137579"/>
        </pc:sldMkLst>
        <pc:picChg chg="add">
          <ac:chgData name="Hugo Bernier" userId="846ef6cd-3f11-462c-a4be-44fff9f1a751" providerId="ADAL" clId="{E8FC861D-57EB-466A-BB22-13373C912C49}" dt="2021-05-06T04:40:12.109" v="571"/>
          <ac:picMkLst>
            <pc:docMk/>
            <pc:sldMk cId="1358453683" sldId="2076137579"/>
            <ac:picMk id="9218" creationId="{F87DAD07-D476-4FCE-8C48-ABCE52E75D2A}"/>
          </ac:picMkLst>
        </pc:picChg>
      </pc:sldChg>
      <pc:sldChg chg="addSp modSp">
        <pc:chgData name="Hugo Bernier" userId="846ef6cd-3f11-462c-a4be-44fff9f1a751" providerId="ADAL" clId="{E8FC861D-57EB-466A-BB22-13373C912C49}" dt="2021-05-06T04:16:16.156" v="248"/>
        <pc:sldMkLst>
          <pc:docMk/>
          <pc:sldMk cId="1396747603" sldId="2076137579"/>
        </pc:sldMkLst>
        <pc:spChg chg="add mod">
          <ac:chgData name="Hugo Bernier" userId="846ef6cd-3f11-462c-a4be-44fff9f1a751" providerId="ADAL" clId="{E8FC861D-57EB-466A-BB22-13373C912C49}" dt="2021-05-06T04:16:16.156" v="248"/>
          <ac:spMkLst>
            <pc:docMk/>
            <pc:sldMk cId="1396747603" sldId="2076137579"/>
            <ac:spMk id="19" creationId="{EC44E543-3469-48FC-A546-D9D254471403}"/>
          </ac:spMkLst>
        </pc:spChg>
      </pc:sldChg>
      <pc:sldChg chg="addSp">
        <pc:chgData name="Hugo Bernier" userId="846ef6cd-3f11-462c-a4be-44fff9f1a751" providerId="ADAL" clId="{E8FC861D-57EB-466A-BB22-13373C912C49}" dt="2021-05-06T04:00:10.079" v="118"/>
        <pc:sldMkLst>
          <pc:docMk/>
          <pc:sldMk cId="2209190069" sldId="2076137579"/>
        </pc:sldMkLst>
        <pc:picChg chg="add">
          <ac:chgData name="Hugo Bernier" userId="846ef6cd-3f11-462c-a4be-44fff9f1a751" providerId="ADAL" clId="{E8FC861D-57EB-466A-BB22-13373C912C49}" dt="2021-05-06T04:00:10.079" v="118"/>
          <ac:picMkLst>
            <pc:docMk/>
            <pc:sldMk cId="2209190069" sldId="2076137579"/>
            <ac:picMk id="4" creationId="{E09761A3-EEFC-4D20-97AC-06219199C2FD}"/>
          </ac:picMkLst>
        </pc:picChg>
      </pc:sldChg>
      <pc:sldChg chg="addSp delSp modSp add del mod modNotesTx">
        <pc:chgData name="Hugo Bernier" userId="846ef6cd-3f11-462c-a4be-44fff9f1a751" providerId="ADAL" clId="{E8FC861D-57EB-466A-BB22-13373C912C49}" dt="2021-05-06T14:13:14.961" v="1097" actId="20577"/>
        <pc:sldMkLst>
          <pc:docMk/>
          <pc:sldMk cId="2636939237" sldId="2076137579"/>
        </pc:sldMkLst>
        <pc:spChg chg="ord">
          <ac:chgData name="Hugo Bernier" userId="846ef6cd-3f11-462c-a4be-44fff9f1a751" providerId="ADAL" clId="{E8FC861D-57EB-466A-BB22-13373C912C49}" dt="2021-05-06T04:44:24.092" v="715" actId="166"/>
          <ac:spMkLst>
            <pc:docMk/>
            <pc:sldMk cId="2636939237" sldId="2076137579"/>
            <ac:spMk id="2" creationId="{4EDF62F3-12E9-44F2-ADF4-F7AEA5750C8C}"/>
          </ac:spMkLst>
        </pc:spChg>
        <pc:spChg chg="mod">
          <ac:chgData name="Hugo Bernier" userId="846ef6cd-3f11-462c-a4be-44fff9f1a751" providerId="ADAL" clId="{E8FC861D-57EB-466A-BB22-13373C912C49}" dt="2021-05-06T04:47:28.178" v="875" actId="20577"/>
          <ac:spMkLst>
            <pc:docMk/>
            <pc:sldMk cId="2636939237" sldId="2076137579"/>
            <ac:spMk id="3" creationId="{CBDC9C38-872E-4048-96FE-C321FEF21EC1}"/>
          </ac:spMkLst>
        </pc:spChg>
        <pc:spChg chg="del">
          <ac:chgData name="Hugo Bernier" userId="846ef6cd-3f11-462c-a4be-44fff9f1a751" providerId="ADAL" clId="{E8FC861D-57EB-466A-BB22-13373C912C49}" dt="2021-05-06T03:35:08.672" v="0" actId="478"/>
          <ac:spMkLst>
            <pc:docMk/>
            <pc:sldMk cId="2636939237" sldId="2076137579"/>
            <ac:spMk id="4" creationId="{5F6886FC-B8B6-45C3-A047-37F9ADCF09A0}"/>
          </ac:spMkLst>
        </pc:spChg>
        <pc:spChg chg="mod">
          <ac:chgData name="Hugo Bernier" userId="846ef6cd-3f11-462c-a4be-44fff9f1a751" providerId="ADAL" clId="{E8FC861D-57EB-466A-BB22-13373C912C49}" dt="2021-05-06T04:16:24.645" v="252"/>
          <ac:spMkLst>
            <pc:docMk/>
            <pc:sldMk cId="2636939237" sldId="2076137579"/>
            <ac:spMk id="5" creationId="{D99E2DB0-70F3-400F-878F-33AE8632B7BC}"/>
          </ac:spMkLst>
        </pc:spChg>
        <pc:spChg chg="add mod ord">
          <ac:chgData name="Hugo Bernier" userId="846ef6cd-3f11-462c-a4be-44fff9f1a751" providerId="ADAL" clId="{E8FC861D-57EB-466A-BB22-13373C912C49}" dt="2021-05-06T04:45:16.716" v="736" actId="1035"/>
          <ac:spMkLst>
            <pc:docMk/>
            <pc:sldMk cId="2636939237" sldId="2076137579"/>
            <ac:spMk id="22" creationId="{006A4644-32F0-4120-9BC3-E2716AE51C32}"/>
          </ac:spMkLst>
        </pc:spChg>
        <pc:grpChg chg="add mod">
          <ac:chgData name="Hugo Bernier" userId="846ef6cd-3f11-462c-a4be-44fff9f1a751" providerId="ADAL" clId="{E8FC861D-57EB-466A-BB22-13373C912C49}" dt="2021-05-06T04:44:20.414" v="714" actId="1076"/>
          <ac:grpSpMkLst>
            <pc:docMk/>
            <pc:sldMk cId="2636939237" sldId="2076137579"/>
            <ac:grpSpMk id="19" creationId="{6C845879-F191-49F4-B8C1-9972308E5014}"/>
          </ac:grpSpMkLst>
        </pc:grpChg>
        <pc:grpChg chg="del mod">
          <ac:chgData name="Hugo Bernier" userId="846ef6cd-3f11-462c-a4be-44fff9f1a751" providerId="ADAL" clId="{E8FC861D-57EB-466A-BB22-13373C912C49}" dt="2021-05-06T03:52:55.306" v="99" actId="165"/>
          <ac:grpSpMkLst>
            <pc:docMk/>
            <pc:sldMk cId="2636939237" sldId="2076137579"/>
            <ac:grpSpMk id="22" creationId="{977A521C-9B0D-4BFE-B6A2-C622817C3453}"/>
          </ac:grpSpMkLst>
        </pc:grpChg>
        <pc:picChg chg="mod">
          <ac:chgData name="Hugo Bernier" userId="846ef6cd-3f11-462c-a4be-44fff9f1a751" providerId="ADAL" clId="{E8FC861D-57EB-466A-BB22-13373C912C49}" dt="2021-05-06T04:44:20.414" v="714" actId="1076"/>
          <ac:picMkLst>
            <pc:docMk/>
            <pc:sldMk cId="2636939237" sldId="2076137579"/>
            <ac:picMk id="4" creationId="{E09761A3-EEFC-4D20-97AC-06219199C2FD}"/>
          </ac:picMkLst>
        </pc:picChg>
        <pc:picChg chg="del topLvl">
          <ac:chgData name="Hugo Bernier" userId="846ef6cd-3f11-462c-a4be-44fff9f1a751" providerId="ADAL" clId="{E8FC861D-57EB-466A-BB22-13373C912C49}" dt="2021-05-06T03:53:04.531" v="101" actId="478"/>
          <ac:picMkLst>
            <pc:docMk/>
            <pc:sldMk cId="2636939237" sldId="2076137579"/>
            <ac:picMk id="19" creationId="{B32AC400-D466-4F1A-AA42-BBC0C1852C99}"/>
          </ac:picMkLst>
        </pc:picChg>
        <pc:picChg chg="add mod modCrop">
          <ac:chgData name="Hugo Bernier" userId="846ef6cd-3f11-462c-a4be-44fff9f1a751" providerId="ADAL" clId="{E8FC861D-57EB-466A-BB22-13373C912C49}" dt="2021-05-06T04:44:20.414" v="714" actId="1076"/>
          <ac:picMkLst>
            <pc:docMk/>
            <pc:sldMk cId="2636939237" sldId="2076137579"/>
            <ac:picMk id="20" creationId="{18548502-ABFD-4E5F-A980-3C355FE0D5C7}"/>
          </ac:picMkLst>
        </pc:picChg>
        <pc:picChg chg="add del mod">
          <ac:chgData name="Hugo Bernier" userId="846ef6cd-3f11-462c-a4be-44fff9f1a751" providerId="ADAL" clId="{E8FC861D-57EB-466A-BB22-13373C912C49}" dt="2021-05-06T04:15:41.239" v="247"/>
          <ac:picMkLst>
            <pc:docMk/>
            <pc:sldMk cId="2636939237" sldId="2076137579"/>
            <ac:picMk id="20" creationId="{7D7493D6-F0DB-4198-A005-703477D3B8A3}"/>
          </ac:picMkLst>
        </pc:picChg>
        <pc:picChg chg="del topLvl">
          <ac:chgData name="Hugo Bernier" userId="846ef6cd-3f11-462c-a4be-44fff9f1a751" providerId="ADAL" clId="{E8FC861D-57EB-466A-BB22-13373C912C49}" dt="2021-05-06T03:53:06.046" v="103" actId="478"/>
          <ac:picMkLst>
            <pc:docMk/>
            <pc:sldMk cId="2636939237" sldId="2076137579"/>
            <ac:picMk id="20" creationId="{CF46E597-1F8F-462D-B0BA-3275FAD1E954}"/>
          </ac:picMkLst>
        </pc:picChg>
        <pc:picChg chg="add mod">
          <ac:chgData name="Hugo Bernier" userId="846ef6cd-3f11-462c-a4be-44fff9f1a751" providerId="ADAL" clId="{E8FC861D-57EB-466A-BB22-13373C912C49}" dt="2021-05-06T04:44:20.414" v="714" actId="1076"/>
          <ac:picMkLst>
            <pc:docMk/>
            <pc:sldMk cId="2636939237" sldId="2076137579"/>
            <ac:picMk id="21" creationId="{B0DA8843-28E0-41A9-98CB-44FC83E6FC0D}"/>
          </ac:picMkLst>
        </pc:picChg>
        <pc:picChg chg="del topLvl">
          <ac:chgData name="Hugo Bernier" userId="846ef6cd-3f11-462c-a4be-44fff9f1a751" providerId="ADAL" clId="{E8FC861D-57EB-466A-BB22-13373C912C49}" dt="2021-05-06T03:53:05.192" v="102" actId="478"/>
          <ac:picMkLst>
            <pc:docMk/>
            <pc:sldMk cId="2636939237" sldId="2076137579"/>
            <ac:picMk id="21" creationId="{D4F9D7CE-6840-4910-B5E7-710C13F8F0D5}"/>
          </ac:picMkLst>
        </pc:picChg>
        <pc:picChg chg="mod">
          <ac:chgData name="Hugo Bernier" userId="846ef6cd-3f11-462c-a4be-44fff9f1a751" providerId="ADAL" clId="{E8FC861D-57EB-466A-BB22-13373C912C49}" dt="2021-05-06T04:20:58.905" v="279" actId="1076"/>
          <ac:picMkLst>
            <pc:docMk/>
            <pc:sldMk cId="2636939237" sldId="2076137579"/>
            <ac:picMk id="26" creationId="{EDE4CD0D-2903-4CCC-A662-C6027CE51F41}"/>
          </ac:picMkLst>
        </pc:picChg>
        <pc:picChg chg="mod">
          <ac:chgData name="Hugo Bernier" userId="846ef6cd-3f11-462c-a4be-44fff9f1a751" providerId="ADAL" clId="{E8FC861D-57EB-466A-BB22-13373C912C49}" dt="2021-05-06T04:46:03.805" v="738" actId="12788"/>
          <ac:picMkLst>
            <pc:docMk/>
            <pc:sldMk cId="2636939237" sldId="2076137579"/>
            <ac:picMk id="28" creationId="{552212ED-7E19-4286-B5FA-6D82FC5469E3}"/>
          </ac:picMkLst>
        </pc:picChg>
        <pc:picChg chg="mod">
          <ac:chgData name="Hugo Bernier" userId="846ef6cd-3f11-462c-a4be-44fff9f1a751" providerId="ADAL" clId="{E8FC861D-57EB-466A-BB22-13373C912C49}" dt="2021-05-06T04:46:03.805" v="738" actId="12788"/>
          <ac:picMkLst>
            <pc:docMk/>
            <pc:sldMk cId="2636939237" sldId="2076137579"/>
            <ac:picMk id="29" creationId="{E8DC1192-0F89-4521-AC70-9EE3FE847BB2}"/>
          </ac:picMkLst>
        </pc:picChg>
        <pc:picChg chg="mod">
          <ac:chgData name="Hugo Bernier" userId="846ef6cd-3f11-462c-a4be-44fff9f1a751" providerId="ADAL" clId="{E8FC861D-57EB-466A-BB22-13373C912C49}" dt="2021-05-06T04:46:03.805" v="738" actId="12788"/>
          <ac:picMkLst>
            <pc:docMk/>
            <pc:sldMk cId="2636939237" sldId="2076137579"/>
            <ac:picMk id="31" creationId="{4B3DC786-3281-49CB-990F-C9AF6A1EF34D}"/>
          </ac:picMkLst>
        </pc:picChg>
        <pc:picChg chg="add mod">
          <ac:chgData name="Hugo Bernier" userId="846ef6cd-3f11-462c-a4be-44fff9f1a751" providerId="ADAL" clId="{E8FC861D-57EB-466A-BB22-13373C912C49}" dt="2021-05-06T04:46:48.523" v="800" actId="1076"/>
          <ac:picMkLst>
            <pc:docMk/>
            <pc:sldMk cId="2636939237" sldId="2076137579"/>
            <ac:picMk id="35" creationId="{3EA1BE2F-C398-4574-953D-B75DC66915F8}"/>
          </ac:picMkLst>
        </pc:picChg>
        <pc:picChg chg="add mod">
          <ac:chgData name="Hugo Bernier" userId="846ef6cd-3f11-462c-a4be-44fff9f1a751" providerId="ADAL" clId="{E8FC861D-57EB-466A-BB22-13373C912C49}" dt="2021-05-06T04:46:53.541" v="801" actId="571"/>
          <ac:picMkLst>
            <pc:docMk/>
            <pc:sldMk cId="2636939237" sldId="2076137579"/>
            <ac:picMk id="36" creationId="{B70F0C9D-6017-4869-BCBC-181ABCED1744}"/>
          </ac:picMkLst>
        </pc:picChg>
        <pc:picChg chg="mod">
          <ac:chgData name="Hugo Bernier" userId="846ef6cd-3f11-462c-a4be-44fff9f1a751" providerId="ADAL" clId="{E8FC861D-57EB-466A-BB22-13373C912C49}" dt="2021-05-06T04:32:16.659" v="369" actId="1076"/>
          <ac:picMkLst>
            <pc:docMk/>
            <pc:sldMk cId="2636939237" sldId="2076137579"/>
            <ac:picMk id="37" creationId="{75847BB9-1F1F-4F2E-AE1B-07D1C0EACFA2}"/>
          </ac:picMkLst>
        </pc:picChg>
        <pc:picChg chg="del topLvl">
          <ac:chgData name="Hugo Bernier" userId="846ef6cd-3f11-462c-a4be-44fff9f1a751" providerId="ADAL" clId="{E8FC861D-57EB-466A-BB22-13373C912C49}" dt="2021-05-06T04:00:45.490" v="123" actId="478"/>
          <ac:picMkLst>
            <pc:docMk/>
            <pc:sldMk cId="2636939237" sldId="2076137579"/>
            <ac:picMk id="1026" creationId="{A8F814E6-9E1E-49C6-A78F-59744803FCB5}"/>
          </ac:picMkLst>
        </pc:picChg>
        <pc:picChg chg="mod">
          <ac:chgData name="Hugo Bernier" userId="846ef6cd-3f11-462c-a4be-44fff9f1a751" providerId="ADAL" clId="{E8FC861D-57EB-466A-BB22-13373C912C49}" dt="2021-05-06T04:44:20.414" v="714" actId="1076"/>
          <ac:picMkLst>
            <pc:docMk/>
            <pc:sldMk cId="2636939237" sldId="2076137579"/>
            <ac:picMk id="3074" creationId="{2B0CAB46-35D6-44F7-8013-C751CF453FA8}"/>
          </ac:picMkLst>
        </pc:picChg>
        <pc:picChg chg="del topLvl">
          <ac:chgData name="Hugo Bernier" userId="846ef6cd-3f11-462c-a4be-44fff9f1a751" providerId="ADAL" clId="{E8FC861D-57EB-466A-BB22-13373C912C49}" dt="2021-05-06T03:53:03.376" v="100" actId="478"/>
          <ac:picMkLst>
            <pc:docMk/>
            <pc:sldMk cId="2636939237" sldId="2076137579"/>
            <ac:picMk id="3074" creationId="{C577C16F-BE0D-4475-BBD1-CFB8715CA241}"/>
          </ac:picMkLst>
        </pc:picChg>
        <pc:picChg chg="del topLvl">
          <ac:chgData name="Hugo Bernier" userId="846ef6cd-3f11-462c-a4be-44fff9f1a751" providerId="ADAL" clId="{E8FC861D-57EB-466A-BB22-13373C912C49}" dt="2021-05-06T03:53:06.946" v="104" actId="478"/>
          <ac:picMkLst>
            <pc:docMk/>
            <pc:sldMk cId="2636939237" sldId="2076137579"/>
            <ac:picMk id="5122" creationId="{541D2830-15EE-4D28-A634-E17DCFF96AC6}"/>
          </ac:picMkLst>
        </pc:picChg>
        <pc:picChg chg="del mod">
          <ac:chgData name="Hugo Bernier" userId="846ef6cd-3f11-462c-a4be-44fff9f1a751" providerId="ADAL" clId="{E8FC861D-57EB-466A-BB22-13373C912C49}" dt="2021-05-06T04:21:45.118" v="287" actId="478"/>
          <ac:picMkLst>
            <pc:docMk/>
            <pc:sldMk cId="2636939237" sldId="2076137579"/>
            <ac:picMk id="5122" creationId="{6AC965E6-77CE-4AD5-AA88-1AA87FC3873B}"/>
          </ac:picMkLst>
        </pc:picChg>
        <pc:picChg chg="mod">
          <ac:chgData name="Hugo Bernier" userId="846ef6cd-3f11-462c-a4be-44fff9f1a751" providerId="ADAL" clId="{E8FC861D-57EB-466A-BB22-13373C912C49}" dt="2021-05-06T04:44:20.414" v="714" actId="1076"/>
          <ac:picMkLst>
            <pc:docMk/>
            <pc:sldMk cId="2636939237" sldId="2076137579"/>
            <ac:picMk id="7170" creationId="{476A6259-BD65-4394-90DB-BF6BF9DB10E9}"/>
          </ac:picMkLst>
        </pc:picChg>
        <pc:picChg chg="mod">
          <ac:chgData name="Hugo Bernier" userId="846ef6cd-3f11-462c-a4be-44fff9f1a751" providerId="ADAL" clId="{E8FC861D-57EB-466A-BB22-13373C912C49}" dt="2021-05-06T04:44:20.414" v="714" actId="1076"/>
          <ac:picMkLst>
            <pc:docMk/>
            <pc:sldMk cId="2636939237" sldId="2076137579"/>
            <ac:picMk id="9218" creationId="{F87DAD07-D476-4FCE-8C48-ABCE52E75D2A}"/>
          </ac:picMkLst>
        </pc:picChg>
      </pc:sldChg>
      <pc:sldChg chg="addSp">
        <pc:chgData name="Hugo Bernier" userId="846ef6cd-3f11-462c-a4be-44fff9f1a751" providerId="ADAL" clId="{E8FC861D-57EB-466A-BB22-13373C912C49}" dt="2021-05-06T04:21:36.483" v="284"/>
        <pc:sldMkLst>
          <pc:docMk/>
          <pc:sldMk cId="3987471157" sldId="2076137579"/>
        </pc:sldMkLst>
        <pc:picChg chg="add">
          <ac:chgData name="Hugo Bernier" userId="846ef6cd-3f11-462c-a4be-44fff9f1a751" providerId="ADAL" clId="{E8FC861D-57EB-466A-BB22-13373C912C49}" dt="2021-05-06T04:21:36.483" v="284"/>
          <ac:picMkLst>
            <pc:docMk/>
            <pc:sldMk cId="3987471157" sldId="2076137579"/>
            <ac:picMk id="5122" creationId="{6AC965E6-77CE-4AD5-AA88-1AA87FC3873B}"/>
          </ac:picMkLst>
        </pc:picChg>
      </pc:sldChg>
      <pc:sldChg chg="addSp">
        <pc:chgData name="Hugo Bernier" userId="846ef6cd-3f11-462c-a4be-44fff9f1a751" providerId="ADAL" clId="{E8FC861D-57EB-466A-BB22-13373C912C49}" dt="2021-05-06T04:16:31.894" v="253"/>
        <pc:sldMkLst>
          <pc:docMk/>
          <pc:sldMk cId="4033262135" sldId="2076137579"/>
        </pc:sldMkLst>
        <pc:picChg chg="add">
          <ac:chgData name="Hugo Bernier" userId="846ef6cd-3f11-462c-a4be-44fff9f1a751" providerId="ADAL" clId="{E8FC861D-57EB-466A-BB22-13373C912C49}" dt="2021-05-06T04:16:31.894" v="253"/>
          <ac:picMkLst>
            <pc:docMk/>
            <pc:sldMk cId="4033262135" sldId="2076137579"/>
            <ac:picMk id="3074" creationId="{2B0CAB46-35D6-44F7-8013-C751CF453FA8}"/>
          </ac:picMkLst>
        </pc:picChg>
      </pc:sldChg>
    </pc:docChg>
  </pc:docChgLst>
  <pc:docChgLst>
    <pc:chgData name="Mikael Svenson" userId="965d4e6a-fd22-4d0b-8bb9-2315d7bb356c" providerId="ADAL" clId="{42139A22-9D62-4435-A878-5D490779A74A}"/>
    <pc:docChg chg="custSel modSld">
      <pc:chgData name="Mikael Svenson" userId="965d4e6a-fd22-4d0b-8bb9-2315d7bb356c" providerId="ADAL" clId="{42139A22-9D62-4435-A878-5D490779A74A}" dt="2021-07-14T18:21:31.912" v="223" actId="1076"/>
      <pc:docMkLst>
        <pc:docMk/>
      </pc:docMkLst>
      <pc:sldChg chg="delSp modSp mod">
        <pc:chgData name="Mikael Svenson" userId="965d4e6a-fd22-4d0b-8bb9-2315d7bb356c" providerId="ADAL" clId="{42139A22-9D62-4435-A878-5D490779A74A}" dt="2021-07-14T18:21:31.912" v="223" actId="1076"/>
        <pc:sldMkLst>
          <pc:docMk/>
          <pc:sldMk cId="2925091645" sldId="2076136308"/>
        </pc:sldMkLst>
        <pc:spChg chg="mod">
          <ac:chgData name="Mikael Svenson" userId="965d4e6a-fd22-4d0b-8bb9-2315d7bb356c" providerId="ADAL" clId="{42139A22-9D62-4435-A878-5D490779A74A}" dt="2021-07-14T18:21:27.772" v="222" actId="20577"/>
          <ac:spMkLst>
            <pc:docMk/>
            <pc:sldMk cId="2925091645" sldId="2076136308"/>
            <ac:spMk id="3" creationId="{CBDC9C38-872E-4048-96FE-C321FEF21EC1}"/>
          </ac:spMkLst>
        </pc:spChg>
        <pc:spChg chg="del">
          <ac:chgData name="Mikael Svenson" userId="965d4e6a-fd22-4d0b-8bb9-2315d7bb356c" providerId="ADAL" clId="{42139A22-9D62-4435-A878-5D490779A74A}" dt="2021-07-14T18:18:02.499" v="0" actId="478"/>
          <ac:spMkLst>
            <pc:docMk/>
            <pc:sldMk cId="2925091645" sldId="2076136308"/>
            <ac:spMk id="5" creationId="{F8C64CE7-8943-48CA-8701-7D6E3D695E45}"/>
          </ac:spMkLst>
        </pc:spChg>
        <pc:picChg chg="mod">
          <ac:chgData name="Mikael Svenson" userId="965d4e6a-fd22-4d0b-8bb9-2315d7bb356c" providerId="ADAL" clId="{42139A22-9D62-4435-A878-5D490779A74A}" dt="2021-07-14T18:21:31.912" v="223" actId="1076"/>
          <ac:picMkLst>
            <pc:docMk/>
            <pc:sldMk cId="2925091645" sldId="2076136308"/>
            <ac:picMk id="4" creationId="{F5409098-B4AE-4FFF-8F49-123DBB19AAF0}"/>
          </ac:picMkLst>
        </pc:picChg>
      </pc:sldChg>
    </pc:docChg>
  </pc:docChgLst>
  <pc:docChgLst>
    <pc:chgData name="Hugo Bernier" userId="S::hugoabernier_live.ca#ext#@microsoft.onmicrosoft.com::f426aa56-ae13-42b9-a3d7-de947881cd11" providerId="AD" clId="Web-{922FF8A4-C9FE-D29D-13D4-478321B9DE1E}"/>
    <pc:docChg chg="modSld">
      <pc:chgData name="Hugo Bernier" userId="S::hugoabernier_live.ca#ext#@microsoft.onmicrosoft.com::f426aa56-ae13-42b9-a3d7-de947881cd11" providerId="AD" clId="Web-{922FF8A4-C9FE-D29D-13D4-478321B9DE1E}" dt="2021-01-28T06:19:48.215" v="91"/>
      <pc:docMkLst>
        <pc:docMk/>
      </pc:docMkLst>
      <pc:sldChg chg="addSp modSp modNotes">
        <pc:chgData name="Hugo Bernier" userId="S::hugoabernier_live.ca#ext#@microsoft.onmicrosoft.com::f426aa56-ae13-42b9-a3d7-de947881cd11" providerId="AD" clId="Web-{922FF8A4-C9FE-D29D-13D4-478321B9DE1E}" dt="2021-01-28T06:19:48.215" v="91"/>
        <pc:sldMkLst>
          <pc:docMk/>
          <pc:sldMk cId="1154834655" sldId="2076136390"/>
        </pc:sldMkLst>
        <pc:spChg chg="mod">
          <ac:chgData name="Hugo Bernier" userId="S::hugoabernier_live.ca#ext#@microsoft.onmicrosoft.com::f426aa56-ae13-42b9-a3d7-de947881cd11" providerId="AD" clId="Web-{922FF8A4-C9FE-D29D-13D4-478321B9DE1E}" dt="2021-01-28T06:17:21.848" v="63" actId="20577"/>
          <ac:spMkLst>
            <pc:docMk/>
            <pc:sldMk cId="1154834655" sldId="2076136390"/>
            <ac:spMk id="3" creationId="{CBDC9C38-872E-4048-96FE-C321FEF21EC1}"/>
          </ac:spMkLst>
        </pc:spChg>
        <pc:picChg chg="add mod">
          <ac:chgData name="Hugo Bernier" userId="S::hugoabernier_live.ca#ext#@microsoft.onmicrosoft.com::f426aa56-ae13-42b9-a3d7-de947881cd11" providerId="AD" clId="Web-{922FF8A4-C9FE-D29D-13D4-478321B9DE1E}" dt="2021-01-28T06:19:48.215" v="91"/>
          <ac:picMkLst>
            <pc:docMk/>
            <pc:sldMk cId="1154834655" sldId="2076136390"/>
            <ac:picMk id="4" creationId="{2FA8F2F7-A6F3-47CE-99A9-3C4360BF3A28}"/>
          </ac:picMkLst>
        </pc:picChg>
        <pc:picChg chg="add mod">
          <ac:chgData name="Hugo Bernier" userId="S::hugoabernier_live.ca#ext#@microsoft.onmicrosoft.com::f426aa56-ae13-42b9-a3d7-de947881cd11" providerId="AD" clId="Web-{922FF8A4-C9FE-D29D-13D4-478321B9DE1E}" dt="2021-01-28T06:19:48.106" v="89"/>
          <ac:picMkLst>
            <pc:docMk/>
            <pc:sldMk cId="1154834655" sldId="2076136390"/>
            <ac:picMk id="18" creationId="{94F66023-A01D-4034-A454-CDC481FF45C9}"/>
          </ac:picMkLst>
        </pc:picChg>
        <pc:picChg chg="add mod">
          <ac:chgData name="Hugo Bernier" userId="S::hugoabernier_live.ca#ext#@microsoft.onmicrosoft.com::f426aa56-ae13-42b9-a3d7-de947881cd11" providerId="AD" clId="Web-{922FF8A4-C9FE-D29D-13D4-478321B9DE1E}" dt="2021-01-28T06:19:48.184" v="90"/>
          <ac:picMkLst>
            <pc:docMk/>
            <pc:sldMk cId="1154834655" sldId="2076136390"/>
            <ac:picMk id="19" creationId="{CA7DAA47-0A58-434D-B908-88ECAA8FA890}"/>
          </ac:picMkLst>
        </pc:picChg>
      </pc:sldChg>
    </pc:docChg>
  </pc:docChgLst>
  <pc:docChgLst>
    <pc:chgData name="Vesa Juvonen" userId="c7243be1-99a3-4752-ab2a-0cf698cf8236" providerId="ADAL" clId="{C12DB810-F3BA-44F2-A8E7-B61523957DE7}"/>
    <pc:docChg chg="undo custSel addSld delSld modSld modSection">
      <pc:chgData name="Vesa Juvonen" userId="c7243be1-99a3-4752-ab2a-0cf698cf8236" providerId="ADAL" clId="{C12DB810-F3BA-44F2-A8E7-B61523957DE7}" dt="2021-07-15T12:52:34.832" v="275" actId="20577"/>
      <pc:docMkLst>
        <pc:docMk/>
      </pc:docMkLst>
      <pc:sldChg chg="modSp mod">
        <pc:chgData name="Vesa Juvonen" userId="c7243be1-99a3-4752-ab2a-0cf698cf8236" providerId="ADAL" clId="{C12DB810-F3BA-44F2-A8E7-B61523957DE7}" dt="2021-07-12T13:34:33.613" v="109" actId="6549"/>
        <pc:sldMkLst>
          <pc:docMk/>
          <pc:sldMk cId="2967945684" sldId="277"/>
        </pc:sldMkLst>
        <pc:spChg chg="mod">
          <ac:chgData name="Vesa Juvonen" userId="c7243be1-99a3-4752-ab2a-0cf698cf8236" providerId="ADAL" clId="{C12DB810-F3BA-44F2-A8E7-B61523957DE7}" dt="2021-07-12T13:34:33.613" v="109" actId="6549"/>
          <ac:spMkLst>
            <pc:docMk/>
            <pc:sldMk cId="2967945684" sldId="277"/>
            <ac:spMk id="4" creationId="{A04E16D6-6682-4068-BF11-BA8E4E8E1BBC}"/>
          </ac:spMkLst>
        </pc:spChg>
      </pc:sldChg>
      <pc:sldChg chg="modSp mod">
        <pc:chgData name="Vesa Juvonen" userId="c7243be1-99a3-4752-ab2a-0cf698cf8236" providerId="ADAL" clId="{C12DB810-F3BA-44F2-A8E7-B61523957DE7}" dt="2021-07-12T13:30:57.112" v="5" actId="20577"/>
        <pc:sldMkLst>
          <pc:docMk/>
          <pc:sldMk cId="287163252" sldId="1567"/>
        </pc:sldMkLst>
        <pc:spChg chg="mod">
          <ac:chgData name="Vesa Juvonen" userId="c7243be1-99a3-4752-ab2a-0cf698cf8236" providerId="ADAL" clId="{C12DB810-F3BA-44F2-A8E7-B61523957DE7}" dt="2021-07-12T13:30:57.112" v="5" actId="20577"/>
          <ac:spMkLst>
            <pc:docMk/>
            <pc:sldMk cId="287163252" sldId="1567"/>
            <ac:spMk id="8" creationId="{00000000-0000-0000-0000-000000000000}"/>
          </ac:spMkLst>
        </pc:spChg>
      </pc:sldChg>
      <pc:sldChg chg="addSp delSp modSp mod">
        <pc:chgData name="Vesa Juvonen" userId="c7243be1-99a3-4752-ab2a-0cf698cf8236" providerId="ADAL" clId="{C12DB810-F3BA-44F2-A8E7-B61523957DE7}" dt="2021-07-12T13:35:19.510" v="150" actId="478"/>
        <pc:sldMkLst>
          <pc:docMk/>
          <pc:sldMk cId="2773584698" sldId="1621"/>
        </pc:sldMkLst>
        <pc:spChg chg="mod">
          <ac:chgData name="Vesa Juvonen" userId="c7243be1-99a3-4752-ab2a-0cf698cf8236" providerId="ADAL" clId="{C12DB810-F3BA-44F2-A8E7-B61523957DE7}" dt="2021-07-12T13:35:16.374" v="149" actId="20577"/>
          <ac:spMkLst>
            <pc:docMk/>
            <pc:sldMk cId="2773584698" sldId="1621"/>
            <ac:spMk id="7" creationId="{6F939F32-4E37-4CA3-B710-00610E5E59D3}"/>
          </ac:spMkLst>
        </pc:spChg>
        <pc:spChg chg="add del mod">
          <ac:chgData name="Vesa Juvonen" userId="c7243be1-99a3-4752-ab2a-0cf698cf8236" providerId="ADAL" clId="{C12DB810-F3BA-44F2-A8E7-B61523957DE7}" dt="2021-07-12T13:35:19.510" v="150" actId="478"/>
          <ac:spMkLst>
            <pc:docMk/>
            <pc:sldMk cId="2773584698" sldId="1621"/>
            <ac:spMk id="13" creationId="{06D819E5-C241-41DA-8CE1-8070AA386205}"/>
          </ac:spMkLst>
        </pc:spChg>
      </pc:sldChg>
      <pc:sldChg chg="addSp delSp modSp mod">
        <pc:chgData name="Vesa Juvonen" userId="c7243be1-99a3-4752-ab2a-0cf698cf8236" providerId="ADAL" clId="{C12DB810-F3BA-44F2-A8E7-B61523957DE7}" dt="2021-07-15T12:52:15.752" v="273" actId="478"/>
        <pc:sldMkLst>
          <pc:docMk/>
          <pc:sldMk cId="2877399898" sldId="1623"/>
        </pc:sldMkLst>
        <pc:spChg chg="add mod">
          <ac:chgData name="Vesa Juvonen" userId="c7243be1-99a3-4752-ab2a-0cf698cf8236" providerId="ADAL" clId="{C12DB810-F3BA-44F2-A8E7-B61523957DE7}" dt="2021-07-13T18:29:24.767" v="170" actId="1076"/>
          <ac:spMkLst>
            <pc:docMk/>
            <pc:sldMk cId="2877399898" sldId="1623"/>
            <ac:spMk id="20" creationId="{E630EB65-5CB8-4912-A51F-1CCE4359AA40}"/>
          </ac:spMkLst>
        </pc:spChg>
        <pc:spChg chg="add del">
          <ac:chgData name="Vesa Juvonen" userId="c7243be1-99a3-4752-ab2a-0cf698cf8236" providerId="ADAL" clId="{C12DB810-F3BA-44F2-A8E7-B61523957DE7}" dt="2021-07-15T12:52:15.752" v="273" actId="478"/>
          <ac:spMkLst>
            <pc:docMk/>
            <pc:sldMk cId="2877399898" sldId="1623"/>
            <ac:spMk id="138" creationId="{758E669C-CA31-4CE1-80A2-EA9145DA8475}"/>
          </ac:spMkLst>
        </pc:spChg>
      </pc:sldChg>
      <pc:sldChg chg="addSp mod">
        <pc:chgData name="Vesa Juvonen" userId="c7243be1-99a3-4752-ab2a-0cf698cf8236" providerId="ADAL" clId="{C12DB810-F3BA-44F2-A8E7-B61523957DE7}" dt="2021-07-12T13:31:39.831" v="29" actId="22"/>
        <pc:sldMkLst>
          <pc:docMk/>
          <pc:sldMk cId="2253365439" sldId="1642"/>
        </pc:sldMkLst>
        <pc:spChg chg="add">
          <ac:chgData name="Vesa Juvonen" userId="c7243be1-99a3-4752-ab2a-0cf698cf8236" providerId="ADAL" clId="{C12DB810-F3BA-44F2-A8E7-B61523957DE7}" dt="2021-07-12T13:31:39.831" v="29" actId="22"/>
          <ac:spMkLst>
            <pc:docMk/>
            <pc:sldMk cId="2253365439" sldId="1642"/>
            <ac:spMk id="4" creationId="{5E7E2D7C-ECCE-4CFE-8B86-83B290535414}"/>
          </ac:spMkLst>
        </pc:spChg>
      </pc:sldChg>
      <pc:sldChg chg="delSp modSp add del mod">
        <pc:chgData name="Vesa Juvonen" userId="c7243be1-99a3-4752-ab2a-0cf698cf8236" providerId="ADAL" clId="{C12DB810-F3BA-44F2-A8E7-B61523957DE7}" dt="2021-07-15T12:52:34.832" v="275" actId="20577"/>
        <pc:sldMkLst>
          <pc:docMk/>
          <pc:sldMk cId="10702720" sldId="2079"/>
        </pc:sldMkLst>
        <pc:spChg chg="mod">
          <ac:chgData name="Vesa Juvonen" userId="c7243be1-99a3-4752-ab2a-0cf698cf8236" providerId="ADAL" clId="{C12DB810-F3BA-44F2-A8E7-B61523957DE7}" dt="2021-07-15T12:52:34.832" v="275" actId="20577"/>
          <ac:spMkLst>
            <pc:docMk/>
            <pc:sldMk cId="10702720" sldId="2079"/>
            <ac:spMk id="8" creationId="{00000000-0000-0000-0000-000000000000}"/>
          </ac:spMkLst>
        </pc:spChg>
        <pc:picChg chg="mod">
          <ac:chgData name="Vesa Juvonen" userId="c7243be1-99a3-4752-ab2a-0cf698cf8236" providerId="ADAL" clId="{C12DB810-F3BA-44F2-A8E7-B61523957DE7}" dt="2021-07-12T13:33:41.186" v="73" actId="1076"/>
          <ac:picMkLst>
            <pc:docMk/>
            <pc:sldMk cId="10702720" sldId="2079"/>
            <ac:picMk id="1026" creationId="{3CD95435-E057-4EC2-A6AD-DA054E258E3A}"/>
          </ac:picMkLst>
        </pc:picChg>
        <pc:picChg chg="del">
          <ac:chgData name="Vesa Juvonen" userId="c7243be1-99a3-4752-ab2a-0cf698cf8236" providerId="ADAL" clId="{C12DB810-F3BA-44F2-A8E7-B61523957DE7}" dt="2021-07-12T13:30:53.643" v="4" actId="478"/>
          <ac:picMkLst>
            <pc:docMk/>
            <pc:sldMk cId="10702720" sldId="2079"/>
            <ac:picMk id="1026" creationId="{D9E6BD53-8754-4AE0-961E-6DD9632937E8}"/>
          </ac:picMkLst>
        </pc:picChg>
        <pc:picChg chg="del">
          <ac:chgData name="Vesa Juvonen" userId="c7243be1-99a3-4752-ab2a-0cf698cf8236" providerId="ADAL" clId="{C12DB810-F3BA-44F2-A8E7-B61523957DE7}" dt="2021-07-12T13:30:53.643" v="4" actId="478"/>
          <ac:picMkLst>
            <pc:docMk/>
            <pc:sldMk cId="10702720" sldId="2079"/>
            <ac:picMk id="2050" creationId="{28FAE332-F4CA-40A9-B011-7E55D1CEE042}"/>
          </ac:picMkLst>
        </pc:picChg>
        <pc:picChg chg="mod">
          <ac:chgData name="Vesa Juvonen" userId="c7243be1-99a3-4752-ab2a-0cf698cf8236" providerId="ADAL" clId="{C12DB810-F3BA-44F2-A8E7-B61523957DE7}" dt="2021-07-12T13:33:45.976" v="74" actId="408"/>
          <ac:picMkLst>
            <pc:docMk/>
            <pc:sldMk cId="10702720" sldId="2079"/>
            <ac:picMk id="2050" creationId="{9B86D6A1-13A3-4F4F-B2E7-CB2025B836F0}"/>
          </ac:picMkLst>
        </pc:picChg>
        <pc:picChg chg="mod">
          <ac:chgData name="Vesa Juvonen" userId="c7243be1-99a3-4752-ab2a-0cf698cf8236" providerId="ADAL" clId="{C12DB810-F3BA-44F2-A8E7-B61523957DE7}" dt="2021-07-12T13:33:41.186" v="73" actId="1076"/>
          <ac:picMkLst>
            <pc:docMk/>
            <pc:sldMk cId="10702720" sldId="2079"/>
            <ac:picMk id="3074" creationId="{998C177B-478E-410E-97DE-759A7E6E6F2C}"/>
          </ac:picMkLst>
        </pc:picChg>
        <pc:picChg chg="del">
          <ac:chgData name="Vesa Juvonen" userId="c7243be1-99a3-4752-ab2a-0cf698cf8236" providerId="ADAL" clId="{C12DB810-F3BA-44F2-A8E7-B61523957DE7}" dt="2021-07-12T13:30:53.643" v="4" actId="478"/>
          <ac:picMkLst>
            <pc:docMk/>
            <pc:sldMk cId="10702720" sldId="2079"/>
            <ac:picMk id="4098" creationId="{0E81D3F0-1934-4842-A2BA-FA988D071D94}"/>
          </ac:picMkLst>
        </pc:picChg>
      </pc:sldChg>
      <pc:sldChg chg="addSp">
        <pc:chgData name="Vesa Juvonen" userId="c7243be1-99a3-4752-ab2a-0cf698cf8236" providerId="ADAL" clId="{C12DB810-F3BA-44F2-A8E7-B61523957DE7}" dt="2021-07-12T13:32:41.860" v="44"/>
        <pc:sldMkLst>
          <pc:docMk/>
          <pc:sldMk cId="2994874504" sldId="2079"/>
        </pc:sldMkLst>
        <pc:picChg chg="add">
          <ac:chgData name="Vesa Juvonen" userId="c7243be1-99a3-4752-ab2a-0cf698cf8236" providerId="ADAL" clId="{C12DB810-F3BA-44F2-A8E7-B61523957DE7}" dt="2021-07-12T13:32:41.860" v="44"/>
          <ac:picMkLst>
            <pc:docMk/>
            <pc:sldMk cId="2994874504" sldId="2079"/>
            <ac:picMk id="1026" creationId="{3CD95435-E057-4EC2-A6AD-DA054E258E3A}"/>
          </ac:picMkLst>
        </pc:picChg>
      </pc:sldChg>
      <pc:sldChg chg="addSp">
        <pc:chgData name="Vesa Juvonen" userId="c7243be1-99a3-4752-ab2a-0cf698cf8236" providerId="ADAL" clId="{C12DB810-F3BA-44F2-A8E7-B61523957DE7}" dt="2021-07-12T13:33:07.244" v="53"/>
        <pc:sldMkLst>
          <pc:docMk/>
          <pc:sldMk cId="4028684483" sldId="2079"/>
        </pc:sldMkLst>
        <pc:picChg chg="add">
          <ac:chgData name="Vesa Juvonen" userId="c7243be1-99a3-4752-ab2a-0cf698cf8236" providerId="ADAL" clId="{C12DB810-F3BA-44F2-A8E7-B61523957DE7}" dt="2021-07-12T13:33:07.244" v="53"/>
          <ac:picMkLst>
            <pc:docMk/>
            <pc:sldMk cId="4028684483" sldId="2079"/>
            <ac:picMk id="2050" creationId="{9B86D6A1-13A3-4F4F-B2E7-CB2025B836F0}"/>
          </ac:picMkLst>
        </pc:picChg>
      </pc:sldChg>
      <pc:sldChg chg="addSp">
        <pc:chgData name="Vesa Juvonen" userId="c7243be1-99a3-4752-ab2a-0cf698cf8236" providerId="ADAL" clId="{C12DB810-F3BA-44F2-A8E7-B61523957DE7}" dt="2021-07-12T13:33:25.775" v="63"/>
        <pc:sldMkLst>
          <pc:docMk/>
          <pc:sldMk cId="4193331519" sldId="2079"/>
        </pc:sldMkLst>
        <pc:picChg chg="add">
          <ac:chgData name="Vesa Juvonen" userId="c7243be1-99a3-4752-ab2a-0cf698cf8236" providerId="ADAL" clId="{C12DB810-F3BA-44F2-A8E7-B61523957DE7}" dt="2021-07-12T13:33:25.775" v="63"/>
          <ac:picMkLst>
            <pc:docMk/>
            <pc:sldMk cId="4193331519" sldId="2079"/>
            <ac:picMk id="3074" creationId="{998C177B-478E-410E-97DE-759A7E6E6F2C}"/>
          </ac:picMkLst>
        </pc:picChg>
      </pc:sldChg>
      <pc:sldChg chg="addSp mod">
        <pc:chgData name="Vesa Juvonen" userId="c7243be1-99a3-4752-ab2a-0cf698cf8236" providerId="ADAL" clId="{C12DB810-F3BA-44F2-A8E7-B61523957DE7}" dt="2021-07-12T13:31:41.624" v="30" actId="22"/>
        <pc:sldMkLst>
          <pc:docMk/>
          <pc:sldMk cId="4037611923" sldId="3334"/>
        </pc:sldMkLst>
        <pc:spChg chg="add">
          <ac:chgData name="Vesa Juvonen" userId="c7243be1-99a3-4752-ab2a-0cf698cf8236" providerId="ADAL" clId="{C12DB810-F3BA-44F2-A8E7-B61523957DE7}" dt="2021-07-12T13:31:41.624" v="30" actId="22"/>
          <ac:spMkLst>
            <pc:docMk/>
            <pc:sldMk cId="4037611923" sldId="3334"/>
            <ac:spMk id="5" creationId="{C8102309-E18A-4AC6-B747-3184287CB466}"/>
          </ac:spMkLst>
        </pc:spChg>
      </pc:sldChg>
      <pc:sldChg chg="mod modShow">
        <pc:chgData name="Vesa Juvonen" userId="c7243be1-99a3-4752-ab2a-0cf698cf8236" providerId="ADAL" clId="{C12DB810-F3BA-44F2-A8E7-B61523957DE7}" dt="2021-07-15T12:52:22.631" v="274" actId="729"/>
        <pc:sldMkLst>
          <pc:docMk/>
          <pc:sldMk cId="1633789891" sldId="3336"/>
        </pc:sldMkLst>
      </pc:sldChg>
      <pc:sldChg chg="addSp mod modShow">
        <pc:chgData name="Vesa Juvonen" userId="c7243be1-99a3-4752-ab2a-0cf698cf8236" providerId="ADAL" clId="{C12DB810-F3BA-44F2-A8E7-B61523957DE7}" dt="2021-07-15T12:52:22.631" v="274" actId="729"/>
        <pc:sldMkLst>
          <pc:docMk/>
          <pc:sldMk cId="1805818155" sldId="3338"/>
        </pc:sldMkLst>
        <pc:spChg chg="add">
          <ac:chgData name="Vesa Juvonen" userId="c7243be1-99a3-4752-ab2a-0cf698cf8236" providerId="ADAL" clId="{C12DB810-F3BA-44F2-A8E7-B61523957DE7}" dt="2021-07-12T13:31:43.934" v="31" actId="22"/>
          <ac:spMkLst>
            <pc:docMk/>
            <pc:sldMk cId="1805818155" sldId="3338"/>
            <ac:spMk id="19" creationId="{21E5F51E-E366-404F-B31E-F2FC54A95F61}"/>
          </ac:spMkLst>
        </pc:spChg>
      </pc:sldChg>
      <pc:sldChg chg="addSp delSp modSp mod modShow">
        <pc:chgData name="Vesa Juvonen" userId="c7243be1-99a3-4752-ab2a-0cf698cf8236" providerId="ADAL" clId="{C12DB810-F3BA-44F2-A8E7-B61523957DE7}" dt="2021-07-15T12:03:40.769" v="268" actId="20577"/>
        <pc:sldMkLst>
          <pc:docMk/>
          <pc:sldMk cId="467751124" sldId="6149"/>
        </pc:sldMkLst>
        <pc:spChg chg="mod">
          <ac:chgData name="Vesa Juvonen" userId="c7243be1-99a3-4752-ab2a-0cf698cf8236" providerId="ADAL" clId="{C12DB810-F3BA-44F2-A8E7-B61523957DE7}" dt="2021-07-15T12:03:40.769" v="268" actId="20577"/>
          <ac:spMkLst>
            <pc:docMk/>
            <pc:sldMk cId="467751124" sldId="6149"/>
            <ac:spMk id="3" creationId="{00000000-0000-0000-0000-000000000000}"/>
          </ac:spMkLst>
        </pc:spChg>
        <pc:spChg chg="add del">
          <ac:chgData name="Vesa Juvonen" userId="c7243be1-99a3-4752-ab2a-0cf698cf8236" providerId="ADAL" clId="{C12DB810-F3BA-44F2-A8E7-B61523957DE7}" dt="2021-07-15T12:03:16.362" v="172" actId="478"/>
          <ac:spMkLst>
            <pc:docMk/>
            <pc:sldMk cId="467751124" sldId="6149"/>
            <ac:spMk id="5" creationId="{4D414AAC-24CF-4395-A3A7-FC7CB57670CD}"/>
          </ac:spMkLst>
        </pc:spChg>
        <pc:spChg chg="del">
          <ac:chgData name="Vesa Juvonen" userId="c7243be1-99a3-4752-ab2a-0cf698cf8236" providerId="ADAL" clId="{C12DB810-F3BA-44F2-A8E7-B61523957DE7}" dt="2021-07-12T13:31:29.571" v="25" actId="478"/>
          <ac:spMkLst>
            <pc:docMk/>
            <pc:sldMk cId="467751124" sldId="6149"/>
            <ac:spMk id="9" creationId="{B0DC7313-9E76-47FA-A9D7-02F25CC581E6}"/>
          </ac:spMkLst>
        </pc:spChg>
      </pc:sldChg>
      <pc:sldChg chg="addSp delSp modSp mod">
        <pc:chgData name="Vesa Juvonen" userId="c7243be1-99a3-4752-ab2a-0cf698cf8236" providerId="ADAL" clId="{C12DB810-F3BA-44F2-A8E7-B61523957DE7}" dt="2021-07-12T13:34:10.014" v="87" actId="1076"/>
        <pc:sldMkLst>
          <pc:docMk/>
          <pc:sldMk cId="778883926" sldId="2076136264"/>
        </pc:sldMkLst>
        <pc:spChg chg="mod">
          <ac:chgData name="Vesa Juvonen" userId="c7243be1-99a3-4752-ab2a-0cf698cf8236" providerId="ADAL" clId="{C12DB810-F3BA-44F2-A8E7-B61523957DE7}" dt="2021-07-12T13:32:26.984" v="43" actId="1076"/>
          <ac:spMkLst>
            <pc:docMk/>
            <pc:sldMk cId="778883926" sldId="2076136264"/>
            <ac:spMk id="14" creationId="{953584C8-8734-42EA-AD16-6AA2B405D249}"/>
          </ac:spMkLst>
        </pc:spChg>
        <pc:picChg chg="del">
          <ac:chgData name="Vesa Juvonen" userId="c7243be1-99a3-4752-ab2a-0cf698cf8236" providerId="ADAL" clId="{C12DB810-F3BA-44F2-A8E7-B61523957DE7}" dt="2021-07-12T13:32:19.094" v="41" actId="478"/>
          <ac:picMkLst>
            <pc:docMk/>
            <pc:sldMk cId="778883926" sldId="2076136264"/>
            <ac:picMk id="3" creationId="{562B325D-988F-440B-AE7D-BAA8FAD5ACAF}"/>
          </ac:picMkLst>
        </pc:picChg>
        <pc:picChg chg="add mod ord">
          <ac:chgData name="Vesa Juvonen" userId="c7243be1-99a3-4752-ab2a-0cf698cf8236" providerId="ADAL" clId="{C12DB810-F3BA-44F2-A8E7-B61523957DE7}" dt="2021-07-12T13:34:02.154" v="81" actId="1076"/>
          <ac:picMkLst>
            <pc:docMk/>
            <pc:sldMk cId="778883926" sldId="2076136264"/>
            <ac:picMk id="5" creationId="{C30721D2-D536-4272-929D-883564A4AA0A}"/>
          </ac:picMkLst>
        </pc:picChg>
        <pc:picChg chg="del">
          <ac:chgData name="Vesa Juvonen" userId="c7243be1-99a3-4752-ab2a-0cf698cf8236" providerId="ADAL" clId="{C12DB810-F3BA-44F2-A8E7-B61523957DE7}" dt="2021-07-12T13:32:19.094" v="41" actId="478"/>
          <ac:picMkLst>
            <pc:docMk/>
            <pc:sldMk cId="778883926" sldId="2076136264"/>
            <ac:picMk id="6" creationId="{AD83F32D-EC0C-407A-9085-8F6659722301}"/>
          </ac:picMkLst>
        </pc:picChg>
        <pc:picChg chg="add mod">
          <ac:chgData name="Vesa Juvonen" userId="c7243be1-99a3-4752-ab2a-0cf698cf8236" providerId="ADAL" clId="{C12DB810-F3BA-44F2-A8E7-B61523957DE7}" dt="2021-07-12T13:34:03.641" v="82" actId="1076"/>
          <ac:picMkLst>
            <pc:docMk/>
            <pc:sldMk cId="778883926" sldId="2076136264"/>
            <ac:picMk id="7" creationId="{38660C79-F3FB-4B2C-BB01-746AB0982FAB}"/>
          </ac:picMkLst>
        </pc:picChg>
        <pc:picChg chg="add mod">
          <ac:chgData name="Vesa Juvonen" userId="c7243be1-99a3-4752-ab2a-0cf698cf8236" providerId="ADAL" clId="{C12DB810-F3BA-44F2-A8E7-B61523957DE7}" dt="2021-07-12T13:34:10.014" v="87" actId="1076"/>
          <ac:picMkLst>
            <pc:docMk/>
            <pc:sldMk cId="778883926" sldId="2076136264"/>
            <ac:picMk id="9" creationId="{A530CE92-58E8-4897-9E7A-0D94CB94771C}"/>
          </ac:picMkLst>
        </pc:picChg>
        <pc:picChg chg="del">
          <ac:chgData name="Vesa Juvonen" userId="c7243be1-99a3-4752-ab2a-0cf698cf8236" providerId="ADAL" clId="{C12DB810-F3BA-44F2-A8E7-B61523957DE7}" dt="2021-07-12T13:32:19.094" v="41" actId="478"/>
          <ac:picMkLst>
            <pc:docMk/>
            <pc:sldMk cId="778883926" sldId="2076136264"/>
            <ac:picMk id="10" creationId="{8136EA15-A44B-4167-B492-811A1F1E6063}"/>
          </ac:picMkLst>
        </pc:picChg>
      </pc:sldChg>
      <pc:sldChg chg="mod modShow">
        <pc:chgData name="Vesa Juvonen" userId="c7243be1-99a3-4752-ab2a-0cf698cf8236" providerId="ADAL" clId="{C12DB810-F3BA-44F2-A8E7-B61523957DE7}" dt="2021-07-13T18:28:18.453" v="167" actId="729"/>
        <pc:sldMkLst>
          <pc:docMk/>
          <pc:sldMk cId="2007154274" sldId="2076136270"/>
        </pc:sldMkLst>
      </pc:sldChg>
      <pc:sldChg chg="addSp mod">
        <pc:chgData name="Vesa Juvonen" userId="c7243be1-99a3-4752-ab2a-0cf698cf8236" providerId="ADAL" clId="{C12DB810-F3BA-44F2-A8E7-B61523957DE7}" dt="2021-07-12T13:31:45.541" v="32" actId="22"/>
        <pc:sldMkLst>
          <pc:docMk/>
          <pc:sldMk cId="2925091645" sldId="2076136308"/>
        </pc:sldMkLst>
        <pc:spChg chg="add">
          <ac:chgData name="Vesa Juvonen" userId="c7243be1-99a3-4752-ab2a-0cf698cf8236" providerId="ADAL" clId="{C12DB810-F3BA-44F2-A8E7-B61523957DE7}" dt="2021-07-12T13:31:45.541" v="32" actId="22"/>
          <ac:spMkLst>
            <pc:docMk/>
            <pc:sldMk cId="2925091645" sldId="2076136308"/>
            <ac:spMk id="5" creationId="{F8C64CE7-8943-48CA-8701-7D6E3D695E45}"/>
          </ac:spMkLst>
        </pc:spChg>
      </pc:sldChg>
      <pc:sldChg chg="addSp modSp mod">
        <pc:chgData name="Vesa Juvonen" userId="c7243be1-99a3-4752-ab2a-0cf698cf8236" providerId="ADAL" clId="{C12DB810-F3BA-44F2-A8E7-B61523957DE7}" dt="2021-07-12T13:31:17.637" v="23" actId="120"/>
        <pc:sldMkLst>
          <pc:docMk/>
          <pc:sldMk cId="357588276" sldId="2076136388"/>
        </pc:sldMkLst>
        <pc:spChg chg="add mod">
          <ac:chgData name="Vesa Juvonen" userId="c7243be1-99a3-4752-ab2a-0cf698cf8236" providerId="ADAL" clId="{C12DB810-F3BA-44F2-A8E7-B61523957DE7}" dt="2021-07-12T13:31:17.637" v="23" actId="120"/>
          <ac:spMkLst>
            <pc:docMk/>
            <pc:sldMk cId="357588276" sldId="2076136388"/>
            <ac:spMk id="2" creationId="{51129327-031B-48C4-A03A-93698193B7CF}"/>
          </ac:spMkLst>
        </pc:spChg>
      </pc:sldChg>
      <pc:sldChg chg="addSp mod">
        <pc:chgData name="Vesa Juvonen" userId="c7243be1-99a3-4752-ab2a-0cf698cf8236" providerId="ADAL" clId="{C12DB810-F3BA-44F2-A8E7-B61523957DE7}" dt="2021-07-12T13:31:47.824" v="33" actId="22"/>
        <pc:sldMkLst>
          <pc:docMk/>
          <pc:sldMk cId="2636939237" sldId="2076137579"/>
        </pc:sldMkLst>
        <pc:spChg chg="add">
          <ac:chgData name="Vesa Juvonen" userId="c7243be1-99a3-4752-ab2a-0cf698cf8236" providerId="ADAL" clId="{C12DB810-F3BA-44F2-A8E7-B61523957DE7}" dt="2021-07-12T13:31:47.824" v="33" actId="22"/>
          <ac:spMkLst>
            <pc:docMk/>
            <pc:sldMk cId="2636939237" sldId="2076137579"/>
            <ac:spMk id="4" creationId="{9CF58E62-228F-49AC-8B8C-EB410210C77A}"/>
          </ac:spMkLst>
        </pc:spChg>
      </pc:sldChg>
      <pc:sldChg chg="addSp modSp del mod">
        <pc:chgData name="Vesa Juvonen" userId="c7243be1-99a3-4752-ab2a-0cf698cf8236" providerId="ADAL" clId="{C12DB810-F3BA-44F2-A8E7-B61523957DE7}" dt="2021-07-15T12:05:16.699" v="270" actId="47"/>
        <pc:sldMkLst>
          <pc:docMk/>
          <pc:sldMk cId="2409991561" sldId="2076137629"/>
        </pc:sldMkLst>
        <pc:spChg chg="add mod">
          <ac:chgData name="Vesa Juvonen" userId="c7243be1-99a3-4752-ab2a-0cf698cf8236" providerId="ADAL" clId="{C12DB810-F3BA-44F2-A8E7-B61523957DE7}" dt="2021-07-13T18:29:12.808" v="169" actId="1076"/>
          <ac:spMkLst>
            <pc:docMk/>
            <pc:sldMk cId="2409991561" sldId="2076137629"/>
            <ac:spMk id="2" creationId="{690D6483-E5A9-447D-B67F-0E13776D63E5}"/>
          </ac:spMkLst>
        </pc:spChg>
      </pc:sldChg>
      <pc:sldChg chg="modSp add mod">
        <pc:chgData name="Vesa Juvonen" userId="c7243be1-99a3-4752-ab2a-0cf698cf8236" providerId="ADAL" clId="{C12DB810-F3BA-44F2-A8E7-B61523957DE7}" dt="2021-07-15T12:05:25.638" v="272" actId="207"/>
        <pc:sldMkLst>
          <pc:docMk/>
          <pc:sldMk cId="139502149" sldId="2076137662"/>
        </pc:sldMkLst>
        <pc:spChg chg="mod">
          <ac:chgData name="Vesa Juvonen" userId="c7243be1-99a3-4752-ab2a-0cf698cf8236" providerId="ADAL" clId="{C12DB810-F3BA-44F2-A8E7-B61523957DE7}" dt="2021-07-15T12:05:21.200" v="271" actId="207"/>
          <ac:spMkLst>
            <pc:docMk/>
            <pc:sldMk cId="139502149" sldId="2076137662"/>
            <ac:spMk id="18" creationId="{E5183C7A-C387-45C5-B839-7BB228B4091B}"/>
          </ac:spMkLst>
        </pc:spChg>
        <pc:spChg chg="mod">
          <ac:chgData name="Vesa Juvonen" userId="c7243be1-99a3-4752-ab2a-0cf698cf8236" providerId="ADAL" clId="{C12DB810-F3BA-44F2-A8E7-B61523957DE7}" dt="2021-07-15T12:05:25.638" v="272" actId="207"/>
          <ac:spMkLst>
            <pc:docMk/>
            <pc:sldMk cId="139502149" sldId="2076137662"/>
            <ac:spMk id="19" creationId="{B96EE522-6672-435D-A47F-0B904BCE8C3A}"/>
          </ac:spMkLst>
        </pc:spChg>
      </pc:sldChg>
      <pc:sldChg chg="addSp modSp new del mod">
        <pc:chgData name="Vesa Juvonen" userId="c7243be1-99a3-4752-ab2a-0cf698cf8236" providerId="ADAL" clId="{C12DB810-F3BA-44F2-A8E7-B61523957DE7}" dt="2021-07-13T18:28:00.858" v="166" actId="47"/>
        <pc:sldMkLst>
          <pc:docMk/>
          <pc:sldMk cId="1026036954" sldId="2134805596"/>
        </pc:sldMkLst>
        <pc:picChg chg="add mod">
          <ac:chgData name="Vesa Juvonen" userId="c7243be1-99a3-4752-ab2a-0cf698cf8236" providerId="ADAL" clId="{C12DB810-F3BA-44F2-A8E7-B61523957DE7}" dt="2021-07-13T12:52:02.620" v="164" actId="1076"/>
          <ac:picMkLst>
            <pc:docMk/>
            <pc:sldMk cId="1026036954" sldId="2134805596"/>
            <ac:picMk id="3" creationId="{70644E13-3E81-436B-BE5D-CA92AC5231E4}"/>
          </ac:picMkLst>
        </pc:picChg>
        <pc:picChg chg="add mod">
          <ac:chgData name="Vesa Juvonen" userId="c7243be1-99a3-4752-ab2a-0cf698cf8236" providerId="ADAL" clId="{C12DB810-F3BA-44F2-A8E7-B61523957DE7}" dt="2021-07-13T14:27:10.004" v="165" actId="1076"/>
          <ac:picMkLst>
            <pc:docMk/>
            <pc:sldMk cId="1026036954" sldId="2134805596"/>
            <ac:picMk id="5" creationId="{BB531664-5F1C-4EC8-9EB6-8582E130AB75}"/>
          </ac:picMkLst>
        </pc:picChg>
      </pc:sldChg>
    </pc:docChg>
  </pc:docChgLst>
  <pc:docChgLst>
    <pc:chgData name="Vesa Juvonen" userId="c7243be1-99a3-4752-ab2a-0cf698cf8236" providerId="ADAL" clId="{EC3908CC-47D1-458C-BB42-870FF93DC4B5}"/>
    <pc:docChg chg="undo custSel addSld delSld modSld modSection">
      <pc:chgData name="Vesa Juvonen" userId="c7243be1-99a3-4752-ab2a-0cf698cf8236" providerId="ADAL" clId="{EC3908CC-47D1-458C-BB42-870FF93DC4B5}" dt="2021-09-28T13:26:50.962" v="60" actId="113"/>
      <pc:docMkLst>
        <pc:docMk/>
      </pc:docMkLst>
      <pc:sldChg chg="addSp delSp modSp add del mod">
        <pc:chgData name="Vesa Juvonen" userId="c7243be1-99a3-4752-ab2a-0cf698cf8236" providerId="ADAL" clId="{EC3908CC-47D1-458C-BB42-870FF93DC4B5}" dt="2021-09-28T13:14:25.791" v="31" actId="1076"/>
        <pc:sldMkLst>
          <pc:docMk/>
          <pc:sldMk cId="10702720" sldId="2079"/>
        </pc:sldMkLst>
        <pc:spChg chg="del">
          <ac:chgData name="Vesa Juvonen" userId="c7243be1-99a3-4752-ab2a-0cf698cf8236" providerId="ADAL" clId="{EC3908CC-47D1-458C-BB42-870FF93DC4B5}" dt="2021-09-28T13:09:28.598" v="0" actId="478"/>
          <ac:spMkLst>
            <pc:docMk/>
            <pc:sldMk cId="10702720" sldId="2079"/>
            <ac:spMk id="4" creationId="{2166DEA8-709A-46FD-914E-5BEA07EF4372}"/>
          </ac:spMkLst>
        </pc:spChg>
        <pc:spChg chg="mod">
          <ac:chgData name="Vesa Juvonen" userId="c7243be1-99a3-4752-ab2a-0cf698cf8236" providerId="ADAL" clId="{EC3908CC-47D1-458C-BB42-870FF93DC4B5}" dt="2021-09-28T13:13:05.543" v="22" actId="113"/>
          <ac:spMkLst>
            <pc:docMk/>
            <pc:sldMk cId="10702720" sldId="2079"/>
            <ac:spMk id="8" creationId="{00000000-0000-0000-0000-000000000000}"/>
          </ac:spMkLst>
        </pc:spChg>
        <pc:picChg chg="del">
          <ac:chgData name="Vesa Juvonen" userId="c7243be1-99a3-4752-ab2a-0cf698cf8236" providerId="ADAL" clId="{EC3908CC-47D1-458C-BB42-870FF93DC4B5}" dt="2021-09-28T13:12:49.489" v="13" actId="478"/>
          <ac:picMkLst>
            <pc:docMk/>
            <pc:sldMk cId="10702720" sldId="2079"/>
            <ac:picMk id="2" creationId="{0913B2E8-3D45-40F1-A57E-7126D71349EA}"/>
          </ac:picMkLst>
        </pc:picChg>
        <pc:picChg chg="del mod">
          <ac:chgData name="Vesa Juvonen" userId="c7243be1-99a3-4752-ab2a-0cf698cf8236" providerId="ADAL" clId="{EC3908CC-47D1-458C-BB42-870FF93DC4B5}" dt="2021-09-28T13:09:31.515" v="2" actId="478"/>
          <ac:picMkLst>
            <pc:docMk/>
            <pc:sldMk cId="10702720" sldId="2079"/>
            <ac:picMk id="6" creationId="{8062DC70-738D-4BF3-B82F-A48B5D456839}"/>
          </ac:picMkLst>
        </pc:picChg>
        <pc:picChg chg="del">
          <ac:chgData name="Vesa Juvonen" userId="c7243be1-99a3-4752-ab2a-0cf698cf8236" providerId="ADAL" clId="{EC3908CC-47D1-458C-BB42-870FF93DC4B5}" dt="2021-09-28T13:09:31.515" v="2" actId="478"/>
          <ac:picMkLst>
            <pc:docMk/>
            <pc:sldMk cId="10702720" sldId="2079"/>
            <ac:picMk id="10" creationId="{C4A1B2D1-8D85-437E-A82F-800CB40ECF36}"/>
          </ac:picMkLst>
        </pc:picChg>
        <pc:picChg chg="add mod">
          <ac:chgData name="Vesa Juvonen" userId="c7243be1-99a3-4752-ab2a-0cf698cf8236" providerId="ADAL" clId="{EC3908CC-47D1-458C-BB42-870FF93DC4B5}" dt="2021-09-28T13:14:25.791" v="31" actId="1076"/>
          <ac:picMkLst>
            <pc:docMk/>
            <pc:sldMk cId="10702720" sldId="2079"/>
            <ac:picMk id="11" creationId="{DB94776E-C969-49AA-B30B-7F9167807E6B}"/>
          </ac:picMkLst>
        </pc:picChg>
        <pc:picChg chg="add mod">
          <ac:chgData name="Vesa Juvonen" userId="c7243be1-99a3-4752-ab2a-0cf698cf8236" providerId="ADAL" clId="{EC3908CC-47D1-458C-BB42-870FF93DC4B5}" dt="2021-09-28T13:14:25.791" v="31" actId="1076"/>
          <ac:picMkLst>
            <pc:docMk/>
            <pc:sldMk cId="10702720" sldId="2079"/>
            <ac:picMk id="13" creationId="{05539298-63AA-4CBC-98D1-AFF8A07159C8}"/>
          </ac:picMkLst>
        </pc:picChg>
      </pc:sldChg>
      <pc:sldChg chg="addSp">
        <pc:chgData name="Vesa Juvonen" userId="c7243be1-99a3-4752-ab2a-0cf698cf8236" providerId="ADAL" clId="{EC3908CC-47D1-458C-BB42-870FF93DC4B5}" dt="2021-09-28T13:12:01.890" v="6"/>
        <pc:sldMkLst>
          <pc:docMk/>
          <pc:sldMk cId="2503238799" sldId="2079"/>
        </pc:sldMkLst>
        <pc:spChg chg="add">
          <ac:chgData name="Vesa Juvonen" userId="c7243be1-99a3-4752-ab2a-0cf698cf8236" providerId="ADAL" clId="{EC3908CC-47D1-458C-BB42-870FF93DC4B5}" dt="2021-09-28T13:12:01.890" v="6"/>
          <ac:spMkLst>
            <pc:docMk/>
            <pc:sldMk cId="2503238799" sldId="2079"/>
            <ac:spMk id="4" creationId="{EC0AD0A5-2EFE-4811-A0A0-71C4DA3AE3E2}"/>
          </ac:spMkLst>
        </pc:spChg>
      </pc:sldChg>
      <pc:sldChg chg="add">
        <pc:chgData name="Vesa Juvonen" userId="c7243be1-99a3-4752-ab2a-0cf698cf8236" providerId="ADAL" clId="{EC3908CC-47D1-458C-BB42-870FF93DC4B5}" dt="2021-09-28T13:18:06.916" v="32" actId="22"/>
        <pc:sldMkLst>
          <pc:docMk/>
          <pc:sldMk cId="979604221" sldId="11618"/>
        </pc:sldMkLst>
      </pc:sldChg>
      <pc:sldChg chg="addSp delSp modSp mod">
        <pc:chgData name="Vesa Juvonen" userId="c7243be1-99a3-4752-ab2a-0cf698cf8236" providerId="ADAL" clId="{EC3908CC-47D1-458C-BB42-870FF93DC4B5}" dt="2021-09-28T13:25:30.712" v="56" actId="1076"/>
        <pc:sldMkLst>
          <pc:docMk/>
          <pc:sldMk cId="778883926" sldId="2076136264"/>
        </pc:sldMkLst>
        <pc:spChg chg="del">
          <ac:chgData name="Vesa Juvonen" userId="c7243be1-99a3-4752-ab2a-0cf698cf8236" providerId="ADAL" clId="{EC3908CC-47D1-458C-BB42-870FF93DC4B5}" dt="2021-09-28T13:24:48.592" v="43" actId="478"/>
          <ac:spMkLst>
            <pc:docMk/>
            <pc:sldMk cId="778883926" sldId="2076136264"/>
            <ac:spMk id="6" creationId="{D35044D9-3DA6-4776-A75E-7C1B074ABFB3}"/>
          </ac:spMkLst>
        </pc:spChg>
        <pc:spChg chg="mod">
          <ac:chgData name="Vesa Juvonen" userId="c7243be1-99a3-4752-ab2a-0cf698cf8236" providerId="ADAL" clId="{EC3908CC-47D1-458C-BB42-870FF93DC4B5}" dt="2021-09-28T13:25:05.700" v="50" actId="113"/>
          <ac:spMkLst>
            <pc:docMk/>
            <pc:sldMk cId="778883926" sldId="2076136264"/>
            <ac:spMk id="14" creationId="{953584C8-8734-42EA-AD16-6AA2B405D249}"/>
          </ac:spMkLst>
        </pc:spChg>
        <pc:picChg chg="del">
          <ac:chgData name="Vesa Juvonen" userId="c7243be1-99a3-4752-ab2a-0cf698cf8236" providerId="ADAL" clId="{EC3908CC-47D1-458C-BB42-870FF93DC4B5}" dt="2021-09-28T13:24:59.799" v="48" actId="478"/>
          <ac:picMkLst>
            <pc:docMk/>
            <pc:sldMk cId="778883926" sldId="2076136264"/>
            <ac:picMk id="3" creationId="{1FAF29EE-903F-4148-8A06-6EF666A956FE}"/>
          </ac:picMkLst>
        </pc:picChg>
        <pc:picChg chg="del">
          <ac:chgData name="Vesa Juvonen" userId="c7243be1-99a3-4752-ab2a-0cf698cf8236" providerId="ADAL" clId="{EC3908CC-47D1-458C-BB42-870FF93DC4B5}" dt="2021-09-28T13:24:59.799" v="48" actId="478"/>
          <ac:picMkLst>
            <pc:docMk/>
            <pc:sldMk cId="778883926" sldId="2076136264"/>
            <ac:picMk id="5" creationId="{3A20B25C-2E8F-4E4A-8FA2-7A954BB16314}"/>
          </ac:picMkLst>
        </pc:picChg>
        <pc:picChg chg="del">
          <ac:chgData name="Vesa Juvonen" userId="c7243be1-99a3-4752-ab2a-0cf698cf8236" providerId="ADAL" clId="{EC3908CC-47D1-458C-BB42-870FF93DC4B5}" dt="2021-09-28T13:24:59.799" v="48" actId="478"/>
          <ac:picMkLst>
            <pc:docMk/>
            <pc:sldMk cId="778883926" sldId="2076136264"/>
            <ac:picMk id="7" creationId="{CCC239A0-F1E5-46AE-AF0C-072F62C21C57}"/>
          </ac:picMkLst>
        </pc:picChg>
        <pc:picChg chg="add mod">
          <ac:chgData name="Vesa Juvonen" userId="c7243be1-99a3-4752-ab2a-0cf698cf8236" providerId="ADAL" clId="{EC3908CC-47D1-458C-BB42-870FF93DC4B5}" dt="2021-09-28T13:25:30.712" v="56" actId="1076"/>
          <ac:picMkLst>
            <pc:docMk/>
            <pc:sldMk cId="778883926" sldId="2076136264"/>
            <ac:picMk id="8" creationId="{2BD699B7-2189-47AA-BAC5-89BC54524251}"/>
          </ac:picMkLst>
        </pc:picChg>
        <pc:picChg chg="add mod">
          <ac:chgData name="Vesa Juvonen" userId="c7243be1-99a3-4752-ab2a-0cf698cf8236" providerId="ADAL" clId="{EC3908CC-47D1-458C-BB42-870FF93DC4B5}" dt="2021-09-28T13:25:29.452" v="55" actId="1076"/>
          <ac:picMkLst>
            <pc:docMk/>
            <pc:sldMk cId="778883926" sldId="2076136264"/>
            <ac:picMk id="10" creationId="{0CA5CE38-435B-4285-B3A7-ED1677DE6011}"/>
          </ac:picMkLst>
        </pc:picChg>
      </pc:sldChg>
      <pc:sldChg chg="modSp mod">
        <pc:chgData name="Vesa Juvonen" userId="c7243be1-99a3-4752-ab2a-0cf698cf8236" providerId="ADAL" clId="{EC3908CC-47D1-458C-BB42-870FF93DC4B5}" dt="2021-09-28T13:26:50.962" v="60" actId="113"/>
        <pc:sldMkLst>
          <pc:docMk/>
          <pc:sldMk cId="357588276" sldId="2076136388"/>
        </pc:sldMkLst>
        <pc:spChg chg="mod">
          <ac:chgData name="Vesa Juvonen" userId="c7243be1-99a3-4752-ab2a-0cf698cf8236" providerId="ADAL" clId="{EC3908CC-47D1-458C-BB42-870FF93DC4B5}" dt="2021-09-28T13:26:50.962" v="60" actId="113"/>
          <ac:spMkLst>
            <pc:docMk/>
            <pc:sldMk cId="357588276" sldId="2076136388"/>
            <ac:spMk id="10" creationId="{1E766323-85D0-46EC-88ED-617808B2C008}"/>
          </ac:spMkLst>
        </pc:spChg>
      </pc:sldChg>
      <pc:sldChg chg="addSp delSp modSp add mod delAnim">
        <pc:chgData name="Vesa Juvonen" userId="c7243be1-99a3-4752-ab2a-0cf698cf8236" providerId="ADAL" clId="{EC3908CC-47D1-458C-BB42-870FF93DC4B5}" dt="2021-09-28T13:24:27.858" v="42" actId="1076"/>
        <pc:sldMkLst>
          <pc:docMk/>
          <pc:sldMk cId="3652143241" sldId="2076137669"/>
        </pc:sldMkLst>
        <pc:picChg chg="del">
          <ac:chgData name="Vesa Juvonen" userId="c7243be1-99a3-4752-ab2a-0cf698cf8236" providerId="ADAL" clId="{EC3908CC-47D1-458C-BB42-870FF93DC4B5}" dt="2021-09-28T13:20:57.354" v="34" actId="478"/>
          <ac:picMkLst>
            <pc:docMk/>
            <pc:sldMk cId="3652143241" sldId="2076137669"/>
            <ac:picMk id="4" creationId="{CC8C4BD5-3F7F-4F53-B310-D44BA9021299}"/>
          </ac:picMkLst>
        </pc:picChg>
        <pc:picChg chg="add mod">
          <ac:chgData name="Vesa Juvonen" userId="c7243be1-99a3-4752-ab2a-0cf698cf8236" providerId="ADAL" clId="{EC3908CC-47D1-458C-BB42-870FF93DC4B5}" dt="2021-09-28T13:24:27.858" v="42" actId="1076"/>
          <ac:picMkLst>
            <pc:docMk/>
            <pc:sldMk cId="3652143241" sldId="2076137669"/>
            <ac:picMk id="5" creationId="{2328427C-70D2-4D72-B2A3-742C1CC67BD7}"/>
          </ac:picMkLst>
        </pc:picChg>
        <pc:picChg chg="del">
          <ac:chgData name="Vesa Juvonen" userId="c7243be1-99a3-4752-ab2a-0cf698cf8236" providerId="ADAL" clId="{EC3908CC-47D1-458C-BB42-870FF93DC4B5}" dt="2021-09-28T13:24:24.385" v="41" actId="478"/>
          <ac:picMkLst>
            <pc:docMk/>
            <pc:sldMk cId="3652143241" sldId="2076137669"/>
            <ac:picMk id="6" creationId="{D1125E30-97E9-4A1B-A52C-EE5DE68DB00C}"/>
          </ac:picMkLst>
        </pc:picChg>
        <pc:picChg chg="del">
          <ac:chgData name="Vesa Juvonen" userId="c7243be1-99a3-4752-ab2a-0cf698cf8236" providerId="ADAL" clId="{EC3908CC-47D1-458C-BB42-870FF93DC4B5}" dt="2021-09-28T13:20:57.354" v="34" actId="478"/>
          <ac:picMkLst>
            <pc:docMk/>
            <pc:sldMk cId="3652143241" sldId="2076137669"/>
            <ac:picMk id="12" creationId="{ECCA84D8-3869-4EE7-A8A4-3250DDF38E57}"/>
          </ac:picMkLst>
        </pc:picChg>
      </pc:sldChg>
      <pc:sldMasterChg chg="addSldLayout modSldLayout">
        <pc:chgData name="Vesa Juvonen" userId="c7243be1-99a3-4752-ab2a-0cf698cf8236" providerId="ADAL" clId="{EC3908CC-47D1-458C-BB42-870FF93DC4B5}" dt="2021-09-28T13:18:06.916" v="32" actId="22"/>
        <pc:sldMasterMkLst>
          <pc:docMk/>
          <pc:sldMasterMk cId="3588427678" sldId="2147484229"/>
        </pc:sldMasterMkLst>
        <pc:sldLayoutChg chg="add mod">
          <pc:chgData name="Vesa Juvonen" userId="c7243be1-99a3-4752-ab2a-0cf698cf8236" providerId="ADAL" clId="{EC3908CC-47D1-458C-BB42-870FF93DC4B5}" dt="2021-09-28T13:18:06.916" v="32" actId="22"/>
          <pc:sldLayoutMkLst>
            <pc:docMk/>
            <pc:sldMasterMk cId="3588427678" sldId="2147484229"/>
            <pc:sldLayoutMk cId="1401530028" sldId="2147484635"/>
          </pc:sldLayoutMkLst>
        </pc:sldLayoutChg>
      </pc:sldMasterChg>
    </pc:docChg>
  </pc:docChgLst>
  <pc:docChgLst>
    <pc:chgData name="Waldemar Mastykarz" userId="S::wmastyka@microsoft.com::8c3ccc08-b2ec-4e63-9b9b-25eb044a606e" providerId="AD" clId="Web-{39D1E5AA-71A4-0D66-0C43-9256090D0D7E}"/>
    <pc:docChg chg="modSld">
      <pc:chgData name="Waldemar Mastykarz" userId="S::wmastyka@microsoft.com::8c3ccc08-b2ec-4e63-9b9b-25eb044a606e" providerId="AD" clId="Web-{39D1E5AA-71A4-0D66-0C43-9256090D0D7E}" dt="2021-07-13T11:05:39.151" v="108" actId="20577"/>
      <pc:docMkLst>
        <pc:docMk/>
      </pc:docMkLst>
      <pc:sldChg chg="delSp modSp">
        <pc:chgData name="Waldemar Mastykarz" userId="S::wmastyka@microsoft.com::8c3ccc08-b2ec-4e63-9b9b-25eb044a606e" providerId="AD" clId="Web-{39D1E5AA-71A4-0D66-0C43-9256090D0D7E}" dt="2021-07-13T11:05:39.151" v="108" actId="20577"/>
        <pc:sldMkLst>
          <pc:docMk/>
          <pc:sldMk cId="2253365439" sldId="1642"/>
        </pc:sldMkLst>
        <pc:spChg chg="mod">
          <ac:chgData name="Waldemar Mastykarz" userId="S::wmastyka@microsoft.com::8c3ccc08-b2ec-4e63-9b9b-25eb044a606e" providerId="AD" clId="Web-{39D1E5AA-71A4-0D66-0C43-9256090D0D7E}" dt="2021-07-13T11:05:39.151" v="108" actId="20577"/>
          <ac:spMkLst>
            <pc:docMk/>
            <pc:sldMk cId="2253365439" sldId="1642"/>
            <ac:spMk id="3" creationId="{CBDC9C38-872E-4048-96FE-C321FEF21EC1}"/>
          </ac:spMkLst>
        </pc:spChg>
        <pc:spChg chg="del">
          <ac:chgData name="Waldemar Mastykarz" userId="S::wmastyka@microsoft.com::8c3ccc08-b2ec-4e63-9b9b-25eb044a606e" providerId="AD" clId="Web-{39D1E5AA-71A4-0D66-0C43-9256090D0D7E}" dt="2021-07-13T11:05:17.353" v="98"/>
          <ac:spMkLst>
            <pc:docMk/>
            <pc:sldMk cId="2253365439" sldId="1642"/>
            <ac:spMk id="4" creationId="{5E7E2D7C-ECCE-4CFE-8B86-83B290535414}"/>
          </ac:spMkLst>
        </pc:spChg>
      </pc:sldChg>
    </pc:docChg>
  </pc:docChgLst>
  <pc:docChgLst>
    <pc:chgData name="Sébastien Levert" userId="ece773f4-084f-4e66-97d9-a9d066f2d75d" providerId="ADAL" clId="{0EBF9592-2DBD-4306-B744-B77830E71246}"/>
    <pc:docChg chg="modSld">
      <pc:chgData name="Sébastien Levert" userId="ece773f4-084f-4e66-97d9-a9d066f2d75d" providerId="ADAL" clId="{0EBF9592-2DBD-4306-B744-B77830E71246}" dt="2021-10-05T14:53:53.685" v="5" actId="14100"/>
      <pc:docMkLst>
        <pc:docMk/>
      </pc:docMkLst>
      <pc:sldChg chg="addSp modSp mod">
        <pc:chgData name="Sébastien Levert" userId="ece773f4-084f-4e66-97d9-a9d066f2d75d" providerId="ADAL" clId="{0EBF9592-2DBD-4306-B744-B77830E71246}" dt="2021-10-05T14:53:53.685" v="5" actId="14100"/>
        <pc:sldMkLst>
          <pc:docMk/>
          <pc:sldMk cId="3652143241" sldId="2076137669"/>
        </pc:sldMkLst>
        <pc:picChg chg="add mod">
          <ac:chgData name="Sébastien Levert" userId="ece773f4-084f-4e66-97d9-a9d066f2d75d" providerId="ADAL" clId="{0EBF9592-2DBD-4306-B744-B77830E71246}" dt="2021-10-05T14:53:19.129" v="2" actId="14100"/>
          <ac:picMkLst>
            <pc:docMk/>
            <pc:sldMk cId="3652143241" sldId="2076137669"/>
            <ac:picMk id="4" creationId="{7A79F562-4343-4FFA-905B-1A8B878D9C18}"/>
          </ac:picMkLst>
        </pc:picChg>
        <pc:picChg chg="add mod">
          <ac:chgData name="Sébastien Levert" userId="ece773f4-084f-4e66-97d9-a9d066f2d75d" providerId="ADAL" clId="{0EBF9592-2DBD-4306-B744-B77830E71246}" dt="2021-10-05T14:53:53.685" v="5" actId="14100"/>
          <ac:picMkLst>
            <pc:docMk/>
            <pc:sldMk cId="3652143241" sldId="2076137669"/>
            <ac:picMk id="7" creationId="{2CFEE732-CE58-4F1C-8D74-094C256BBFC5}"/>
          </ac:picMkLst>
        </pc:picChg>
      </pc:sldChg>
    </pc:docChg>
  </pc:docChgLst>
  <pc:docChgLst>
    <pc:chgData name="David Warner" userId="S::david_dwarnerii.com#ext#@microsoft.onmicrosoft.com::acafcf14-4098-4a83-9425-e73571277a06" providerId="AD" clId="Web-{3511A340-A1D4-4CC1-9E8F-4323886F5CA0}"/>
    <pc:docChg chg="modSld">
      <pc:chgData name="David Warner" userId="S::david_dwarnerii.com#ext#@microsoft.onmicrosoft.com::acafcf14-4098-4a83-9425-e73571277a06" providerId="AD" clId="Web-{3511A340-A1D4-4CC1-9E8F-4323886F5CA0}" dt="2021-05-17T20:26:32.595" v="1"/>
      <pc:docMkLst>
        <pc:docMk/>
      </pc:docMkLst>
      <pc:sldChg chg="delSp modSp">
        <pc:chgData name="David Warner" userId="S::david_dwarnerii.com#ext#@microsoft.onmicrosoft.com::acafcf14-4098-4a83-9425-e73571277a06" providerId="AD" clId="Web-{3511A340-A1D4-4CC1-9E8F-4323886F5CA0}" dt="2021-05-17T20:26:32.595" v="1"/>
        <pc:sldMkLst>
          <pc:docMk/>
          <pc:sldMk cId="357588276" sldId="2076136388"/>
        </pc:sldMkLst>
        <pc:spChg chg="del mod">
          <ac:chgData name="David Warner" userId="S::david_dwarnerii.com#ext#@microsoft.onmicrosoft.com::acafcf14-4098-4a83-9425-e73571277a06" providerId="AD" clId="Web-{3511A340-A1D4-4CC1-9E8F-4323886F5CA0}" dt="2021-05-17T20:26:32.595" v="1"/>
          <ac:spMkLst>
            <pc:docMk/>
            <pc:sldMk cId="357588276" sldId="2076136388"/>
            <ac:spMk id="2" creationId="{62DD2063-A5FE-4E8B-9702-78D4BEBD50A1}"/>
          </ac:spMkLst>
        </pc:spChg>
      </pc:sldChg>
    </pc:docChg>
  </pc:docChgLst>
  <pc:docChgLst>
    <pc:chgData name="Julie Turner" userId="S::julie.turner_sympraxisconsulting.com#ext#@microsoft.onmicrosoft.com::51f00042-4c48-4111-9ee4-670ef2fc7d0e" providerId="AD" clId="Web-{5EA8FDD3-62BD-4113-8F47-2047A63879F7}"/>
    <pc:docChg chg="modSld">
      <pc:chgData name="Julie Turner" userId="S::julie.turner_sympraxisconsulting.com#ext#@microsoft.onmicrosoft.com::51f00042-4c48-4111-9ee4-670ef2fc7d0e" providerId="AD" clId="Web-{5EA8FDD3-62BD-4113-8F47-2047A63879F7}" dt="2021-05-03T15:35:14.679" v="102" actId="20577"/>
      <pc:docMkLst>
        <pc:docMk/>
      </pc:docMkLst>
      <pc:sldChg chg="delSp modSp">
        <pc:chgData name="Julie Turner" userId="S::julie.turner_sympraxisconsulting.com#ext#@microsoft.onmicrosoft.com::51f00042-4c48-4111-9ee4-670ef2fc7d0e" providerId="AD" clId="Web-{5EA8FDD3-62BD-4113-8F47-2047A63879F7}" dt="2021-05-03T15:35:14.679" v="102" actId="20577"/>
        <pc:sldMkLst>
          <pc:docMk/>
          <pc:sldMk cId="2877399898" sldId="1623"/>
        </pc:sldMkLst>
        <pc:spChg chg="mod">
          <ac:chgData name="Julie Turner" userId="S::julie.turner_sympraxisconsulting.com#ext#@microsoft.onmicrosoft.com::51f00042-4c48-4111-9ee4-670ef2fc7d0e" providerId="AD" clId="Web-{5EA8FDD3-62BD-4113-8F47-2047A63879F7}" dt="2021-05-03T15:35:14.679" v="102"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5EA8FDD3-62BD-4113-8F47-2047A63879F7}" dt="2021-05-03T15:34:35.880" v="65"/>
          <ac:spMkLst>
            <pc:docMk/>
            <pc:sldMk cId="2877399898" sldId="1623"/>
            <ac:spMk id="20" creationId="{492414AE-4C2B-477F-9A62-079C5E31E83D}"/>
          </ac:spMkLst>
        </pc:spChg>
      </pc:sldChg>
    </pc:docChg>
  </pc:docChgLst>
  <pc:docChgLst>
    <pc:chgData name="Waldemar Mastykarz" userId="S::wmastyka@microsoft.com::8c3ccc08-b2ec-4e63-9b9b-25eb044a606e" providerId="AD" clId="Web-{68C36FFD-7EEA-7A2E-DB97-602ABF9629BC}"/>
    <pc:docChg chg="modSld">
      <pc:chgData name="Waldemar Mastykarz" userId="S::wmastyka@microsoft.com::8c3ccc08-b2ec-4e63-9b9b-25eb044a606e" providerId="AD" clId="Web-{68C36FFD-7EEA-7A2E-DB97-602ABF9629BC}" dt="2021-05-04T07:48:34.547" v="75" actId="20577"/>
      <pc:docMkLst>
        <pc:docMk/>
      </pc:docMkLst>
      <pc:sldChg chg="delSp modSp">
        <pc:chgData name="Waldemar Mastykarz" userId="S::wmastyka@microsoft.com::8c3ccc08-b2ec-4e63-9b9b-25eb044a606e" providerId="AD" clId="Web-{68C36FFD-7EEA-7A2E-DB97-602ABF9629BC}" dt="2021-05-04T07:48:34.547" v="75" actId="20577"/>
        <pc:sldMkLst>
          <pc:docMk/>
          <pc:sldMk cId="2253365439" sldId="1642"/>
        </pc:sldMkLst>
        <pc:spChg chg="mod">
          <ac:chgData name="Waldemar Mastykarz" userId="S::wmastyka@microsoft.com::8c3ccc08-b2ec-4e63-9b9b-25eb044a606e" providerId="AD" clId="Web-{68C36FFD-7EEA-7A2E-DB97-602ABF9629BC}" dt="2021-05-04T07:48:34.547" v="75" actId="20577"/>
          <ac:spMkLst>
            <pc:docMk/>
            <pc:sldMk cId="2253365439" sldId="1642"/>
            <ac:spMk id="3" creationId="{CBDC9C38-872E-4048-96FE-C321FEF21EC1}"/>
          </ac:spMkLst>
        </pc:spChg>
        <pc:spChg chg="del">
          <ac:chgData name="Waldemar Mastykarz" userId="S::wmastyka@microsoft.com::8c3ccc08-b2ec-4e63-9b9b-25eb044a606e" providerId="AD" clId="Web-{68C36FFD-7EEA-7A2E-DB97-602ABF9629BC}" dt="2021-05-04T07:45:20.901" v="0"/>
          <ac:spMkLst>
            <pc:docMk/>
            <pc:sldMk cId="2253365439" sldId="1642"/>
            <ac:spMk id="4" creationId="{B7086944-6FE1-4219-8BE0-088A12AC4C1A}"/>
          </ac:spMkLst>
        </pc:spChg>
      </pc:sldChg>
    </pc:docChg>
  </pc:docChgLst>
  <pc:docChgLst>
    <pc:chgData name="Vesa Juvonen" userId="c7243be1-99a3-4752-ab2a-0cf698cf8236" providerId="ADAL" clId="{CBD9168D-35AB-4C0B-9058-FF90551A4A1B}"/>
    <pc:docChg chg="undo custSel addSld delSld modSld sldOrd modSection">
      <pc:chgData name="Vesa Juvonen" userId="c7243be1-99a3-4752-ab2a-0cf698cf8236" providerId="ADAL" clId="{CBD9168D-35AB-4C0B-9058-FF90551A4A1B}" dt="2022-02-15T15:47:11.734" v="650" actId="1076"/>
      <pc:docMkLst>
        <pc:docMk/>
      </pc:docMkLst>
      <pc:sldChg chg="addSp modSp mod">
        <pc:chgData name="Vesa Juvonen" userId="c7243be1-99a3-4752-ab2a-0cf698cf8236" providerId="ADAL" clId="{CBD9168D-35AB-4C0B-9058-FF90551A4A1B}" dt="2022-02-11T16:48:55.699" v="57" actId="2085"/>
        <pc:sldMkLst>
          <pc:docMk/>
          <pc:sldMk cId="1833126344" sldId="257"/>
        </pc:sldMkLst>
        <pc:spChg chg="add mod">
          <ac:chgData name="Vesa Juvonen" userId="c7243be1-99a3-4752-ab2a-0cf698cf8236" providerId="ADAL" clId="{CBD9168D-35AB-4C0B-9058-FF90551A4A1B}" dt="2022-02-11T16:48:55.699" v="57" actId="2085"/>
          <ac:spMkLst>
            <pc:docMk/>
            <pc:sldMk cId="1833126344" sldId="257"/>
            <ac:spMk id="2" creationId="{CDF1896F-377D-4D6A-8759-DC37F248FDE6}"/>
          </ac:spMkLst>
        </pc:spChg>
      </pc:sldChg>
      <pc:sldChg chg="modSp mod">
        <pc:chgData name="Vesa Juvonen" userId="c7243be1-99a3-4752-ab2a-0cf698cf8236" providerId="ADAL" clId="{CBD9168D-35AB-4C0B-9058-FF90551A4A1B}" dt="2022-02-15T15:47:11.734" v="650" actId="1076"/>
        <pc:sldMkLst>
          <pc:docMk/>
          <pc:sldMk cId="1989604330" sldId="259"/>
        </pc:sldMkLst>
        <pc:spChg chg="mod">
          <ac:chgData name="Vesa Juvonen" userId="c7243be1-99a3-4752-ab2a-0cf698cf8236" providerId="ADAL" clId="{CBD9168D-35AB-4C0B-9058-FF90551A4A1B}" dt="2022-02-15T15:47:11.734" v="650" actId="1076"/>
          <ac:spMkLst>
            <pc:docMk/>
            <pc:sldMk cId="1989604330" sldId="259"/>
            <ac:spMk id="13" creationId="{04EBEA20-7D3C-4FF3-B888-CD1841E61443}"/>
          </ac:spMkLst>
        </pc:spChg>
      </pc:sldChg>
      <pc:sldChg chg="modSp mod">
        <pc:chgData name="Vesa Juvonen" userId="c7243be1-99a3-4752-ab2a-0cf698cf8236" providerId="ADAL" clId="{CBD9168D-35AB-4C0B-9058-FF90551A4A1B}" dt="2022-02-11T16:50:07.114" v="74" actId="6549"/>
        <pc:sldMkLst>
          <pc:docMk/>
          <pc:sldMk cId="2967945684" sldId="277"/>
        </pc:sldMkLst>
        <pc:spChg chg="mod">
          <ac:chgData name="Vesa Juvonen" userId="c7243be1-99a3-4752-ab2a-0cf698cf8236" providerId="ADAL" clId="{CBD9168D-35AB-4C0B-9058-FF90551A4A1B}" dt="2022-02-11T16:50:07.114" v="74" actId="6549"/>
          <ac:spMkLst>
            <pc:docMk/>
            <pc:sldMk cId="2967945684" sldId="277"/>
            <ac:spMk id="4" creationId="{A04E16D6-6682-4068-BF11-BA8E4E8E1BBC}"/>
          </ac:spMkLst>
        </pc:spChg>
      </pc:sldChg>
      <pc:sldChg chg="modSp mod">
        <pc:chgData name="Vesa Juvonen" userId="c7243be1-99a3-4752-ab2a-0cf698cf8236" providerId="ADAL" clId="{CBD9168D-35AB-4C0B-9058-FF90551A4A1B}" dt="2022-02-11T17:17:55.753" v="168" actId="20577"/>
        <pc:sldMkLst>
          <pc:docMk/>
          <pc:sldMk cId="287163252" sldId="1567"/>
        </pc:sldMkLst>
        <pc:spChg chg="mod">
          <ac:chgData name="Vesa Juvonen" userId="c7243be1-99a3-4752-ab2a-0cf698cf8236" providerId="ADAL" clId="{CBD9168D-35AB-4C0B-9058-FF90551A4A1B}" dt="2022-02-11T17:17:55.753" v="168" actId="20577"/>
          <ac:spMkLst>
            <pc:docMk/>
            <pc:sldMk cId="287163252" sldId="1567"/>
            <ac:spMk id="8" creationId="{00000000-0000-0000-0000-000000000000}"/>
          </ac:spMkLst>
        </pc:spChg>
      </pc:sldChg>
      <pc:sldChg chg="addSp delSp modSp add del mod ord modClrScheme chgLayout">
        <pc:chgData name="Vesa Juvonen" userId="c7243be1-99a3-4752-ab2a-0cf698cf8236" providerId="ADAL" clId="{CBD9168D-35AB-4C0B-9058-FF90551A4A1B}" dt="2022-02-15T13:51:39.819" v="577" actId="21"/>
        <pc:sldMkLst>
          <pc:docMk/>
          <pc:sldMk cId="720313206" sldId="1640"/>
        </pc:sldMkLst>
        <pc:spChg chg="mod ord">
          <ac:chgData name="Vesa Juvonen" userId="c7243be1-99a3-4752-ab2a-0cf698cf8236" providerId="ADAL" clId="{CBD9168D-35AB-4C0B-9058-FF90551A4A1B}" dt="2022-02-15T13:51:29.023" v="575" actId="20577"/>
          <ac:spMkLst>
            <pc:docMk/>
            <pc:sldMk cId="720313206" sldId="1640"/>
            <ac:spMk id="2"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3" creationId="{29886EA4-FB40-489D-A1A3-1AF277ED09A5}"/>
          </ac:spMkLst>
        </pc:spChg>
        <pc:spChg chg="add del mod">
          <ac:chgData name="Vesa Juvonen" userId="c7243be1-99a3-4752-ab2a-0cf698cf8236" providerId="ADAL" clId="{CBD9168D-35AB-4C0B-9058-FF90551A4A1B}" dt="2022-02-15T13:41:30.337" v="458"/>
          <ac:spMkLst>
            <pc:docMk/>
            <pc:sldMk cId="720313206" sldId="1640"/>
            <ac:spMk id="4" creationId="{E6980A9F-3415-4230-B9D4-DD433A27D1CC}"/>
          </ac:spMkLst>
        </pc:spChg>
        <pc:spChg chg="mod ord">
          <ac:chgData name="Vesa Juvonen" userId="c7243be1-99a3-4752-ab2a-0cf698cf8236" providerId="ADAL" clId="{CBD9168D-35AB-4C0B-9058-FF90551A4A1B}" dt="2022-02-15T13:50:15.025" v="564" actId="21"/>
          <ac:spMkLst>
            <pc:docMk/>
            <pc:sldMk cId="720313206" sldId="1640"/>
            <ac:spMk id="5" creationId="{00000000-0000-0000-0000-000000000000}"/>
          </ac:spMkLst>
        </pc:spChg>
        <pc:spChg chg="mod">
          <ac:chgData name="Vesa Juvonen" userId="c7243be1-99a3-4752-ab2a-0cf698cf8236" providerId="ADAL" clId="{CBD9168D-35AB-4C0B-9058-FF90551A4A1B}" dt="2022-02-15T13:51:39.819" v="577" actId="21"/>
          <ac:spMkLst>
            <pc:docMk/>
            <pc:sldMk cId="720313206" sldId="1640"/>
            <ac:spMk id="6" creationId="{B6BFF95C-9CC5-41D8-B97F-890353EE3235}"/>
          </ac:spMkLst>
        </pc:spChg>
        <pc:spChg chg="mod ord">
          <ac:chgData name="Vesa Juvonen" userId="c7243be1-99a3-4752-ab2a-0cf698cf8236" providerId="ADAL" clId="{CBD9168D-35AB-4C0B-9058-FF90551A4A1B}" dt="2022-02-15T13:50:21.900" v="566" actId="21"/>
          <ac:spMkLst>
            <pc:docMk/>
            <pc:sldMk cId="720313206" sldId="1640"/>
            <ac:spMk id="7" creationId="{00000000-0000-0000-0000-000000000000}"/>
          </ac:spMkLst>
        </pc:spChg>
        <pc:spChg chg="add del mod">
          <ac:chgData name="Vesa Juvonen" userId="c7243be1-99a3-4752-ab2a-0cf698cf8236" providerId="ADAL" clId="{CBD9168D-35AB-4C0B-9058-FF90551A4A1B}" dt="2022-02-15T13:41:30.337" v="458"/>
          <ac:spMkLst>
            <pc:docMk/>
            <pc:sldMk cId="720313206" sldId="1640"/>
            <ac:spMk id="8" creationId="{E8B5A681-D860-4546-860E-5813E4B1C5DE}"/>
          </ac:spMkLst>
        </pc:spChg>
      </pc:sldChg>
      <pc:sldChg chg="addSp modSp add del mod ord">
        <pc:chgData name="Vesa Juvonen" userId="c7243be1-99a3-4752-ab2a-0cf698cf8236" providerId="ADAL" clId="{CBD9168D-35AB-4C0B-9058-FF90551A4A1B}" dt="2022-02-15T13:49:38.527" v="562" actId="404"/>
        <pc:sldMkLst>
          <pc:docMk/>
          <pc:sldMk cId="3043375476" sldId="1641"/>
        </pc:sldMkLst>
        <pc:spChg chg="mod">
          <ac:chgData name="Vesa Juvonen" userId="c7243be1-99a3-4752-ab2a-0cf698cf8236" providerId="ADAL" clId="{CBD9168D-35AB-4C0B-9058-FF90551A4A1B}" dt="2022-02-15T13:49:38.527" v="562" actId="404"/>
          <ac:spMkLst>
            <pc:docMk/>
            <pc:sldMk cId="3043375476" sldId="1641"/>
            <ac:spMk id="2" creationId="{00000000-0000-0000-0000-000000000000}"/>
          </ac:spMkLst>
        </pc:spChg>
        <pc:spChg chg="mod">
          <ac:chgData name="Vesa Juvonen" userId="c7243be1-99a3-4752-ab2a-0cf698cf8236" providerId="ADAL" clId="{CBD9168D-35AB-4C0B-9058-FF90551A4A1B}" dt="2022-02-15T13:48:46.409" v="547" actId="21"/>
          <ac:spMkLst>
            <pc:docMk/>
            <pc:sldMk cId="3043375476" sldId="1641"/>
            <ac:spMk id="5" creationId="{00000000-0000-0000-0000-000000000000}"/>
          </ac:spMkLst>
        </pc:spChg>
        <pc:spChg chg="mod">
          <ac:chgData name="Vesa Juvonen" userId="c7243be1-99a3-4752-ab2a-0cf698cf8236" providerId="ADAL" clId="{CBD9168D-35AB-4C0B-9058-FF90551A4A1B}" dt="2022-02-15T13:48:54.245" v="551" actId="21"/>
          <ac:spMkLst>
            <pc:docMk/>
            <pc:sldMk cId="3043375476" sldId="1641"/>
            <ac:spMk id="6" creationId="{399FC354-4754-4AF7-B37B-013145D750F3}"/>
          </ac:spMkLst>
        </pc:spChg>
        <pc:spChg chg="mod">
          <ac:chgData name="Vesa Juvonen" userId="c7243be1-99a3-4752-ab2a-0cf698cf8236" providerId="ADAL" clId="{CBD9168D-35AB-4C0B-9058-FF90551A4A1B}" dt="2022-02-15T13:49:01.622" v="554" actId="21"/>
          <ac:spMkLst>
            <pc:docMk/>
            <pc:sldMk cId="3043375476" sldId="1641"/>
            <ac:spMk id="7" creationId="{FF7DB6F2-A230-434B-BA45-3215EE59DFB5}"/>
          </ac:spMkLst>
        </pc:spChg>
        <pc:spChg chg="add mod">
          <ac:chgData name="Vesa Juvonen" userId="c7243be1-99a3-4752-ab2a-0cf698cf8236" providerId="ADAL" clId="{CBD9168D-35AB-4C0B-9058-FF90551A4A1B}" dt="2022-02-15T13:49:09.241" v="556" actId="12"/>
          <ac:spMkLst>
            <pc:docMk/>
            <pc:sldMk cId="3043375476" sldId="1641"/>
            <ac:spMk id="8" creationId="{7E3687A3-39C5-464E-8253-AE51D6DA9383}"/>
          </ac:spMkLst>
        </pc:spChg>
        <pc:picChg chg="mod">
          <ac:chgData name="Vesa Juvonen" userId="c7243be1-99a3-4752-ab2a-0cf698cf8236" providerId="ADAL" clId="{CBD9168D-35AB-4C0B-9058-FF90551A4A1B}" dt="2022-02-15T13:49:30.717" v="561" actId="1076"/>
          <ac:picMkLst>
            <pc:docMk/>
            <pc:sldMk cId="3043375476" sldId="1641"/>
            <ac:picMk id="1026" creationId="{00000000-0000-0000-0000-000000000000}"/>
          </ac:picMkLst>
        </pc:picChg>
      </pc:sldChg>
      <pc:sldChg chg="addSp delSp modSp mod">
        <pc:chgData name="Vesa Juvonen" userId="c7243be1-99a3-4752-ab2a-0cf698cf8236" providerId="ADAL" clId="{CBD9168D-35AB-4C0B-9058-FF90551A4A1B}" dt="2022-02-11T17:15:59.512" v="165" actId="20577"/>
        <pc:sldMkLst>
          <pc:docMk/>
          <pc:sldMk cId="10702720" sldId="2079"/>
        </pc:sldMkLst>
        <pc:spChg chg="mod">
          <ac:chgData name="Vesa Juvonen" userId="c7243be1-99a3-4752-ab2a-0cf698cf8236" providerId="ADAL" clId="{CBD9168D-35AB-4C0B-9058-FF90551A4A1B}" dt="2022-02-11T17:15:59.512" v="165" actId="20577"/>
          <ac:spMkLst>
            <pc:docMk/>
            <pc:sldMk cId="10702720" sldId="2079"/>
            <ac:spMk id="8" creationId="{00000000-0000-0000-0000-000000000000}"/>
          </ac:spMkLst>
        </pc:spChg>
        <pc:spChg chg="add del">
          <ac:chgData name="Vesa Juvonen" userId="c7243be1-99a3-4752-ab2a-0cf698cf8236" providerId="ADAL" clId="{CBD9168D-35AB-4C0B-9058-FF90551A4A1B}" dt="2022-02-11T16:47:34.950" v="17"/>
          <ac:spMkLst>
            <pc:docMk/>
            <pc:sldMk cId="10702720" sldId="2079"/>
            <ac:spMk id="9" creationId="{7535A2CB-3E2D-4408-B3C0-2783BADBC3CB}"/>
          </ac:spMkLst>
        </pc:spChg>
        <pc:picChg chg="del">
          <ac:chgData name="Vesa Juvonen" userId="c7243be1-99a3-4752-ab2a-0cf698cf8236" providerId="ADAL" clId="{CBD9168D-35AB-4C0B-9058-FF90551A4A1B}" dt="2022-02-11T16:43:27.521" v="0" actId="478"/>
          <ac:picMkLst>
            <pc:docMk/>
            <pc:sldMk cId="10702720" sldId="2079"/>
            <ac:picMk id="4" creationId="{85CF0E72-101E-441F-BB93-ECD8BED49A02}"/>
          </ac:picMkLst>
        </pc:picChg>
        <pc:picChg chg="add mod">
          <ac:chgData name="Vesa Juvonen" userId="c7243be1-99a3-4752-ab2a-0cf698cf8236" providerId="ADAL" clId="{CBD9168D-35AB-4C0B-9058-FF90551A4A1B}" dt="2022-02-11T16:48:06.593" v="26" actId="1076"/>
          <ac:picMkLst>
            <pc:docMk/>
            <pc:sldMk cId="10702720" sldId="2079"/>
            <ac:picMk id="6" creationId="{065D1B77-1504-4866-BC85-F53C7DE3A52C}"/>
          </ac:picMkLst>
        </pc:picChg>
        <pc:picChg chg="add mod">
          <ac:chgData name="Vesa Juvonen" userId="c7243be1-99a3-4752-ab2a-0cf698cf8236" providerId="ADAL" clId="{CBD9168D-35AB-4C0B-9058-FF90551A4A1B}" dt="2022-02-11T16:48:06.593" v="26" actId="1076"/>
          <ac:picMkLst>
            <pc:docMk/>
            <pc:sldMk cId="10702720" sldId="2079"/>
            <ac:picMk id="11" creationId="{910AEEF9-E8E2-4E08-9779-DDD0FCC9400E}"/>
          </ac:picMkLst>
        </pc:picChg>
        <pc:picChg chg="del">
          <ac:chgData name="Vesa Juvonen" userId="c7243be1-99a3-4752-ab2a-0cf698cf8236" providerId="ADAL" clId="{CBD9168D-35AB-4C0B-9058-FF90551A4A1B}" dt="2022-02-11T16:43:27.521" v="0" actId="478"/>
          <ac:picMkLst>
            <pc:docMk/>
            <pc:sldMk cId="10702720" sldId="2079"/>
            <ac:picMk id="13" creationId="{FD18DF01-7041-40B8-80BC-3B08909AAE9E}"/>
          </ac:picMkLst>
        </pc:picChg>
        <pc:picChg chg="mod">
          <ac:chgData name="Vesa Juvonen" userId="c7243be1-99a3-4752-ab2a-0cf698cf8236" providerId="ADAL" clId="{CBD9168D-35AB-4C0B-9058-FF90551A4A1B}" dt="2022-02-11T16:48:06.593" v="26" actId="1076"/>
          <ac:picMkLst>
            <pc:docMk/>
            <pc:sldMk cId="10702720" sldId="2079"/>
            <ac:picMk id="2052" creationId="{11CF9187-81B4-4186-B976-5D6E9E571406}"/>
          </ac:picMkLst>
        </pc:picChg>
      </pc:sldChg>
      <pc:sldChg chg="addSp delSp modSp mod">
        <pc:chgData name="Vesa Juvonen" userId="c7243be1-99a3-4752-ab2a-0cf698cf8236" providerId="ADAL" clId="{CBD9168D-35AB-4C0B-9058-FF90551A4A1B}" dt="2022-02-11T16:49:54.253" v="67" actId="1076"/>
        <pc:sldMkLst>
          <pc:docMk/>
          <pc:sldMk cId="778883926" sldId="2076136264"/>
        </pc:sldMkLst>
        <pc:spChg chg="mod">
          <ac:chgData name="Vesa Juvonen" userId="c7243be1-99a3-4752-ab2a-0cf698cf8236" providerId="ADAL" clId="{CBD9168D-35AB-4C0B-9058-FF90551A4A1B}" dt="2022-02-11T16:49:26.146" v="59"/>
          <ac:spMkLst>
            <pc:docMk/>
            <pc:sldMk cId="778883926" sldId="2076136264"/>
            <ac:spMk id="14" creationId="{953584C8-8734-42EA-AD16-6AA2B405D249}"/>
          </ac:spMkLst>
        </pc:spChg>
        <pc:picChg chg="add mod">
          <ac:chgData name="Vesa Juvonen" userId="c7243be1-99a3-4752-ab2a-0cf698cf8236" providerId="ADAL" clId="{CBD9168D-35AB-4C0B-9058-FF90551A4A1B}" dt="2022-02-11T16:49:52.200" v="66" actId="1076"/>
          <ac:picMkLst>
            <pc:docMk/>
            <pc:sldMk cId="778883926" sldId="2076136264"/>
            <ac:picMk id="3" creationId="{F749A300-79CB-435B-A466-8E96C186983F}"/>
          </ac:picMkLst>
        </pc:picChg>
        <pc:picChg chg="del">
          <ac:chgData name="Vesa Juvonen" userId="c7243be1-99a3-4752-ab2a-0cf698cf8236" providerId="ADAL" clId="{CBD9168D-35AB-4C0B-9058-FF90551A4A1B}" dt="2022-02-11T16:49:30.690" v="60" actId="478"/>
          <ac:picMkLst>
            <pc:docMk/>
            <pc:sldMk cId="778883926" sldId="2076136264"/>
            <ac:picMk id="6" creationId="{2D0C10E4-65A5-40C9-887A-84D98DFEAD73}"/>
          </ac:picMkLst>
        </pc:picChg>
        <pc:picChg chg="add mod">
          <ac:chgData name="Vesa Juvonen" userId="c7243be1-99a3-4752-ab2a-0cf698cf8236" providerId="ADAL" clId="{CBD9168D-35AB-4C0B-9058-FF90551A4A1B}" dt="2022-02-11T16:49:54.253" v="67" actId="1076"/>
          <ac:picMkLst>
            <pc:docMk/>
            <pc:sldMk cId="778883926" sldId="2076136264"/>
            <ac:picMk id="7" creationId="{0953E284-CDAE-445E-9B7E-025A90C81B29}"/>
          </ac:picMkLst>
        </pc:picChg>
        <pc:picChg chg="del">
          <ac:chgData name="Vesa Juvonen" userId="c7243be1-99a3-4752-ab2a-0cf698cf8236" providerId="ADAL" clId="{CBD9168D-35AB-4C0B-9058-FF90551A4A1B}" dt="2022-02-11T16:49:30.690" v="60" actId="478"/>
          <ac:picMkLst>
            <pc:docMk/>
            <pc:sldMk cId="778883926" sldId="2076136264"/>
            <ac:picMk id="12" creationId="{3FEBF8AD-A532-49B4-953C-402B82CBA315}"/>
          </ac:picMkLst>
        </pc:picChg>
      </pc:sldChg>
      <pc:sldChg chg="modSp mod">
        <pc:chgData name="Vesa Juvonen" userId="c7243be1-99a3-4752-ab2a-0cf698cf8236" providerId="ADAL" clId="{CBD9168D-35AB-4C0B-9058-FF90551A4A1B}" dt="2022-02-15T12:15:44.853" v="386" actId="20577"/>
        <pc:sldMkLst>
          <pc:docMk/>
          <pc:sldMk cId="3554970203" sldId="2076137597"/>
        </pc:sldMkLst>
        <pc:spChg chg="mod">
          <ac:chgData name="Vesa Juvonen" userId="c7243be1-99a3-4752-ab2a-0cf698cf8236" providerId="ADAL" clId="{CBD9168D-35AB-4C0B-9058-FF90551A4A1B}" dt="2022-02-15T12:15:44.853" v="386" actId="20577"/>
          <ac:spMkLst>
            <pc:docMk/>
            <pc:sldMk cId="3554970203" sldId="2076137597"/>
            <ac:spMk id="22" creationId="{C3850332-7012-43B5-831F-FACD76D2BD30}"/>
          </ac:spMkLst>
        </pc:spChg>
      </pc:sldChg>
      <pc:sldChg chg="modSp mod">
        <pc:chgData name="Vesa Juvonen" userId="c7243be1-99a3-4752-ab2a-0cf698cf8236" providerId="ADAL" clId="{CBD9168D-35AB-4C0B-9058-FF90551A4A1B}" dt="2022-02-15T15:40:58.812" v="625" actId="113"/>
        <pc:sldMkLst>
          <pc:docMk/>
          <pc:sldMk cId="4062126788" sldId="2076137664"/>
        </pc:sldMkLst>
        <pc:spChg chg="mod">
          <ac:chgData name="Vesa Juvonen" userId="c7243be1-99a3-4752-ab2a-0cf698cf8236" providerId="ADAL" clId="{CBD9168D-35AB-4C0B-9058-FF90551A4A1B}" dt="2022-02-15T15:40:58.812" v="625" actId="113"/>
          <ac:spMkLst>
            <pc:docMk/>
            <pc:sldMk cId="4062126788" sldId="2076137664"/>
            <ac:spMk id="4" creationId="{3043A0E7-A181-4A01-8662-9169801F5D4A}"/>
          </ac:spMkLst>
        </pc:spChg>
      </pc:sldChg>
      <pc:sldChg chg="addSp delSp modSp add del mod ord modClrScheme chgLayout">
        <pc:chgData name="Vesa Juvonen" userId="c7243be1-99a3-4752-ab2a-0cf698cf8236" providerId="ADAL" clId="{CBD9168D-35AB-4C0B-9058-FF90551A4A1B}" dt="2022-02-15T13:56:56.243" v="624" actId="167"/>
        <pc:sldMkLst>
          <pc:docMk/>
          <pc:sldMk cId="1882481969" sldId="2076137668"/>
        </pc:sldMkLst>
        <pc:spChg chg="mod ord">
          <ac:chgData name="Vesa Juvonen" userId="c7243be1-99a3-4752-ab2a-0cf698cf8236" providerId="ADAL" clId="{CBD9168D-35AB-4C0B-9058-FF90551A4A1B}" dt="2022-02-15T13:56:32.499" v="619" actId="20577"/>
          <ac:spMkLst>
            <pc:docMk/>
            <pc:sldMk cId="1882481969" sldId="2076137668"/>
            <ac:spMk id="2" creationId="{00000000-0000-0000-0000-000000000000}"/>
          </ac:spMkLst>
        </pc:spChg>
        <pc:spChg chg="mod ord">
          <ac:chgData name="Vesa Juvonen" userId="c7243be1-99a3-4752-ab2a-0cf698cf8236" providerId="ADAL" clId="{CBD9168D-35AB-4C0B-9058-FF90551A4A1B}" dt="2022-02-15T13:53:43.703" v="613"/>
          <ac:spMkLst>
            <pc:docMk/>
            <pc:sldMk cId="1882481969" sldId="2076137668"/>
            <ac:spMk id="5" creationId="{00000000-0000-0000-0000-000000000000}"/>
          </ac:spMkLst>
        </pc:spChg>
        <pc:spChg chg="add mod">
          <ac:chgData name="Vesa Juvonen" userId="c7243be1-99a3-4752-ab2a-0cf698cf8236" providerId="ADAL" clId="{CBD9168D-35AB-4C0B-9058-FF90551A4A1B}" dt="2022-02-15T13:53:47.883" v="614" actId="21"/>
          <ac:spMkLst>
            <pc:docMk/>
            <pc:sldMk cId="1882481969" sldId="2076137668"/>
            <ac:spMk id="6" creationId="{372A50EE-67E5-4F87-A48C-BEC0030EB2B3}"/>
          </ac:spMkLst>
        </pc:spChg>
        <pc:spChg chg="mod ord">
          <ac:chgData name="Vesa Juvonen" userId="c7243be1-99a3-4752-ab2a-0cf698cf8236" providerId="ADAL" clId="{CBD9168D-35AB-4C0B-9058-FF90551A4A1B}" dt="2022-02-15T13:53:51.858" v="618" actId="20577"/>
          <ac:spMkLst>
            <pc:docMk/>
            <pc:sldMk cId="1882481969" sldId="2076137668"/>
            <ac:spMk id="7" creationId="{00000000-0000-0000-0000-000000000000}"/>
          </ac:spMkLst>
        </pc:spChg>
        <pc:picChg chg="del">
          <ac:chgData name="Vesa Juvonen" userId="c7243be1-99a3-4752-ab2a-0cf698cf8236" providerId="ADAL" clId="{CBD9168D-35AB-4C0B-9058-FF90551A4A1B}" dt="2022-02-15T13:56:51.712" v="621" actId="478"/>
          <ac:picMkLst>
            <pc:docMk/>
            <pc:sldMk cId="1882481969" sldId="2076137668"/>
            <ac:picMk id="3" creationId="{FFDF6E0C-BAB0-4EA0-99B3-DED805EDDB1B}"/>
          </ac:picMkLst>
        </pc:picChg>
        <pc:picChg chg="add mod">
          <ac:chgData name="Vesa Juvonen" userId="c7243be1-99a3-4752-ab2a-0cf698cf8236" providerId="ADAL" clId="{CBD9168D-35AB-4C0B-9058-FF90551A4A1B}" dt="2022-02-15T13:56:56.243" v="624" actId="167"/>
          <ac:picMkLst>
            <pc:docMk/>
            <pc:sldMk cId="1882481969" sldId="2076137668"/>
            <ac:picMk id="4" creationId="{1601019A-13A7-48EF-B202-A66268E77510}"/>
          </ac:picMkLst>
        </pc:picChg>
      </pc:sldChg>
      <pc:sldChg chg="modSp mod modNotesTx">
        <pc:chgData name="Vesa Juvonen" userId="c7243be1-99a3-4752-ab2a-0cf698cf8236" providerId="ADAL" clId="{CBD9168D-35AB-4C0B-9058-FF90551A4A1B}" dt="2022-02-15T12:15:26.016" v="382" actId="20577"/>
        <pc:sldMkLst>
          <pc:docMk/>
          <pc:sldMk cId="2357998636" sldId="2076137670"/>
        </pc:sldMkLst>
        <pc:spChg chg="mod">
          <ac:chgData name="Vesa Juvonen" userId="c7243be1-99a3-4752-ab2a-0cf698cf8236" providerId="ADAL" clId="{CBD9168D-35AB-4C0B-9058-FF90551A4A1B}" dt="2022-02-15T12:14:56.940" v="270" actId="20577"/>
          <ac:spMkLst>
            <pc:docMk/>
            <pc:sldMk cId="2357998636" sldId="2076137670"/>
            <ac:spMk id="4" creationId="{3043A0E7-A181-4A01-8662-9169801F5D4A}"/>
          </ac:spMkLst>
        </pc:spChg>
      </pc:sldChg>
      <pc:sldChg chg="add del ord">
        <pc:chgData name="Vesa Juvonen" userId="c7243be1-99a3-4752-ab2a-0cf698cf8236" providerId="ADAL" clId="{CBD9168D-35AB-4C0B-9058-FF90551A4A1B}" dt="2022-02-15T13:43:03.898" v="478" actId="47"/>
        <pc:sldMkLst>
          <pc:docMk/>
          <pc:sldMk cId="3660214503" sldId="2076137813"/>
        </pc:sldMkLst>
      </pc:sldChg>
      <pc:sldChg chg="add del ord modTransition">
        <pc:chgData name="Vesa Juvonen" userId="c7243be1-99a3-4752-ab2a-0cf698cf8236" providerId="ADAL" clId="{CBD9168D-35AB-4C0B-9058-FF90551A4A1B}" dt="2022-02-15T13:42:49.839" v="476" actId="47"/>
        <pc:sldMkLst>
          <pc:docMk/>
          <pc:sldMk cId="1191702794" sldId="2076137814"/>
        </pc:sldMkLst>
      </pc:sldChg>
      <pc:sldChg chg="add">
        <pc:chgData name="Vesa Juvonen" userId="c7243be1-99a3-4752-ab2a-0cf698cf8236" providerId="ADAL" clId="{CBD9168D-35AB-4C0B-9058-FF90551A4A1B}" dt="2022-02-15T13:43:01.540" v="477"/>
        <pc:sldMkLst>
          <pc:docMk/>
          <pc:sldMk cId="2266530565" sldId="2076137822"/>
        </pc:sldMkLst>
      </pc:sldChg>
      <pc:sldChg chg="modSp add mod">
        <pc:chgData name="Vesa Juvonen" userId="c7243be1-99a3-4752-ab2a-0cf698cf8236" providerId="ADAL" clId="{CBD9168D-35AB-4C0B-9058-FF90551A4A1B}" dt="2022-02-15T13:42:47.458" v="475" actId="207"/>
        <pc:sldMkLst>
          <pc:docMk/>
          <pc:sldMk cId="3176526355" sldId="2076137823"/>
        </pc:sldMkLst>
        <pc:spChg chg="mod">
          <ac:chgData name="Vesa Juvonen" userId="c7243be1-99a3-4752-ab2a-0cf698cf8236" providerId="ADAL" clId="{CBD9168D-35AB-4C0B-9058-FF90551A4A1B}" dt="2022-02-15T13:42:47.458" v="475" actId="207"/>
          <ac:spMkLst>
            <pc:docMk/>
            <pc:sldMk cId="3176526355" sldId="2076137823"/>
            <ac:spMk id="4" creationId="{B7EE2697-FF77-4373-9ED0-F3E544446F2C}"/>
          </ac:spMkLst>
        </pc:spChg>
      </pc:sldChg>
      <pc:sldChg chg="addSp modSp mod">
        <pc:chgData name="Vesa Juvonen" userId="c7243be1-99a3-4752-ab2a-0cf698cf8236" providerId="ADAL" clId="{CBD9168D-35AB-4C0B-9058-FF90551A4A1B}" dt="2022-02-15T12:15:04.680" v="272" actId="1076"/>
        <pc:sldMkLst>
          <pc:docMk/>
          <pc:sldMk cId="1812315545" sldId="2134805597"/>
        </pc:sldMkLst>
        <pc:spChg chg="mod">
          <ac:chgData name="Vesa Juvonen" userId="c7243be1-99a3-4752-ab2a-0cf698cf8236" providerId="ADAL" clId="{CBD9168D-35AB-4C0B-9058-FF90551A4A1B}" dt="2022-02-15T12:15:04.680" v="272" actId="1076"/>
          <ac:spMkLst>
            <pc:docMk/>
            <pc:sldMk cId="1812315545" sldId="2134805597"/>
            <ac:spMk id="2" creationId="{43B4EDB2-1FD9-44AD-8C9A-AE418EB20F7D}"/>
          </ac:spMkLst>
        </pc:spChg>
        <pc:spChg chg="add">
          <ac:chgData name="Vesa Juvonen" userId="c7243be1-99a3-4752-ab2a-0cf698cf8236" providerId="ADAL" clId="{CBD9168D-35AB-4C0B-9058-FF90551A4A1B}" dt="2022-02-11T16:49:09.695" v="58" actId="22"/>
          <ac:spMkLst>
            <pc:docMk/>
            <pc:sldMk cId="1812315545" sldId="2134805597"/>
            <ac:spMk id="4" creationId="{54D52EB5-1386-4BB7-9BAD-BFDF6484941E}"/>
          </ac:spMkLst>
        </pc:spChg>
      </pc:sldChg>
      <pc:sldChg chg="modSp mod">
        <pc:chgData name="Vesa Juvonen" userId="c7243be1-99a3-4752-ab2a-0cf698cf8236" providerId="ADAL" clId="{CBD9168D-35AB-4C0B-9058-FF90551A4A1B}" dt="2022-02-15T15:46:39.960" v="646" actId="1038"/>
        <pc:sldMkLst>
          <pc:docMk/>
          <pc:sldMk cId="460153747" sldId="2134805598"/>
        </pc:sldMkLst>
        <pc:spChg chg="mod">
          <ac:chgData name="Vesa Juvonen" userId="c7243be1-99a3-4752-ab2a-0cf698cf8236" providerId="ADAL" clId="{CBD9168D-35AB-4C0B-9058-FF90551A4A1B}" dt="2022-02-15T15:46:39.960" v="646" actId="1038"/>
          <ac:spMkLst>
            <pc:docMk/>
            <pc:sldMk cId="460153747" sldId="2134805598"/>
            <ac:spMk id="2" creationId="{D93BDAB2-0D8E-40FD-BE74-409F9AFD71E2}"/>
          </ac:spMkLst>
        </pc:spChg>
      </pc:sldChg>
      <pc:sldChg chg="addSp delSp modSp mod">
        <pc:chgData name="Vesa Juvonen" userId="c7243be1-99a3-4752-ab2a-0cf698cf8236" providerId="ADAL" clId="{CBD9168D-35AB-4C0B-9058-FF90551A4A1B}" dt="2022-02-15T13:40:23.854" v="454" actId="1076"/>
        <pc:sldMkLst>
          <pc:docMk/>
          <pc:sldMk cId="4046856784" sldId="2134805599"/>
        </pc:sldMkLst>
        <pc:spChg chg="add del mod">
          <ac:chgData name="Vesa Juvonen" userId="c7243be1-99a3-4752-ab2a-0cf698cf8236" providerId="ADAL" clId="{CBD9168D-35AB-4C0B-9058-FF90551A4A1B}" dt="2022-02-15T12:09:51.542" v="169" actId="478"/>
          <ac:spMkLst>
            <pc:docMk/>
            <pc:sldMk cId="4046856784" sldId="2134805599"/>
            <ac:spMk id="2" creationId="{BABBC972-E027-4AE6-B82A-DFA2664566AA}"/>
          </ac:spMkLst>
        </pc:spChg>
        <pc:picChg chg="add del mod">
          <ac:chgData name="Vesa Juvonen" userId="c7243be1-99a3-4752-ab2a-0cf698cf8236" providerId="ADAL" clId="{CBD9168D-35AB-4C0B-9058-FF90551A4A1B}" dt="2022-02-15T12:10:46.244" v="185" actId="22"/>
          <ac:picMkLst>
            <pc:docMk/>
            <pc:sldMk cId="4046856784" sldId="2134805599"/>
            <ac:picMk id="4" creationId="{7943618B-AF29-41AF-9406-CCC756660AB8}"/>
          </ac:picMkLst>
        </pc:picChg>
        <pc:picChg chg="del">
          <ac:chgData name="Vesa Juvonen" userId="c7243be1-99a3-4752-ab2a-0cf698cf8236" providerId="ADAL" clId="{CBD9168D-35AB-4C0B-9058-FF90551A4A1B}" dt="2022-02-15T12:09:52.213" v="170" actId="478"/>
          <ac:picMkLst>
            <pc:docMk/>
            <pc:sldMk cId="4046856784" sldId="2134805599"/>
            <ac:picMk id="5" creationId="{C84DEF55-93F6-40DA-8F72-1E2DF8705B98}"/>
          </ac:picMkLst>
        </pc:picChg>
        <pc:picChg chg="del">
          <ac:chgData name="Vesa Juvonen" userId="c7243be1-99a3-4752-ab2a-0cf698cf8236" providerId="ADAL" clId="{CBD9168D-35AB-4C0B-9058-FF90551A4A1B}" dt="2022-02-15T12:09:52.670" v="171" actId="478"/>
          <ac:picMkLst>
            <pc:docMk/>
            <pc:sldMk cId="4046856784" sldId="2134805599"/>
            <ac:picMk id="7" creationId="{462A5D98-0047-44DF-9753-43B0435E4AEE}"/>
          </ac:picMkLst>
        </pc:picChg>
        <pc:picChg chg="add del mod">
          <ac:chgData name="Vesa Juvonen" userId="c7243be1-99a3-4752-ab2a-0cf698cf8236" providerId="ADAL" clId="{CBD9168D-35AB-4C0B-9058-FF90551A4A1B}" dt="2022-02-15T13:37:52.023" v="388" actId="478"/>
          <ac:picMkLst>
            <pc:docMk/>
            <pc:sldMk cId="4046856784" sldId="2134805599"/>
            <ac:picMk id="9" creationId="{F5B0AF98-DFAC-4977-98A8-1E563A7FCC91}"/>
          </ac:picMkLst>
        </pc:picChg>
        <pc:picChg chg="add mod">
          <ac:chgData name="Vesa Juvonen" userId="c7243be1-99a3-4752-ab2a-0cf698cf8236" providerId="ADAL" clId="{CBD9168D-35AB-4C0B-9058-FF90551A4A1B}" dt="2022-02-15T13:39:47.468" v="441" actId="1076"/>
          <ac:picMkLst>
            <pc:docMk/>
            <pc:sldMk cId="4046856784" sldId="2134805599"/>
            <ac:picMk id="11" creationId="{CFE31D90-AD79-4B9D-860E-4016FBDB064A}"/>
          </ac:picMkLst>
        </pc:picChg>
        <pc:picChg chg="del">
          <ac:chgData name="Vesa Juvonen" userId="c7243be1-99a3-4752-ab2a-0cf698cf8236" providerId="ADAL" clId="{CBD9168D-35AB-4C0B-9058-FF90551A4A1B}" dt="2022-02-15T12:09:53.174" v="172" actId="478"/>
          <ac:picMkLst>
            <pc:docMk/>
            <pc:sldMk cId="4046856784" sldId="2134805599"/>
            <ac:picMk id="13" creationId="{63C6AA24-7059-4EEA-B8AC-0D85CB1AF8E6}"/>
          </ac:picMkLst>
        </pc:picChg>
        <pc:picChg chg="add mod">
          <ac:chgData name="Vesa Juvonen" userId="c7243be1-99a3-4752-ab2a-0cf698cf8236" providerId="ADAL" clId="{CBD9168D-35AB-4C0B-9058-FF90551A4A1B}" dt="2022-02-15T13:40:23.854" v="454" actId="1076"/>
          <ac:picMkLst>
            <pc:docMk/>
            <pc:sldMk cId="4046856784" sldId="2134805599"/>
            <ac:picMk id="15" creationId="{7CFD8B2C-F7FE-49DF-BCB5-979294B7396C}"/>
          </ac:picMkLst>
        </pc:picChg>
        <pc:picChg chg="add del">
          <ac:chgData name="Vesa Juvonen" userId="c7243be1-99a3-4752-ab2a-0cf698cf8236" providerId="ADAL" clId="{CBD9168D-35AB-4C0B-9058-FF90551A4A1B}" dt="2022-02-15T12:11:49.201" v="187" actId="478"/>
          <ac:picMkLst>
            <pc:docMk/>
            <pc:sldMk cId="4046856784" sldId="2134805599"/>
            <ac:picMk id="17" creationId="{5CF07ED0-6754-4CB6-A7B1-E0CDC80FB348}"/>
          </ac:picMkLst>
        </pc:picChg>
        <pc:picChg chg="add mod">
          <ac:chgData name="Vesa Juvonen" userId="c7243be1-99a3-4752-ab2a-0cf698cf8236" providerId="ADAL" clId="{CBD9168D-35AB-4C0B-9058-FF90551A4A1B}" dt="2022-02-15T13:40:23.854" v="454" actId="1076"/>
          <ac:picMkLst>
            <pc:docMk/>
            <pc:sldMk cId="4046856784" sldId="2134805599"/>
            <ac:picMk id="18" creationId="{5DE4424F-286F-49BF-8926-DE144A7F036A}"/>
          </ac:picMkLst>
        </pc:picChg>
        <pc:picChg chg="add mod modCrop">
          <ac:chgData name="Vesa Juvonen" userId="c7243be1-99a3-4752-ab2a-0cf698cf8236" providerId="ADAL" clId="{CBD9168D-35AB-4C0B-9058-FF90551A4A1B}" dt="2022-02-15T13:39:50.691" v="442" actId="14100"/>
          <ac:picMkLst>
            <pc:docMk/>
            <pc:sldMk cId="4046856784" sldId="2134805599"/>
            <ac:picMk id="20" creationId="{0AD79D64-6027-4C35-85B9-B40B80BE5BBB}"/>
          </ac:picMkLst>
        </pc:picChg>
        <pc:picChg chg="add mod ord modCrop">
          <ac:chgData name="Vesa Juvonen" userId="c7243be1-99a3-4752-ab2a-0cf698cf8236" providerId="ADAL" clId="{CBD9168D-35AB-4C0B-9058-FF90551A4A1B}" dt="2022-02-15T13:40:02.688" v="445" actId="1076"/>
          <ac:picMkLst>
            <pc:docMk/>
            <pc:sldMk cId="4046856784" sldId="2134805599"/>
            <ac:picMk id="22" creationId="{6B04BA95-B3F8-45D6-99BC-0830D5BF7900}"/>
          </ac:picMkLst>
        </pc:picChg>
      </pc:sldChg>
      <pc:sldChg chg="modNotesTx">
        <pc:chgData name="Vesa Juvonen" userId="c7243be1-99a3-4752-ab2a-0cf698cf8236" providerId="ADAL" clId="{CBD9168D-35AB-4C0B-9058-FF90551A4A1B}" dt="2022-02-15T15:46:04.314" v="642" actId="20577"/>
        <pc:sldMkLst>
          <pc:docMk/>
          <pc:sldMk cId="3674296714" sldId="2134805600"/>
        </pc:sldMkLst>
      </pc:sldChg>
      <pc:sldChg chg="modSp add mod">
        <pc:chgData name="Vesa Juvonen" userId="c7243be1-99a3-4752-ab2a-0cf698cf8236" providerId="ADAL" clId="{CBD9168D-35AB-4C0B-9058-FF90551A4A1B}" dt="2022-02-15T13:56:38.281" v="620" actId="20577"/>
        <pc:sldMkLst>
          <pc:docMk/>
          <pc:sldMk cId="3166917076" sldId="2134805601"/>
        </pc:sldMkLst>
        <pc:spChg chg="mod">
          <ac:chgData name="Vesa Juvonen" userId="c7243be1-99a3-4752-ab2a-0cf698cf8236" providerId="ADAL" clId="{CBD9168D-35AB-4C0B-9058-FF90551A4A1B}" dt="2022-02-15T13:56:38.281" v="620" actId="20577"/>
          <ac:spMkLst>
            <pc:docMk/>
            <pc:sldMk cId="3166917076" sldId="2134805601"/>
            <ac:spMk id="2" creationId="{00000000-0000-0000-0000-000000000000}"/>
          </ac:spMkLst>
        </pc:spChg>
        <pc:spChg chg="mod">
          <ac:chgData name="Vesa Juvonen" userId="c7243be1-99a3-4752-ab2a-0cf698cf8236" providerId="ADAL" clId="{CBD9168D-35AB-4C0B-9058-FF90551A4A1B}" dt="2022-02-15T13:52:13.654" v="585" actId="21"/>
          <ac:spMkLst>
            <pc:docMk/>
            <pc:sldMk cId="3166917076" sldId="2134805601"/>
            <ac:spMk id="5" creationId="{00000000-0000-0000-0000-000000000000}"/>
          </ac:spMkLst>
        </pc:spChg>
        <pc:spChg chg="mod">
          <ac:chgData name="Vesa Juvonen" userId="c7243be1-99a3-4752-ab2a-0cf698cf8236" providerId="ADAL" clId="{CBD9168D-35AB-4C0B-9058-FF90551A4A1B}" dt="2022-02-15T13:53:02.430" v="599"/>
          <ac:spMkLst>
            <pc:docMk/>
            <pc:sldMk cId="3166917076" sldId="2134805601"/>
            <ac:spMk id="6" creationId="{B6BFF95C-9CC5-41D8-B97F-890353EE3235}"/>
          </ac:spMkLst>
        </pc:spChg>
        <pc:spChg chg="mod">
          <ac:chgData name="Vesa Juvonen" userId="c7243be1-99a3-4752-ab2a-0cf698cf8236" providerId="ADAL" clId="{CBD9168D-35AB-4C0B-9058-FF90551A4A1B}" dt="2022-02-15T13:52:49.192" v="595" actId="21"/>
          <ac:spMkLst>
            <pc:docMk/>
            <pc:sldMk cId="3166917076" sldId="2134805601"/>
            <ac:spMk id="7" creationId="{00000000-0000-0000-0000-000000000000}"/>
          </ac:spMkLst>
        </pc:spChg>
      </pc:sldChg>
    </pc:docChg>
  </pc:docChgLst>
  <pc:docChgLst>
    <pc:chgData name="Wajeed Shaikh" userId="943a82b8-fdb9-4dbf-aa6c-31e37bb9aed6" providerId="ADAL" clId="{D5B9E76C-3750-4B41-B4F2-4C7C4C14CA40}"/>
    <pc:docChg chg="custSel modSld">
      <pc:chgData name="Wajeed Shaikh" userId="943a82b8-fdb9-4dbf-aa6c-31e37bb9aed6" providerId="ADAL" clId="{D5B9E76C-3750-4B41-B4F2-4C7C4C14CA40}" dt="2022-05-17T13:22:06.725" v="835" actId="14100"/>
      <pc:docMkLst>
        <pc:docMk/>
      </pc:docMkLst>
      <pc:sldChg chg="addSp delSp modSp mod modNotesTx">
        <pc:chgData name="Wajeed Shaikh" userId="943a82b8-fdb9-4dbf-aa6c-31e37bb9aed6" providerId="ADAL" clId="{D5B9E76C-3750-4B41-B4F2-4C7C4C14CA40}" dt="2022-05-17T13:22:06.725" v="835" actId="14100"/>
        <pc:sldMkLst>
          <pc:docMk/>
          <pc:sldMk cId="1247101359" sldId="2145707276"/>
        </pc:sldMkLst>
        <pc:spChg chg="del mod">
          <ac:chgData name="Wajeed Shaikh" userId="943a82b8-fdb9-4dbf-aa6c-31e37bb9aed6" providerId="ADAL" clId="{D5B9E76C-3750-4B41-B4F2-4C7C4C14CA40}" dt="2022-05-17T12:56:58.995" v="813" actId="478"/>
          <ac:spMkLst>
            <pc:docMk/>
            <pc:sldMk cId="1247101359" sldId="2145707276"/>
            <ac:spMk id="4" creationId="{2D5DF0A0-0324-B8A6-D88A-2EF45BC1E047}"/>
          </ac:spMkLst>
        </pc:spChg>
        <pc:spChg chg="mod">
          <ac:chgData name="Wajeed Shaikh" userId="943a82b8-fdb9-4dbf-aa6c-31e37bb9aed6" providerId="ADAL" clId="{D5B9E76C-3750-4B41-B4F2-4C7C4C14CA40}" dt="2022-05-17T12:53:20.371" v="615" actId="20577"/>
          <ac:spMkLst>
            <pc:docMk/>
            <pc:sldMk cId="1247101359" sldId="2145707276"/>
            <ac:spMk id="5" creationId="{4BEE597E-27B7-B8B8-5BE5-06D59B4D2FCE}"/>
          </ac:spMkLst>
        </pc:spChg>
        <pc:spChg chg="mod">
          <ac:chgData name="Wajeed Shaikh" userId="943a82b8-fdb9-4dbf-aa6c-31e37bb9aed6" providerId="ADAL" clId="{D5B9E76C-3750-4B41-B4F2-4C7C4C14CA40}" dt="2022-05-17T13:21:31.218" v="827" actId="403"/>
          <ac:spMkLst>
            <pc:docMk/>
            <pc:sldMk cId="1247101359" sldId="2145707276"/>
            <ac:spMk id="39" creationId="{88507CB0-14BD-F9C6-3E87-627240967300}"/>
          </ac:spMkLst>
        </pc:spChg>
        <pc:spChg chg="mod">
          <ac:chgData name="Wajeed Shaikh" userId="943a82b8-fdb9-4dbf-aa6c-31e37bb9aed6" providerId="ADAL" clId="{D5B9E76C-3750-4B41-B4F2-4C7C4C14CA40}" dt="2022-05-17T12:57:03.398" v="814" actId="14100"/>
          <ac:spMkLst>
            <pc:docMk/>
            <pc:sldMk cId="1247101359" sldId="2145707276"/>
            <ac:spMk id="55" creationId="{7B608F18-EC54-9316-9719-BB5C11330858}"/>
          </ac:spMkLst>
        </pc:spChg>
        <pc:spChg chg="mod">
          <ac:chgData name="Wajeed Shaikh" userId="943a82b8-fdb9-4dbf-aa6c-31e37bb9aed6" providerId="ADAL" clId="{D5B9E76C-3750-4B41-B4F2-4C7C4C14CA40}" dt="2022-05-17T13:21:55.671" v="831" actId="1076"/>
          <ac:spMkLst>
            <pc:docMk/>
            <pc:sldMk cId="1247101359" sldId="2145707276"/>
            <ac:spMk id="73" creationId="{1F207C2B-FC32-45FD-8665-FEC0532C2A3E}"/>
          </ac:spMkLst>
        </pc:spChg>
        <pc:picChg chg="add mod">
          <ac:chgData name="Wajeed Shaikh" userId="943a82b8-fdb9-4dbf-aa6c-31e37bb9aed6" providerId="ADAL" clId="{D5B9E76C-3750-4B41-B4F2-4C7C4C14CA40}" dt="2022-05-17T13:22:06.725" v="835" actId="14100"/>
          <ac:picMkLst>
            <pc:docMk/>
            <pc:sldMk cId="1247101359" sldId="2145707276"/>
            <ac:picMk id="8" creationId="{C3B63E41-BA1A-EF17-1CD2-FF3B8E2A7CB9}"/>
          </ac:picMkLst>
        </pc:picChg>
        <pc:picChg chg="del">
          <ac:chgData name="Wajeed Shaikh" userId="943a82b8-fdb9-4dbf-aa6c-31e37bb9aed6" providerId="ADAL" clId="{D5B9E76C-3750-4B41-B4F2-4C7C4C14CA40}" dt="2022-05-17T12:16:44.492" v="0" actId="478"/>
          <ac:picMkLst>
            <pc:docMk/>
            <pc:sldMk cId="1247101359" sldId="2145707276"/>
            <ac:picMk id="11" creationId="{1E25EC3D-52D4-DBE7-CBA7-E9902055A63A}"/>
          </ac:picMkLst>
        </pc:picChg>
        <pc:picChg chg="del mod">
          <ac:chgData name="Wajeed Shaikh" userId="943a82b8-fdb9-4dbf-aa6c-31e37bb9aed6" providerId="ADAL" clId="{D5B9E76C-3750-4B41-B4F2-4C7C4C14CA40}" dt="2022-05-17T12:17:42.386" v="23" actId="478"/>
          <ac:picMkLst>
            <pc:docMk/>
            <pc:sldMk cId="1247101359" sldId="2145707276"/>
            <ac:picMk id="21" creationId="{D35D7C84-E606-9C7C-5044-35FBAADF987A}"/>
          </ac:picMkLst>
        </pc:picChg>
      </pc:sldChg>
    </pc:docChg>
  </pc:docChgLst>
  <pc:docChgLst>
    <pc:chgData name="Ayca Bas" userId="S::aycabas@microsoft.com::d5a7dadb-f04d-4f30-920f-4a45336a6ebf" providerId="AD" clId="Web-{ABB859F8-CCBF-6E42-9EF4-ED31D988A127}"/>
    <pc:docChg chg="addSld modSld modSection">
      <pc:chgData name="Ayca Bas" userId="S::aycabas@microsoft.com::d5a7dadb-f04d-4f30-920f-4a45336a6ebf" providerId="AD" clId="Web-{ABB859F8-CCBF-6E42-9EF4-ED31D988A127}" dt="2022-02-07T12:47:31.005" v="3"/>
      <pc:docMkLst>
        <pc:docMk/>
      </pc:docMkLst>
      <pc:sldChg chg="delSp delAnim">
        <pc:chgData name="Ayca Bas" userId="S::aycabas@microsoft.com::d5a7dadb-f04d-4f30-920f-4a45336a6ebf" providerId="AD" clId="Web-{ABB859F8-CCBF-6E42-9EF4-ED31D988A127}" dt="2022-02-07T12:47:29.661" v="2"/>
        <pc:sldMkLst>
          <pc:docMk/>
          <pc:sldMk cId="1185981120" sldId="2134805601"/>
        </pc:sldMkLst>
        <pc:spChg chg="del">
          <ac:chgData name="Ayca Bas" userId="S::aycabas@microsoft.com::d5a7dadb-f04d-4f30-920f-4a45336a6ebf" providerId="AD" clId="Web-{ABB859F8-CCBF-6E42-9EF4-ED31D988A127}" dt="2022-02-07T12:46:33.300" v="0"/>
          <ac:spMkLst>
            <pc:docMk/>
            <pc:sldMk cId="1185981120" sldId="2134805601"/>
            <ac:spMk id="2" creationId="{CB8D02BA-CDB2-48B5-8D8E-3F6D25D51A0A}"/>
          </ac:spMkLst>
        </pc:spChg>
        <pc:spChg chg="del">
          <ac:chgData name="Ayca Bas" userId="S::aycabas@microsoft.com::d5a7dadb-f04d-4f30-920f-4a45336a6ebf" providerId="AD" clId="Web-{ABB859F8-CCBF-6E42-9EF4-ED31D988A127}" dt="2022-02-07T12:47:29.661" v="2"/>
          <ac:spMkLst>
            <pc:docMk/>
            <pc:sldMk cId="1185981120" sldId="2134805601"/>
            <ac:spMk id="15" creationId="{0C70E1D5-EF57-47C2-A4BC-E33BF95FA29C}"/>
          </ac:spMkLst>
        </pc:spChg>
        <pc:picChg chg="del">
          <ac:chgData name="Ayca Bas" userId="S::aycabas@microsoft.com::d5a7dadb-f04d-4f30-920f-4a45336a6ebf" providerId="AD" clId="Web-{ABB859F8-CCBF-6E42-9EF4-ED31D988A127}" dt="2022-02-07T12:46:35.644" v="1"/>
          <ac:picMkLst>
            <pc:docMk/>
            <pc:sldMk cId="1185981120" sldId="2134805601"/>
            <ac:picMk id="1026" creationId="{FF040649-CA2A-4D55-82B0-1DA85BD266FB}"/>
          </ac:picMkLst>
        </pc:picChg>
      </pc:sldChg>
      <pc:sldChg chg="add">
        <pc:chgData name="Ayca Bas" userId="S::aycabas@microsoft.com::d5a7dadb-f04d-4f30-920f-4a45336a6ebf" providerId="AD" clId="Web-{ABB859F8-CCBF-6E42-9EF4-ED31D988A127}" dt="2022-02-07T12:47:31.005" v="3"/>
        <pc:sldMkLst>
          <pc:docMk/>
          <pc:sldMk cId="3658194355" sldId="2134805602"/>
        </pc:sldMkLst>
      </pc:sldChg>
    </pc:docChg>
  </pc:docChgLst>
  <pc:docChgLst>
    <pc:chgData name="Vesa Juvonen" userId="c7243be1-99a3-4752-ab2a-0cf698cf8236" providerId="ADAL" clId="{F960B2E7-8D2F-412F-9A3B-A9C146540267}"/>
    <pc:docChg chg="undo custSel addSld delSld modSld sldOrd modSection">
      <pc:chgData name="Vesa Juvonen" userId="c7243be1-99a3-4752-ab2a-0cf698cf8236" providerId="ADAL" clId="{F960B2E7-8D2F-412F-9A3B-A9C146540267}" dt="2022-04-19T15:44:56.201" v="501" actId="20577"/>
      <pc:docMkLst>
        <pc:docMk/>
      </pc:docMkLst>
      <pc:sldChg chg="del">
        <pc:chgData name="Vesa Juvonen" userId="c7243be1-99a3-4752-ab2a-0cf698cf8236" providerId="ADAL" clId="{F960B2E7-8D2F-412F-9A3B-A9C146540267}" dt="2022-04-14T16:22:39.967" v="54" actId="47"/>
        <pc:sldMkLst>
          <pc:docMk/>
          <pc:sldMk cId="3917250203" sldId="266"/>
        </pc:sldMkLst>
      </pc:sldChg>
      <pc:sldChg chg="modSp add del mod modClrScheme chgLayout">
        <pc:chgData name="Vesa Juvonen" userId="c7243be1-99a3-4752-ab2a-0cf698cf8236" providerId="ADAL" clId="{F960B2E7-8D2F-412F-9A3B-A9C146540267}" dt="2022-04-19T14:30:04.789" v="159" actId="20577"/>
        <pc:sldMkLst>
          <pc:docMk/>
          <pc:sldMk cId="720313206" sldId="1640"/>
        </pc:sldMkLst>
        <pc:spChg chg="mod ord">
          <ac:chgData name="Vesa Juvonen" userId="c7243be1-99a3-4752-ab2a-0cf698cf8236" providerId="ADAL" clId="{F960B2E7-8D2F-412F-9A3B-A9C146540267}" dt="2022-04-19T14:30:04.789" v="159" actId="20577"/>
          <ac:spMkLst>
            <pc:docMk/>
            <pc:sldMk cId="720313206" sldId="1640"/>
            <ac:spMk id="2" creationId="{00000000-0000-0000-0000-000000000000}"/>
          </ac:spMkLst>
        </pc:spChg>
        <pc:spChg chg="mod ord">
          <ac:chgData name="Vesa Juvonen" userId="c7243be1-99a3-4752-ab2a-0cf698cf8236" providerId="ADAL" clId="{F960B2E7-8D2F-412F-9A3B-A9C146540267}" dt="2022-04-19T14:27:47.966" v="138" actId="21"/>
          <ac:spMkLst>
            <pc:docMk/>
            <pc:sldMk cId="720313206" sldId="1640"/>
            <ac:spMk id="5" creationId="{00000000-0000-0000-0000-000000000000}"/>
          </ac:spMkLst>
        </pc:spChg>
        <pc:spChg chg="mod">
          <ac:chgData name="Vesa Juvonen" userId="c7243be1-99a3-4752-ab2a-0cf698cf8236" providerId="ADAL" clId="{F960B2E7-8D2F-412F-9A3B-A9C146540267}" dt="2022-04-19T14:30:00.801" v="158" actId="20577"/>
          <ac:spMkLst>
            <pc:docMk/>
            <pc:sldMk cId="720313206" sldId="1640"/>
            <ac:spMk id="6" creationId="{B6BFF95C-9CC5-41D8-B97F-890353EE3235}"/>
          </ac:spMkLst>
        </pc:spChg>
        <pc:spChg chg="mod ord">
          <ac:chgData name="Vesa Juvonen" userId="c7243be1-99a3-4752-ab2a-0cf698cf8236" providerId="ADAL" clId="{F960B2E7-8D2F-412F-9A3B-A9C146540267}" dt="2022-04-19T14:27:55.691" v="140" actId="21"/>
          <ac:spMkLst>
            <pc:docMk/>
            <pc:sldMk cId="720313206" sldId="1640"/>
            <ac:spMk id="7" creationId="{00000000-0000-0000-0000-000000000000}"/>
          </ac:spMkLst>
        </pc:spChg>
      </pc:sldChg>
      <pc:sldChg chg="modSp add del mod">
        <pc:chgData name="Vesa Juvonen" userId="c7243be1-99a3-4752-ab2a-0cf698cf8236" providerId="ADAL" clId="{F960B2E7-8D2F-412F-9A3B-A9C146540267}" dt="2022-04-19T14:27:15.561" v="136" actId="1076"/>
        <pc:sldMkLst>
          <pc:docMk/>
          <pc:sldMk cId="3043375476" sldId="1641"/>
        </pc:sldMkLst>
        <pc:spChg chg="mod">
          <ac:chgData name="Vesa Juvonen" userId="c7243be1-99a3-4752-ab2a-0cf698cf8236" providerId="ADAL" clId="{F960B2E7-8D2F-412F-9A3B-A9C146540267}" dt="2022-04-19T14:26:49.757" v="124" actId="21"/>
          <ac:spMkLst>
            <pc:docMk/>
            <pc:sldMk cId="3043375476" sldId="1641"/>
            <ac:spMk id="5" creationId="{00000000-0000-0000-0000-000000000000}"/>
          </ac:spMkLst>
        </pc:spChg>
        <pc:spChg chg="mod">
          <ac:chgData name="Vesa Juvonen" userId="c7243be1-99a3-4752-ab2a-0cf698cf8236" providerId="ADAL" clId="{F960B2E7-8D2F-412F-9A3B-A9C146540267}" dt="2022-04-19T14:26:57.540" v="126" actId="21"/>
          <ac:spMkLst>
            <pc:docMk/>
            <pc:sldMk cId="3043375476" sldId="1641"/>
            <ac:spMk id="6" creationId="{399FC354-4754-4AF7-B37B-013145D750F3}"/>
          </ac:spMkLst>
        </pc:spChg>
        <pc:spChg chg="mod">
          <ac:chgData name="Vesa Juvonen" userId="c7243be1-99a3-4752-ab2a-0cf698cf8236" providerId="ADAL" clId="{F960B2E7-8D2F-412F-9A3B-A9C146540267}" dt="2022-04-19T14:27:03.565" v="128" actId="21"/>
          <ac:spMkLst>
            <pc:docMk/>
            <pc:sldMk cId="3043375476" sldId="1641"/>
            <ac:spMk id="7" creationId="{FF7DB6F2-A230-434B-BA45-3215EE59DFB5}"/>
          </ac:spMkLst>
        </pc:spChg>
        <pc:spChg chg="mod">
          <ac:chgData name="Vesa Juvonen" userId="c7243be1-99a3-4752-ab2a-0cf698cf8236" providerId="ADAL" clId="{F960B2E7-8D2F-412F-9A3B-A9C146540267}" dt="2022-04-19T14:27:09.132" v="133"/>
          <ac:spMkLst>
            <pc:docMk/>
            <pc:sldMk cId="3043375476" sldId="1641"/>
            <ac:spMk id="8" creationId="{7E3687A3-39C5-464E-8253-AE51D6DA9383}"/>
          </ac:spMkLst>
        </pc:spChg>
        <pc:picChg chg="mod">
          <ac:chgData name="Vesa Juvonen" userId="c7243be1-99a3-4752-ab2a-0cf698cf8236" providerId="ADAL" clId="{F960B2E7-8D2F-412F-9A3B-A9C146540267}" dt="2022-04-19T14:27:15.561" v="136" actId="1076"/>
          <ac:picMkLst>
            <pc:docMk/>
            <pc:sldMk cId="3043375476" sldId="1641"/>
            <ac:picMk id="1026" creationId="{00000000-0000-0000-0000-000000000000}"/>
          </ac:picMkLst>
        </pc:picChg>
      </pc:sldChg>
      <pc:sldChg chg="addSp delSp modSp mod">
        <pc:chgData name="Vesa Juvonen" userId="c7243be1-99a3-4752-ab2a-0cf698cf8236" providerId="ADAL" clId="{F960B2E7-8D2F-412F-9A3B-A9C146540267}" dt="2022-04-19T15:44:56.201" v="501" actId="20577"/>
        <pc:sldMkLst>
          <pc:docMk/>
          <pc:sldMk cId="10702720" sldId="2079"/>
        </pc:sldMkLst>
        <pc:spChg chg="mod">
          <ac:chgData name="Vesa Juvonen" userId="c7243be1-99a3-4752-ab2a-0cf698cf8236" providerId="ADAL" clId="{F960B2E7-8D2F-412F-9A3B-A9C146540267}" dt="2022-04-19T15:44:56.201" v="501" actId="20577"/>
          <ac:spMkLst>
            <pc:docMk/>
            <pc:sldMk cId="10702720" sldId="2079"/>
            <ac:spMk id="8" creationId="{00000000-0000-0000-0000-000000000000}"/>
          </ac:spMkLst>
        </pc:spChg>
        <pc:picChg chg="add mod">
          <ac:chgData name="Vesa Juvonen" userId="c7243be1-99a3-4752-ab2a-0cf698cf8236" providerId="ADAL" clId="{F960B2E7-8D2F-412F-9A3B-A9C146540267}" dt="2022-04-19T15:43:57.019" v="494" actId="1076"/>
          <ac:picMkLst>
            <pc:docMk/>
            <pc:sldMk cId="10702720" sldId="2079"/>
            <ac:picMk id="4" creationId="{FA4E0B26-31E8-2131-369B-24D6648F2532}"/>
          </ac:picMkLst>
        </pc:picChg>
        <pc:picChg chg="mod">
          <ac:chgData name="Vesa Juvonen" userId="c7243be1-99a3-4752-ab2a-0cf698cf8236" providerId="ADAL" clId="{F960B2E7-8D2F-412F-9A3B-A9C146540267}" dt="2022-04-19T15:44:01.123" v="495" actId="1076"/>
          <ac:picMkLst>
            <pc:docMk/>
            <pc:sldMk cId="10702720" sldId="2079"/>
            <ac:picMk id="6" creationId="{82708B89-FDC7-6094-E843-9B280C1ED4F4}"/>
          </ac:picMkLst>
        </pc:picChg>
        <pc:picChg chg="del">
          <ac:chgData name="Vesa Juvonen" userId="c7243be1-99a3-4752-ab2a-0cf698cf8236" providerId="ADAL" clId="{F960B2E7-8D2F-412F-9A3B-A9C146540267}" dt="2022-04-14T17:58:18.167" v="60" actId="478"/>
          <ac:picMkLst>
            <pc:docMk/>
            <pc:sldMk cId="10702720" sldId="2079"/>
            <ac:picMk id="16" creationId="{A25FC92E-9C29-152C-3A49-C8BA86D3876F}"/>
          </ac:picMkLst>
        </pc:picChg>
        <pc:picChg chg="del mod">
          <ac:chgData name="Vesa Juvonen" userId="c7243be1-99a3-4752-ab2a-0cf698cf8236" providerId="ADAL" clId="{F960B2E7-8D2F-412F-9A3B-A9C146540267}" dt="2022-04-19T15:43:53.991" v="493" actId="478"/>
          <ac:picMkLst>
            <pc:docMk/>
            <pc:sldMk cId="10702720" sldId="2079"/>
            <ac:picMk id="18" creationId="{CEF67926-5D75-EEA3-971A-8C27DD0D49EB}"/>
          </ac:picMkLst>
        </pc:picChg>
      </pc:sldChg>
      <pc:sldChg chg="addSp delSp modSp mod">
        <pc:chgData name="Vesa Juvonen" userId="c7243be1-99a3-4752-ab2a-0cf698cf8236" providerId="ADAL" clId="{F960B2E7-8D2F-412F-9A3B-A9C146540267}" dt="2022-04-19T15:43:41.876" v="492" actId="20577"/>
        <pc:sldMkLst>
          <pc:docMk/>
          <pc:sldMk cId="778883926" sldId="2076136264"/>
        </pc:sldMkLst>
        <pc:spChg chg="mod">
          <ac:chgData name="Vesa Juvonen" userId="c7243be1-99a3-4752-ab2a-0cf698cf8236" providerId="ADAL" clId="{F960B2E7-8D2F-412F-9A3B-A9C146540267}" dt="2022-04-19T15:43:41.876" v="492" actId="20577"/>
          <ac:spMkLst>
            <pc:docMk/>
            <pc:sldMk cId="778883926" sldId="2076136264"/>
            <ac:spMk id="14" creationId="{953584C8-8734-42EA-AD16-6AA2B405D249}"/>
          </ac:spMkLst>
        </pc:spChg>
        <pc:picChg chg="add mod">
          <ac:chgData name="Vesa Juvonen" userId="c7243be1-99a3-4752-ab2a-0cf698cf8236" providerId="ADAL" clId="{F960B2E7-8D2F-412F-9A3B-A9C146540267}" dt="2022-04-14T17:58:36.276" v="67" actId="1076"/>
          <ac:picMkLst>
            <pc:docMk/>
            <pc:sldMk cId="778883926" sldId="2076136264"/>
            <ac:picMk id="6" creationId="{56224CD5-C673-CB11-504E-951BD7C0B4FD}"/>
          </ac:picMkLst>
        </pc:picChg>
        <pc:picChg chg="add mod">
          <ac:chgData name="Vesa Juvonen" userId="c7243be1-99a3-4752-ab2a-0cf698cf8236" providerId="ADAL" clId="{F960B2E7-8D2F-412F-9A3B-A9C146540267}" dt="2022-04-14T17:58:40.129" v="68" actId="1076"/>
          <ac:picMkLst>
            <pc:docMk/>
            <pc:sldMk cId="778883926" sldId="2076136264"/>
            <ac:picMk id="7" creationId="{DDA642F1-1B89-6576-5CBE-7A25B84B969B}"/>
          </ac:picMkLst>
        </pc:picChg>
        <pc:picChg chg="del">
          <ac:chgData name="Vesa Juvonen" userId="c7243be1-99a3-4752-ab2a-0cf698cf8236" providerId="ADAL" clId="{F960B2E7-8D2F-412F-9A3B-A9C146540267}" dt="2022-04-14T17:58:28.021" v="63" actId="478"/>
          <ac:picMkLst>
            <pc:docMk/>
            <pc:sldMk cId="778883926" sldId="2076136264"/>
            <ac:picMk id="9" creationId="{CE0F8592-B501-6F49-BBF5-356C96A2FB61}"/>
          </ac:picMkLst>
        </pc:picChg>
        <pc:picChg chg="del">
          <ac:chgData name="Vesa Juvonen" userId="c7243be1-99a3-4752-ab2a-0cf698cf8236" providerId="ADAL" clId="{F960B2E7-8D2F-412F-9A3B-A9C146540267}" dt="2022-04-14T17:58:28.021" v="63" actId="478"/>
          <ac:picMkLst>
            <pc:docMk/>
            <pc:sldMk cId="778883926" sldId="2076136264"/>
            <ac:picMk id="11" creationId="{B89B0B23-9BCD-364B-54BD-2F69EA9B6CDF}"/>
          </ac:picMkLst>
        </pc:picChg>
      </pc:sldChg>
      <pc:sldChg chg="ord">
        <pc:chgData name="Vesa Juvonen" userId="c7243be1-99a3-4752-ab2a-0cf698cf8236" providerId="ADAL" clId="{F960B2E7-8D2F-412F-9A3B-A9C146540267}" dt="2022-04-19T14:25:14.010" v="94"/>
        <pc:sldMkLst>
          <pc:docMk/>
          <pc:sldMk cId="3026554354" sldId="2076136368"/>
        </pc:sldMkLst>
      </pc:sldChg>
      <pc:sldChg chg="modSp mod">
        <pc:chgData name="Vesa Juvonen" userId="c7243be1-99a3-4752-ab2a-0cf698cf8236" providerId="ADAL" clId="{F960B2E7-8D2F-412F-9A3B-A9C146540267}" dt="2022-04-19T14:25:51.434" v="122" actId="20577"/>
        <pc:sldMkLst>
          <pc:docMk/>
          <pc:sldMk cId="3554970203" sldId="2076137597"/>
        </pc:sldMkLst>
        <pc:spChg chg="mod">
          <ac:chgData name="Vesa Juvonen" userId="c7243be1-99a3-4752-ab2a-0cf698cf8236" providerId="ADAL" clId="{F960B2E7-8D2F-412F-9A3B-A9C146540267}" dt="2022-04-19T14:25:51.434" v="122" actId="20577"/>
          <ac:spMkLst>
            <pc:docMk/>
            <pc:sldMk cId="3554970203" sldId="2076137597"/>
            <ac:spMk id="35" creationId="{E1EC2F77-247B-4FA4-AD71-3F05EC150861}"/>
          </ac:spMkLst>
        </pc:spChg>
      </pc:sldChg>
      <pc:sldChg chg="modSp add del mod">
        <pc:chgData name="Vesa Juvonen" userId="c7243be1-99a3-4752-ab2a-0cf698cf8236" providerId="ADAL" clId="{F960B2E7-8D2F-412F-9A3B-A9C146540267}" dt="2022-04-19T14:32:44.779" v="206" actId="20577"/>
        <pc:sldMkLst>
          <pc:docMk/>
          <pc:sldMk cId="1882481969" sldId="2076137668"/>
        </pc:sldMkLst>
        <pc:spChg chg="mod">
          <ac:chgData name="Vesa Juvonen" userId="c7243be1-99a3-4752-ab2a-0cf698cf8236" providerId="ADAL" clId="{F960B2E7-8D2F-412F-9A3B-A9C146540267}" dt="2022-04-19T14:32:44.779" v="206" actId="20577"/>
          <ac:spMkLst>
            <pc:docMk/>
            <pc:sldMk cId="1882481969" sldId="2076137668"/>
            <ac:spMk id="2" creationId="{00000000-0000-0000-0000-000000000000}"/>
          </ac:spMkLst>
        </pc:spChg>
        <pc:spChg chg="mod">
          <ac:chgData name="Vesa Juvonen" userId="c7243be1-99a3-4752-ab2a-0cf698cf8236" providerId="ADAL" clId="{F960B2E7-8D2F-412F-9A3B-A9C146540267}" dt="2022-04-19T14:32:23.356" v="193" actId="21"/>
          <ac:spMkLst>
            <pc:docMk/>
            <pc:sldMk cId="1882481969" sldId="2076137668"/>
            <ac:spMk id="5" creationId="{00000000-0000-0000-0000-000000000000}"/>
          </ac:spMkLst>
        </pc:spChg>
        <pc:spChg chg="mod">
          <ac:chgData name="Vesa Juvonen" userId="c7243be1-99a3-4752-ab2a-0cf698cf8236" providerId="ADAL" clId="{F960B2E7-8D2F-412F-9A3B-A9C146540267}" dt="2022-04-19T14:32:38" v="202" actId="20577"/>
          <ac:spMkLst>
            <pc:docMk/>
            <pc:sldMk cId="1882481969" sldId="2076137668"/>
            <ac:spMk id="6" creationId="{372A50EE-67E5-4F87-A48C-BEC0030EB2B3}"/>
          </ac:spMkLst>
        </pc:spChg>
        <pc:spChg chg="mod">
          <ac:chgData name="Vesa Juvonen" userId="c7243be1-99a3-4752-ab2a-0cf698cf8236" providerId="ADAL" clId="{F960B2E7-8D2F-412F-9A3B-A9C146540267}" dt="2022-04-19T14:32:32.436" v="195" actId="21"/>
          <ac:spMkLst>
            <pc:docMk/>
            <pc:sldMk cId="1882481969" sldId="2076137668"/>
            <ac:spMk id="7" creationId="{00000000-0000-0000-0000-000000000000}"/>
          </ac:spMkLst>
        </pc:spChg>
      </pc:sldChg>
      <pc:sldChg chg="add del">
        <pc:chgData name="Vesa Juvonen" userId="c7243be1-99a3-4752-ab2a-0cf698cf8236" providerId="ADAL" clId="{F960B2E7-8D2F-412F-9A3B-A9C146540267}" dt="2022-04-19T14:25:02.767" v="92" actId="47"/>
        <pc:sldMkLst>
          <pc:docMk/>
          <pc:sldMk cId="3178089567" sldId="2076137840"/>
        </pc:sldMkLst>
      </pc:sldChg>
      <pc:sldChg chg="add del modTransition">
        <pc:chgData name="Vesa Juvonen" userId="c7243be1-99a3-4752-ab2a-0cf698cf8236" providerId="ADAL" clId="{F960B2E7-8D2F-412F-9A3B-A9C146540267}" dt="2022-04-19T14:24:47.349" v="90" actId="47"/>
        <pc:sldMkLst>
          <pc:docMk/>
          <pc:sldMk cId="4155936684" sldId="2076137841"/>
        </pc:sldMkLst>
      </pc:sldChg>
      <pc:sldChg chg="modSp mod">
        <pc:chgData name="Vesa Juvonen" userId="c7243be1-99a3-4752-ab2a-0cf698cf8236" providerId="ADAL" clId="{F960B2E7-8D2F-412F-9A3B-A9C146540267}" dt="2022-04-19T14:25:35.321" v="99" actId="207"/>
        <pc:sldMkLst>
          <pc:docMk/>
          <pc:sldMk cId="1812315545" sldId="2134805597"/>
        </pc:sldMkLst>
        <pc:spChg chg="mod">
          <ac:chgData name="Vesa Juvonen" userId="c7243be1-99a3-4752-ab2a-0cf698cf8236" providerId="ADAL" clId="{F960B2E7-8D2F-412F-9A3B-A9C146540267}" dt="2022-04-19T14:25:35.321" v="99" actId="207"/>
          <ac:spMkLst>
            <pc:docMk/>
            <pc:sldMk cId="1812315545" sldId="2134805597"/>
            <ac:spMk id="2" creationId="{1876012C-E1FE-2A84-F418-650988D9B0A0}"/>
          </ac:spMkLst>
        </pc:spChg>
      </pc:sldChg>
      <pc:sldChg chg="modSp add del mod">
        <pc:chgData name="Vesa Juvonen" userId="c7243be1-99a3-4752-ab2a-0cf698cf8236" providerId="ADAL" clId="{F960B2E7-8D2F-412F-9A3B-A9C146540267}" dt="2022-04-19T14:31:49.570" v="178" actId="20577"/>
        <pc:sldMkLst>
          <pc:docMk/>
          <pc:sldMk cId="3166917076" sldId="2134805601"/>
        </pc:sldMkLst>
        <pc:spChg chg="mod">
          <ac:chgData name="Vesa Juvonen" userId="c7243be1-99a3-4752-ab2a-0cf698cf8236" providerId="ADAL" clId="{F960B2E7-8D2F-412F-9A3B-A9C146540267}" dt="2022-04-19T14:31:49.570" v="178" actId="20577"/>
          <ac:spMkLst>
            <pc:docMk/>
            <pc:sldMk cId="3166917076" sldId="2134805601"/>
            <ac:spMk id="2" creationId="{00000000-0000-0000-0000-000000000000}"/>
          </ac:spMkLst>
        </pc:spChg>
        <pc:spChg chg="mod">
          <ac:chgData name="Vesa Juvonen" userId="c7243be1-99a3-4752-ab2a-0cf698cf8236" providerId="ADAL" clId="{F960B2E7-8D2F-412F-9A3B-A9C146540267}" dt="2022-04-19T14:31:19.309" v="173" actId="21"/>
          <ac:spMkLst>
            <pc:docMk/>
            <pc:sldMk cId="3166917076" sldId="2134805601"/>
            <ac:spMk id="5" creationId="{00000000-0000-0000-0000-000000000000}"/>
          </ac:spMkLst>
        </pc:spChg>
        <pc:spChg chg="mod">
          <ac:chgData name="Vesa Juvonen" userId="c7243be1-99a3-4752-ab2a-0cf698cf8236" providerId="ADAL" clId="{F960B2E7-8D2F-412F-9A3B-A9C146540267}" dt="2022-04-19T14:31:39.654" v="176"/>
          <ac:spMkLst>
            <pc:docMk/>
            <pc:sldMk cId="3166917076" sldId="2134805601"/>
            <ac:spMk id="6" creationId="{B6BFF95C-9CC5-41D8-B97F-890353EE3235}"/>
          </ac:spMkLst>
        </pc:spChg>
        <pc:spChg chg="mod">
          <ac:chgData name="Vesa Juvonen" userId="c7243be1-99a3-4752-ab2a-0cf698cf8236" providerId="ADAL" clId="{F960B2E7-8D2F-412F-9A3B-A9C146540267}" dt="2022-04-19T14:31:21.705" v="174"/>
          <ac:spMkLst>
            <pc:docMk/>
            <pc:sldMk cId="3166917076" sldId="2134805601"/>
            <ac:spMk id="7" creationId="{00000000-0000-0000-0000-000000000000}"/>
          </ac:spMkLst>
        </pc:spChg>
      </pc:sldChg>
      <pc:sldChg chg="addCm">
        <pc:chgData name="Vesa Juvonen" userId="c7243be1-99a3-4752-ab2a-0cf698cf8236" providerId="ADAL" clId="{F960B2E7-8D2F-412F-9A3B-A9C146540267}" dt="2022-04-14T16:23:01.267" v="55"/>
        <pc:sldMkLst>
          <pc:docMk/>
          <pc:sldMk cId="1247101359" sldId="2145707276"/>
        </pc:sldMkLst>
      </pc:sldChg>
      <pc:sldChg chg="modSp add del mod modTransition modClrScheme chgLayout modNotesTx">
        <pc:chgData name="Vesa Juvonen" userId="c7243be1-99a3-4752-ab2a-0cf698cf8236" providerId="ADAL" clId="{F960B2E7-8D2F-412F-9A3B-A9C146540267}" dt="2022-04-19T14:34:57.675" v="491" actId="20577"/>
        <pc:sldMkLst>
          <pc:docMk/>
          <pc:sldMk cId="1893203813" sldId="2145707287"/>
        </pc:sldMkLst>
        <pc:spChg chg="mod">
          <ac:chgData name="Vesa Juvonen" userId="c7243be1-99a3-4752-ab2a-0cf698cf8236" providerId="ADAL" clId="{F960B2E7-8D2F-412F-9A3B-A9C146540267}" dt="2022-04-19T14:24:44.769" v="89" actId="207"/>
          <ac:spMkLst>
            <pc:docMk/>
            <pc:sldMk cId="1893203813" sldId="2145707287"/>
            <ac:spMk id="4" creationId="{B7EE2697-FF77-4373-9ED0-F3E544446F2C}"/>
          </ac:spMkLst>
        </pc:spChg>
      </pc:sldChg>
      <pc:sldChg chg="add">
        <pc:chgData name="Vesa Juvonen" userId="c7243be1-99a3-4752-ab2a-0cf698cf8236" providerId="ADAL" clId="{F960B2E7-8D2F-412F-9A3B-A9C146540267}" dt="2022-04-19T14:25:00.706" v="91"/>
        <pc:sldMkLst>
          <pc:docMk/>
          <pc:sldMk cId="3385876494" sldId="2145707288"/>
        </pc:sldMkLst>
      </pc:sldChg>
      <pc:sldChg chg="modSp add mod">
        <pc:chgData name="Vesa Juvonen" userId="c7243be1-99a3-4752-ab2a-0cf698cf8236" providerId="ADAL" clId="{F960B2E7-8D2F-412F-9A3B-A9C146540267}" dt="2022-04-19T14:30:59.004" v="168" actId="20577"/>
        <pc:sldMkLst>
          <pc:docMk/>
          <pc:sldMk cId="843493276" sldId="2145707289"/>
        </pc:sldMkLst>
        <pc:spChg chg="mod">
          <ac:chgData name="Vesa Juvonen" userId="c7243be1-99a3-4752-ab2a-0cf698cf8236" providerId="ADAL" clId="{F960B2E7-8D2F-412F-9A3B-A9C146540267}" dt="2022-04-19T14:30:59.004" v="168" actId="20577"/>
          <ac:spMkLst>
            <pc:docMk/>
            <pc:sldMk cId="843493276" sldId="2145707289"/>
            <ac:spMk id="2" creationId="{00000000-0000-0000-0000-000000000000}"/>
          </ac:spMkLst>
        </pc:spChg>
        <pc:spChg chg="mod">
          <ac:chgData name="Vesa Juvonen" userId="c7243be1-99a3-4752-ab2a-0cf698cf8236" providerId="ADAL" clId="{F960B2E7-8D2F-412F-9A3B-A9C146540267}" dt="2022-04-19T14:30:35.238" v="164" actId="21"/>
          <ac:spMkLst>
            <pc:docMk/>
            <pc:sldMk cId="843493276" sldId="2145707289"/>
            <ac:spMk id="5" creationId="{00000000-0000-0000-0000-000000000000}"/>
          </ac:spMkLst>
        </pc:spChg>
        <pc:spChg chg="mod">
          <ac:chgData name="Vesa Juvonen" userId="c7243be1-99a3-4752-ab2a-0cf698cf8236" providerId="ADAL" clId="{F960B2E7-8D2F-412F-9A3B-A9C146540267}" dt="2022-04-19T14:30:54.423" v="167"/>
          <ac:spMkLst>
            <pc:docMk/>
            <pc:sldMk cId="843493276" sldId="2145707289"/>
            <ac:spMk id="6" creationId="{B6BFF95C-9CC5-41D8-B97F-890353EE3235}"/>
          </ac:spMkLst>
        </pc:spChg>
        <pc:spChg chg="mod">
          <ac:chgData name="Vesa Juvonen" userId="c7243be1-99a3-4752-ab2a-0cf698cf8236" providerId="ADAL" clId="{F960B2E7-8D2F-412F-9A3B-A9C146540267}" dt="2022-04-19T14:30:38.165" v="165"/>
          <ac:spMkLst>
            <pc:docMk/>
            <pc:sldMk cId="843493276" sldId="2145707289"/>
            <ac:spMk id="7" creationId="{00000000-0000-0000-0000-000000000000}"/>
          </ac:spMkLst>
        </pc:spChg>
      </pc:sldChg>
    </pc:docChg>
  </pc:docChgLst>
  <pc:docChgLst>
    <pc:chgData name="Hugo Bernier" userId="846ef6cd-3f11-462c-a4be-44fff9f1a751" providerId="ADAL" clId="{D6BE7C8D-3709-4C84-A39D-32A69847FFFF}"/>
    <pc:docChg chg="undo custSel addSld delSld modSld modSection">
      <pc:chgData name="Hugo Bernier" userId="846ef6cd-3f11-462c-a4be-44fff9f1a751" providerId="ADAL" clId="{D6BE7C8D-3709-4C84-A39D-32A69847FFFF}" dt="2021-06-17T04:03:17.635" v="2517" actId="20577"/>
      <pc:docMkLst>
        <pc:docMk/>
      </pc:docMkLst>
      <pc:sldChg chg="addSp modSp">
        <pc:chgData name="Hugo Bernier" userId="846ef6cd-3f11-462c-a4be-44fff9f1a751" providerId="ADAL" clId="{D6BE7C8D-3709-4C84-A39D-32A69847FFFF}" dt="2021-06-17T03:46:14.561" v="180"/>
        <pc:sldMkLst>
          <pc:docMk/>
          <pc:sldMk cId="2444531094" sldId="2076137579"/>
        </pc:sldMkLst>
        <pc:spChg chg="add mod">
          <ac:chgData name="Hugo Bernier" userId="846ef6cd-3f11-462c-a4be-44fff9f1a751" providerId="ADAL" clId="{D6BE7C8D-3709-4C84-A39D-32A69847FFFF}" dt="2021-06-17T03:46:14.561" v="180"/>
          <ac:spMkLst>
            <pc:docMk/>
            <pc:sldMk cId="2444531094" sldId="2076137579"/>
            <ac:spMk id="4" creationId="{5B6D6313-7626-45C0-B0E5-F763DE081B31}"/>
          </ac:spMkLst>
        </pc:spChg>
      </pc:sldChg>
      <pc:sldChg chg="addSp delSp modSp add del mod modNotesTx">
        <pc:chgData name="Hugo Bernier" userId="846ef6cd-3f11-462c-a4be-44fff9f1a751" providerId="ADAL" clId="{D6BE7C8D-3709-4C84-A39D-32A69847FFFF}" dt="2021-06-17T04:03:17.635" v="2517" actId="20577"/>
        <pc:sldMkLst>
          <pc:docMk/>
          <pc:sldMk cId="2636939237" sldId="2076137579"/>
        </pc:sldMkLst>
        <pc:spChg chg="mod">
          <ac:chgData name="Hugo Bernier" userId="846ef6cd-3f11-462c-a4be-44fff9f1a751" providerId="ADAL" clId="{D6BE7C8D-3709-4C84-A39D-32A69847FFFF}" dt="2021-06-17T03:44:51.637" v="150" actId="5793"/>
          <ac:spMkLst>
            <pc:docMk/>
            <pc:sldMk cId="2636939237" sldId="2076137579"/>
            <ac:spMk id="3" creationId="{CBDC9C38-872E-4048-96FE-C321FEF21EC1}"/>
          </ac:spMkLst>
        </pc:spChg>
        <pc:spChg chg="del mod">
          <ac:chgData name="Hugo Bernier" userId="846ef6cd-3f11-462c-a4be-44fff9f1a751" providerId="ADAL" clId="{D6BE7C8D-3709-4C84-A39D-32A69847FFFF}" dt="2021-06-17T03:46:30.743" v="189" actId="478"/>
          <ac:spMkLst>
            <pc:docMk/>
            <pc:sldMk cId="2636939237" sldId="2076137579"/>
            <ac:spMk id="4" creationId="{7FB8C2A9-5555-41B9-BA48-F0FBEDC7BD78}"/>
          </ac:spMkLst>
        </pc:spChg>
        <pc:spChg chg="del">
          <ac:chgData name="Hugo Bernier" userId="846ef6cd-3f11-462c-a4be-44fff9f1a751" providerId="ADAL" clId="{D6BE7C8D-3709-4C84-A39D-32A69847FFFF}" dt="2021-06-17T03:23:18.735" v="0" actId="478"/>
          <ac:spMkLst>
            <pc:docMk/>
            <pc:sldMk cId="2636939237" sldId="2076137579"/>
            <ac:spMk id="20" creationId="{1AC14D4D-5289-472E-9824-EBFF4D32AFA5}"/>
          </ac:spMkLst>
        </pc:spChg>
        <pc:grpChg chg="del">
          <ac:chgData name="Hugo Bernier" userId="846ef6cd-3f11-462c-a4be-44fff9f1a751" providerId="ADAL" clId="{D6BE7C8D-3709-4C84-A39D-32A69847FFFF}" dt="2021-06-17T03:23:33.007" v="1" actId="165"/>
          <ac:grpSpMkLst>
            <pc:docMk/>
            <pc:sldMk cId="2636939237" sldId="2076137579"/>
            <ac:grpSpMk id="19" creationId="{45C9209D-0E47-46E3-8B00-541379C48A59}"/>
          </ac:grpSpMkLst>
        </pc:grpChg>
        <pc:grpChg chg="add mod">
          <ac:chgData name="Hugo Bernier" userId="846ef6cd-3f11-462c-a4be-44fff9f1a751" providerId="ADAL" clId="{D6BE7C8D-3709-4C84-A39D-32A69847FFFF}" dt="2021-06-17T03:45:57.895" v="179" actId="1076"/>
          <ac:grpSpMkLst>
            <pc:docMk/>
            <pc:sldMk cId="2636939237" sldId="2076137579"/>
            <ac:grpSpMk id="40" creationId="{5518B9DF-C332-44F3-A3BD-99B4C42F7866}"/>
          </ac:grpSpMkLst>
        </pc:grpChg>
        <pc:picChg chg="del mod topLvl">
          <ac:chgData name="Hugo Bernier" userId="846ef6cd-3f11-462c-a4be-44fff9f1a751" providerId="ADAL" clId="{D6BE7C8D-3709-4C84-A39D-32A69847FFFF}" dt="2021-06-17T03:31:26.225" v="9" actId="478"/>
          <ac:picMkLst>
            <pc:docMk/>
            <pc:sldMk cId="2636939237" sldId="2076137579"/>
            <ac:picMk id="4" creationId="{D047AA4F-EA37-4784-B262-7762B0FAB3FC}"/>
          </ac:picMkLst>
        </pc:picChg>
        <pc:picChg chg="add mod modCrop">
          <ac:chgData name="Hugo Bernier" userId="846ef6cd-3f11-462c-a4be-44fff9f1a751" providerId="ADAL" clId="{D6BE7C8D-3709-4C84-A39D-32A69847FFFF}" dt="2021-06-17T03:48:10.950" v="196" actId="1076"/>
          <ac:picMkLst>
            <pc:docMk/>
            <pc:sldMk cId="2636939237" sldId="2076137579"/>
            <ac:picMk id="20" creationId="{9B2A0845-6AF2-4F39-91A2-30BF3EA9B2DB}"/>
          </ac:picMkLst>
        </pc:picChg>
        <pc:picChg chg="add mod">
          <ac:chgData name="Hugo Bernier" userId="846ef6cd-3f11-462c-a4be-44fff9f1a751" providerId="ADAL" clId="{D6BE7C8D-3709-4C84-A39D-32A69847FFFF}" dt="2021-06-17T03:31:29.973" v="11" actId="1076"/>
          <ac:picMkLst>
            <pc:docMk/>
            <pc:sldMk cId="2636939237" sldId="2076137579"/>
            <ac:picMk id="23" creationId="{697272BD-306D-46BD-93B0-C9685831A0BA}"/>
          </ac:picMkLst>
        </pc:picChg>
        <pc:picChg chg="mod">
          <ac:chgData name="Hugo Bernier" userId="846ef6cd-3f11-462c-a4be-44fff9f1a751" providerId="ADAL" clId="{D6BE7C8D-3709-4C84-A39D-32A69847FFFF}" dt="2021-06-17T03:42:26.851" v="113" actId="12788"/>
          <ac:picMkLst>
            <pc:docMk/>
            <pc:sldMk cId="2636939237" sldId="2076137579"/>
            <ac:picMk id="24" creationId="{BABC0567-9FD0-49B9-A3F3-D4086058D523}"/>
          </ac:picMkLst>
        </pc:picChg>
        <pc:picChg chg="mod">
          <ac:chgData name="Hugo Bernier" userId="846ef6cd-3f11-462c-a4be-44fff9f1a751" providerId="ADAL" clId="{D6BE7C8D-3709-4C84-A39D-32A69847FFFF}" dt="2021-06-17T03:42:26.851" v="113" actId="12788"/>
          <ac:picMkLst>
            <pc:docMk/>
            <pc:sldMk cId="2636939237" sldId="2076137579"/>
            <ac:picMk id="26" creationId="{EDE4CD0D-2903-4CCC-A662-C6027CE51F41}"/>
          </ac:picMkLst>
        </pc:picChg>
        <pc:picChg chg="add mod modCrop">
          <ac:chgData name="Hugo Bernier" userId="846ef6cd-3f11-462c-a4be-44fff9f1a751" providerId="ADAL" clId="{D6BE7C8D-3709-4C84-A39D-32A69847FFFF}" dt="2021-06-17T03:43:58.089" v="121" actId="1076"/>
          <ac:picMkLst>
            <pc:docMk/>
            <pc:sldMk cId="2636939237" sldId="2076137579"/>
            <ac:picMk id="30" creationId="{733779F0-1212-48E9-A034-98D2D667800D}"/>
          </ac:picMkLst>
        </pc:picChg>
        <pc:picChg chg="add mod">
          <ac:chgData name="Hugo Bernier" userId="846ef6cd-3f11-462c-a4be-44fff9f1a751" providerId="ADAL" clId="{D6BE7C8D-3709-4C84-A39D-32A69847FFFF}" dt="2021-06-17T03:41:55.155" v="110" actId="14100"/>
          <ac:picMkLst>
            <pc:docMk/>
            <pc:sldMk cId="2636939237" sldId="2076137579"/>
            <ac:picMk id="34" creationId="{8DDB67AB-F554-4665-8E8E-536816670A46}"/>
          </ac:picMkLst>
        </pc:picChg>
        <pc:picChg chg="add mod">
          <ac:chgData name="Hugo Bernier" userId="846ef6cd-3f11-462c-a4be-44fff9f1a751" providerId="ADAL" clId="{D6BE7C8D-3709-4C84-A39D-32A69847FFFF}" dt="2021-06-17T03:53:17.918" v="820" actId="1037"/>
          <ac:picMkLst>
            <pc:docMk/>
            <pc:sldMk cId="2636939237" sldId="2076137579"/>
            <ac:picMk id="38" creationId="{66546C13-7F3F-4F89-9E4A-8B34362E463C}"/>
          </ac:picMkLst>
        </pc:picChg>
        <pc:picChg chg="add mod">
          <ac:chgData name="Hugo Bernier" userId="846ef6cd-3f11-462c-a4be-44fff9f1a751" providerId="ADAL" clId="{D6BE7C8D-3709-4C84-A39D-32A69847FFFF}" dt="2021-06-17T03:43:58.089" v="121" actId="1076"/>
          <ac:picMkLst>
            <pc:docMk/>
            <pc:sldMk cId="2636939237" sldId="2076137579"/>
            <ac:picMk id="39" creationId="{20FAEF8F-D6BC-4DC9-B726-B01F76914A29}"/>
          </ac:picMkLst>
        </pc:picChg>
        <pc:picChg chg="add mod">
          <ac:chgData name="Hugo Bernier" userId="846ef6cd-3f11-462c-a4be-44fff9f1a751" providerId="ADAL" clId="{D6BE7C8D-3709-4C84-A39D-32A69847FFFF}" dt="2021-06-17T03:53:40.210" v="821" actId="571"/>
          <ac:picMkLst>
            <pc:docMk/>
            <pc:sldMk cId="2636939237" sldId="2076137579"/>
            <ac:picMk id="41" creationId="{719FB256-1FC5-4805-B11C-A3DDEE5CEB22}"/>
          </ac:picMkLst>
        </pc:picChg>
        <pc:picChg chg="del mod topLvl">
          <ac:chgData name="Hugo Bernier" userId="846ef6cd-3f11-462c-a4be-44fff9f1a751" providerId="ADAL" clId="{D6BE7C8D-3709-4C84-A39D-32A69847FFFF}" dt="2021-06-17T03:31:26.885" v="10" actId="478"/>
          <ac:picMkLst>
            <pc:docMk/>
            <pc:sldMk cId="2636939237" sldId="2076137579"/>
            <ac:picMk id="2050" creationId="{E2230B65-C389-48D8-86D7-2CA416C4A718}"/>
          </ac:picMkLst>
        </pc:picChg>
        <pc:picChg chg="del mod topLvl">
          <ac:chgData name="Hugo Bernier" userId="846ef6cd-3f11-462c-a4be-44fff9f1a751" providerId="ADAL" clId="{D6BE7C8D-3709-4C84-A39D-32A69847FFFF}" dt="2021-06-17T03:36:22.086" v="61" actId="478"/>
          <ac:picMkLst>
            <pc:docMk/>
            <pc:sldMk cId="2636939237" sldId="2076137579"/>
            <ac:picMk id="4098" creationId="{03B5124E-6443-469D-9055-67B29B5563F2}"/>
          </ac:picMkLst>
        </pc:picChg>
      </pc:sldChg>
      <pc:sldChg chg="addSp modSp">
        <pc:chgData name="Hugo Bernier" userId="846ef6cd-3f11-462c-a4be-44fff9f1a751" providerId="ADAL" clId="{D6BE7C8D-3709-4C84-A39D-32A69847FFFF}" dt="2021-06-17T03:46:22.606" v="183"/>
        <pc:sldMkLst>
          <pc:docMk/>
          <pc:sldMk cId="3276913594" sldId="2076137579"/>
        </pc:sldMkLst>
        <pc:spChg chg="add mod">
          <ac:chgData name="Hugo Bernier" userId="846ef6cd-3f11-462c-a4be-44fff9f1a751" providerId="ADAL" clId="{D6BE7C8D-3709-4C84-A39D-32A69847FFFF}" dt="2021-06-17T03:46:22.606" v="183"/>
          <ac:spMkLst>
            <pc:docMk/>
            <pc:sldMk cId="3276913594" sldId="2076137579"/>
            <ac:spMk id="4" creationId="{AC4D6143-C227-40C7-83B7-CBE30A5A2D6D}"/>
          </ac:spMkLst>
        </pc:spChg>
      </pc:sldChg>
      <pc:sldChg chg="addSp modSp">
        <pc:chgData name="Hugo Bernier" userId="846ef6cd-3f11-462c-a4be-44fff9f1a751" providerId="ADAL" clId="{D6BE7C8D-3709-4C84-A39D-32A69847FFFF}" dt="2021-06-17T03:46:27.059" v="186"/>
        <pc:sldMkLst>
          <pc:docMk/>
          <pc:sldMk cId="3996465596" sldId="2076137579"/>
        </pc:sldMkLst>
        <pc:spChg chg="add mod">
          <ac:chgData name="Hugo Bernier" userId="846ef6cd-3f11-462c-a4be-44fff9f1a751" providerId="ADAL" clId="{D6BE7C8D-3709-4C84-A39D-32A69847FFFF}" dt="2021-06-17T03:46:27.059" v="186"/>
          <ac:spMkLst>
            <pc:docMk/>
            <pc:sldMk cId="3996465596" sldId="2076137579"/>
            <ac:spMk id="4" creationId="{7FB8C2A9-5555-41B9-BA48-F0FBEDC7BD78}"/>
          </ac:spMkLst>
        </pc:spChg>
      </pc:sldChg>
    </pc:docChg>
  </pc:docChgLst>
  <pc:docChgLst>
    <pc:chgData name="David Warner" userId="S::david_dwarnerii.com#ext#@microsoft.onmicrosoft.com::acafcf14-4098-4a83-9425-e73571277a06" providerId="AD" clId="Web-{08F590DD-8E73-4880-B810-DBCC53920030}"/>
    <pc:docChg chg="modSld">
      <pc:chgData name="David Warner" userId="S::david_dwarnerii.com#ext#@microsoft.onmicrosoft.com::acafcf14-4098-4a83-9425-e73571277a06" providerId="AD" clId="Web-{08F590DD-8E73-4880-B810-DBCC53920030}" dt="2021-05-17T14:39:28.542" v="26" actId="1076"/>
      <pc:docMkLst>
        <pc:docMk/>
      </pc:docMkLst>
      <pc:sldChg chg="modSp">
        <pc:chgData name="David Warner" userId="S::david_dwarnerii.com#ext#@microsoft.onmicrosoft.com::acafcf14-4098-4a83-9425-e73571277a06" providerId="AD" clId="Web-{08F590DD-8E73-4880-B810-DBCC53920030}" dt="2021-05-17T14:37:25.770" v="1" actId="20577"/>
        <pc:sldMkLst>
          <pc:docMk/>
          <pc:sldMk cId="287163252" sldId="1567"/>
        </pc:sldMkLst>
        <pc:spChg chg="mod">
          <ac:chgData name="David Warner" userId="S::david_dwarnerii.com#ext#@microsoft.onmicrosoft.com::acafcf14-4098-4a83-9425-e73571277a06" providerId="AD" clId="Web-{08F590DD-8E73-4880-B810-DBCC53920030}" dt="2021-05-17T14:37:25.770" v="1" actId="20577"/>
          <ac:spMkLst>
            <pc:docMk/>
            <pc:sldMk cId="287163252" sldId="1567"/>
            <ac:spMk id="8" creationId="{00000000-0000-0000-0000-000000000000}"/>
          </ac:spMkLst>
        </pc:spChg>
      </pc:sldChg>
      <pc:sldChg chg="addSp delSp modSp">
        <pc:chgData name="David Warner" userId="S::david_dwarnerii.com#ext#@microsoft.onmicrosoft.com::acafcf14-4098-4a83-9425-e73571277a06" providerId="AD" clId="Web-{08F590DD-8E73-4880-B810-DBCC53920030}" dt="2021-05-17T14:39:28.542" v="26" actId="1076"/>
        <pc:sldMkLst>
          <pc:docMk/>
          <pc:sldMk cId="357588276" sldId="2076136388"/>
        </pc:sldMkLst>
        <pc:spChg chg="mod">
          <ac:chgData name="David Warner" userId="S::david_dwarnerii.com#ext#@microsoft.onmicrosoft.com::acafcf14-4098-4a83-9425-e73571277a06" providerId="AD" clId="Web-{08F590DD-8E73-4880-B810-DBCC53920030}" dt="2021-05-17T14:38:09.804" v="14" actId="1076"/>
          <ac:spMkLst>
            <pc:docMk/>
            <pc:sldMk cId="357588276" sldId="2076136388"/>
            <ac:spMk id="9" creationId="{E00A4A7B-76F5-4DD2-BDB4-53AB1B34275B}"/>
          </ac:spMkLst>
        </pc:spChg>
        <pc:spChg chg="mod">
          <ac:chgData name="David Warner" userId="S::david_dwarnerii.com#ext#@microsoft.onmicrosoft.com::acafcf14-4098-4a83-9425-e73571277a06" providerId="AD" clId="Web-{08F590DD-8E73-4880-B810-DBCC53920030}" dt="2021-05-17T14:39:28.542" v="26"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08F590DD-8E73-4880-B810-DBCC53920030}" dt="2021-05-17T14:38:02.194" v="12"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08F590DD-8E73-4880-B810-DBCC53920030}" dt="2021-05-17T14:38:02.209" v="13" actId="1076"/>
          <ac:spMkLst>
            <pc:docMk/>
            <pc:sldMk cId="357588276" sldId="2076136388"/>
            <ac:spMk id="15" creationId="{C745FBD3-89F8-4AAA-B1B3-15710FCBC31B}"/>
          </ac:spMkLst>
        </pc:spChg>
        <pc:picChg chg="add del mod">
          <ac:chgData name="David Warner" userId="S::david_dwarnerii.com#ext#@microsoft.onmicrosoft.com::acafcf14-4098-4a83-9425-e73571277a06" providerId="AD" clId="Web-{08F590DD-8E73-4880-B810-DBCC53920030}" dt="2021-05-17T14:38:53.837" v="20"/>
          <ac:picMkLst>
            <pc:docMk/>
            <pc:sldMk cId="357588276" sldId="2076136388"/>
            <ac:picMk id="2" creationId="{9766D2EE-BB6B-4159-9849-E768631C4DAD}"/>
          </ac:picMkLst>
        </pc:picChg>
        <pc:picChg chg="add mod modCrop">
          <ac:chgData name="David Warner" userId="S::david_dwarnerii.com#ext#@microsoft.onmicrosoft.com::acafcf14-4098-4a83-9425-e73571277a06" providerId="AD" clId="Web-{08F590DD-8E73-4880-B810-DBCC53920030}" dt="2021-05-17T14:39:15.448" v="25"/>
          <ac:picMkLst>
            <pc:docMk/>
            <pc:sldMk cId="357588276" sldId="2076136388"/>
            <ac:picMk id="3" creationId="{B7484E08-5733-4C53-BD60-29A92A3B82B3}"/>
          </ac:picMkLst>
        </pc:picChg>
        <pc:picChg chg="del">
          <ac:chgData name="David Warner" userId="S::david_dwarnerii.com#ext#@microsoft.onmicrosoft.com::acafcf14-4098-4a83-9425-e73571277a06" providerId="AD" clId="Web-{08F590DD-8E73-4880-B810-DBCC53920030}" dt="2021-05-17T14:38:24.523" v="16"/>
          <ac:picMkLst>
            <pc:docMk/>
            <pc:sldMk cId="357588276" sldId="2076136388"/>
            <ac:picMk id="4" creationId="{5098438B-6D9D-41D8-8F2D-A60C72C07A52}"/>
          </ac:picMkLst>
        </pc:picChg>
      </pc:sldChg>
    </pc:docChg>
  </pc:docChgLst>
  <pc:docChgLst>
    <pc:chgData name="Mikael" userId="965d4e6a-fd22-4d0b-8bb9-2315d7bb356c" providerId="ADAL" clId="{CCB25CE7-1742-46EC-954A-8057074610FC}"/>
    <pc:docChg chg="undo custSel modSld">
      <pc:chgData name="Mikael" userId="965d4e6a-fd22-4d0b-8bb9-2315d7bb356c" providerId="ADAL" clId="{CCB25CE7-1742-46EC-954A-8057074610FC}" dt="2021-01-26T14:27:08.785" v="109" actId="6549"/>
      <pc:docMkLst>
        <pc:docMk/>
      </pc:docMkLst>
      <pc:sldChg chg="modSp mod">
        <pc:chgData name="Mikael" userId="965d4e6a-fd22-4d0b-8bb9-2315d7bb356c" providerId="ADAL" clId="{CCB25CE7-1742-46EC-954A-8057074610FC}" dt="2021-01-26T14:27:08.785" v="109" actId="6549"/>
        <pc:sldMkLst>
          <pc:docMk/>
          <pc:sldMk cId="2925091645" sldId="2076136308"/>
        </pc:sldMkLst>
        <pc:spChg chg="mod">
          <ac:chgData name="Mikael" userId="965d4e6a-fd22-4d0b-8bb9-2315d7bb356c" providerId="ADAL" clId="{CCB25CE7-1742-46EC-954A-8057074610FC}" dt="2021-01-26T14:27:08.785" v="109" actId="6549"/>
          <ac:spMkLst>
            <pc:docMk/>
            <pc:sldMk cId="2925091645" sldId="2076136308"/>
            <ac:spMk id="3" creationId="{CBDC9C38-872E-4048-96FE-C321FEF21EC1}"/>
          </ac:spMkLst>
        </pc:spChg>
      </pc:sldChg>
    </pc:docChg>
  </pc:docChgLst>
  <pc:docChgLst>
    <pc:chgData name="Mikael Svenson" userId="965d4e6a-fd22-4d0b-8bb9-2315d7bb356c" providerId="ADAL" clId="{1783980C-AB2C-46F8-BA43-615D72922998}"/>
    <pc:docChg chg="undo custSel modSld">
      <pc:chgData name="Mikael Svenson" userId="965d4e6a-fd22-4d0b-8bb9-2315d7bb356c" providerId="ADAL" clId="{1783980C-AB2C-46F8-BA43-615D72922998}" dt="2021-05-20T14:12:40.432" v="10" actId="20577"/>
      <pc:docMkLst>
        <pc:docMk/>
      </pc:docMkLst>
      <pc:sldChg chg="modSp mod">
        <pc:chgData name="Mikael Svenson" userId="965d4e6a-fd22-4d0b-8bb9-2315d7bb356c" providerId="ADAL" clId="{1783980C-AB2C-46F8-BA43-615D72922998}" dt="2021-05-20T14:12:40.432" v="10" actId="20577"/>
        <pc:sldMkLst>
          <pc:docMk/>
          <pc:sldMk cId="2925091645" sldId="2076136308"/>
        </pc:sldMkLst>
        <pc:spChg chg="mod">
          <ac:chgData name="Mikael Svenson" userId="965d4e6a-fd22-4d0b-8bb9-2315d7bb356c" providerId="ADAL" clId="{1783980C-AB2C-46F8-BA43-615D72922998}" dt="2021-05-20T14:12:40.432" v="10" actId="20577"/>
          <ac:spMkLst>
            <pc:docMk/>
            <pc:sldMk cId="2925091645" sldId="2076136308"/>
            <ac:spMk id="3" creationId="{CBDC9C38-872E-4048-96FE-C321FEF21EC1}"/>
          </ac:spMkLst>
        </pc:spChg>
      </pc:sldChg>
    </pc:docChg>
  </pc:docChgLst>
  <pc:docChgLst>
    <pc:chgData name="Vesa Juvonen" userId="c7243be1-99a3-4752-ab2a-0cf698cf8236" providerId="ADAL" clId="{AF749228-E620-4C65-9A89-FAE3634E210B}"/>
    <pc:docChg chg="undo custSel modSld">
      <pc:chgData name="Vesa Juvonen" userId="c7243be1-99a3-4752-ab2a-0cf698cf8236" providerId="ADAL" clId="{AF749228-E620-4C65-9A89-FAE3634E210B}" dt="2022-01-28T14:52:26.805" v="54" actId="1076"/>
      <pc:docMkLst>
        <pc:docMk/>
      </pc:docMkLst>
      <pc:sldChg chg="addSp delSp modSp mod">
        <pc:chgData name="Vesa Juvonen" userId="c7243be1-99a3-4752-ab2a-0cf698cf8236" providerId="ADAL" clId="{AF749228-E620-4C65-9A89-FAE3634E210B}" dt="2022-01-28T14:51:54.762" v="43" actId="6549"/>
        <pc:sldMkLst>
          <pc:docMk/>
          <pc:sldMk cId="10702720" sldId="2079"/>
        </pc:sldMkLst>
        <pc:spChg chg="add del">
          <ac:chgData name="Vesa Juvonen" userId="c7243be1-99a3-4752-ab2a-0cf698cf8236" providerId="ADAL" clId="{AF749228-E620-4C65-9A89-FAE3634E210B}" dt="2022-01-28T14:37:18.970" v="2" actId="478"/>
          <ac:spMkLst>
            <pc:docMk/>
            <pc:sldMk cId="10702720" sldId="2079"/>
            <ac:spMk id="4" creationId="{AC504DFC-E48C-46B3-B890-1CBC9ECE1FA4}"/>
          </ac:spMkLst>
        </pc:spChg>
        <pc:spChg chg="mod">
          <ac:chgData name="Vesa Juvonen" userId="c7243be1-99a3-4752-ab2a-0cf698cf8236" providerId="ADAL" clId="{AF749228-E620-4C65-9A89-FAE3634E210B}" dt="2022-01-28T14:51:54.762" v="43" actId="6549"/>
          <ac:spMkLst>
            <pc:docMk/>
            <pc:sldMk cId="10702720" sldId="2079"/>
            <ac:spMk id="8" creationId="{00000000-0000-0000-0000-000000000000}"/>
          </ac:spMkLst>
        </pc:spChg>
        <pc:picChg chg="add mod">
          <ac:chgData name="Vesa Juvonen" userId="c7243be1-99a3-4752-ab2a-0cf698cf8236" providerId="ADAL" clId="{AF749228-E620-4C65-9A89-FAE3634E210B}" dt="2022-01-28T14:51:47.569" v="37" actId="1076"/>
          <ac:picMkLst>
            <pc:docMk/>
            <pc:sldMk cId="10702720" sldId="2079"/>
            <ac:picMk id="6" creationId="{6063622B-9607-4502-88CC-5959C5D5FD3E}"/>
          </ac:picMkLst>
        </pc:picChg>
        <pc:picChg chg="add mod">
          <ac:chgData name="Vesa Juvonen" userId="c7243be1-99a3-4752-ab2a-0cf698cf8236" providerId="ADAL" clId="{AF749228-E620-4C65-9A89-FAE3634E210B}" dt="2022-01-28T14:51:45.978" v="36" actId="1076"/>
          <ac:picMkLst>
            <pc:docMk/>
            <pc:sldMk cId="10702720" sldId="2079"/>
            <ac:picMk id="1026" creationId="{0FEBB638-0C35-460F-81BD-47919EB6181E}"/>
          </ac:picMkLst>
        </pc:picChg>
        <pc:picChg chg="mod">
          <ac:chgData name="Vesa Juvonen" userId="c7243be1-99a3-4752-ab2a-0cf698cf8236" providerId="ADAL" clId="{AF749228-E620-4C65-9A89-FAE3634E210B}" dt="2022-01-28T14:42:51.747" v="22" actId="1076"/>
          <ac:picMkLst>
            <pc:docMk/>
            <pc:sldMk cId="10702720" sldId="2079"/>
            <ac:picMk id="2052" creationId="{11CF9187-81B4-4186-B976-5D6E9E571406}"/>
          </ac:picMkLst>
        </pc:picChg>
      </pc:sldChg>
      <pc:sldChg chg="addSp delSp modSp mod">
        <pc:chgData name="Vesa Juvonen" userId="c7243be1-99a3-4752-ab2a-0cf698cf8236" providerId="ADAL" clId="{AF749228-E620-4C65-9A89-FAE3634E210B}" dt="2022-01-28T14:52:26.805" v="54" actId="1076"/>
        <pc:sldMkLst>
          <pc:docMk/>
          <pc:sldMk cId="778883926" sldId="2076136264"/>
        </pc:sldMkLst>
        <pc:spChg chg="del">
          <ac:chgData name="Vesa Juvonen" userId="c7243be1-99a3-4752-ab2a-0cf698cf8236" providerId="ADAL" clId="{AF749228-E620-4C65-9A89-FAE3634E210B}" dt="2022-01-28T14:40:46.973" v="8" actId="478"/>
          <ac:spMkLst>
            <pc:docMk/>
            <pc:sldMk cId="778883926" sldId="2076136264"/>
            <ac:spMk id="5" creationId="{BC569976-FB63-45CB-8166-5EA05CF965B7}"/>
          </ac:spMkLst>
        </pc:spChg>
        <pc:spChg chg="mod">
          <ac:chgData name="Vesa Juvonen" userId="c7243be1-99a3-4752-ab2a-0cf698cf8236" providerId="ADAL" clId="{AF749228-E620-4C65-9A89-FAE3634E210B}" dt="2022-01-28T14:52:08.173" v="49"/>
          <ac:spMkLst>
            <pc:docMk/>
            <pc:sldMk cId="778883926" sldId="2076136264"/>
            <ac:spMk id="14" creationId="{953584C8-8734-42EA-AD16-6AA2B405D249}"/>
          </ac:spMkLst>
        </pc:spChg>
        <pc:picChg chg="del">
          <ac:chgData name="Vesa Juvonen" userId="c7243be1-99a3-4752-ab2a-0cf698cf8236" providerId="ADAL" clId="{AF749228-E620-4C65-9A89-FAE3634E210B}" dt="2022-01-28T14:43:08.277" v="24" actId="478"/>
          <ac:picMkLst>
            <pc:docMk/>
            <pc:sldMk cId="778883926" sldId="2076136264"/>
            <ac:picMk id="3" creationId="{B3DC50CD-B2E9-48EF-BED3-5D67888FDEC8}"/>
          </ac:picMkLst>
        </pc:picChg>
        <pc:picChg chg="del">
          <ac:chgData name="Vesa Juvonen" userId="c7243be1-99a3-4752-ab2a-0cf698cf8236" providerId="ADAL" clId="{AF749228-E620-4C65-9A89-FAE3634E210B}" dt="2022-01-28T14:40:52.584" v="10" actId="478"/>
          <ac:picMkLst>
            <pc:docMk/>
            <pc:sldMk cId="778883926" sldId="2076136264"/>
            <ac:picMk id="6" creationId="{5CE7E840-E4A9-4E48-9F6B-89BA6286CAD2}"/>
          </ac:picMkLst>
        </pc:picChg>
        <pc:picChg chg="add mod">
          <ac:chgData name="Vesa Juvonen" userId="c7243be1-99a3-4752-ab2a-0cf698cf8236" providerId="ADAL" clId="{AF749228-E620-4C65-9A89-FAE3634E210B}" dt="2022-01-28T14:52:26.805" v="54" actId="1076"/>
          <ac:picMkLst>
            <pc:docMk/>
            <pc:sldMk cId="778883926" sldId="2076136264"/>
            <ac:picMk id="7" creationId="{7F2B22E5-ACFB-49CB-BAA8-898E62F07F59}"/>
          </ac:picMkLst>
        </pc:picChg>
        <pc:picChg chg="add mod">
          <ac:chgData name="Vesa Juvonen" userId="c7243be1-99a3-4752-ab2a-0cf698cf8236" providerId="ADAL" clId="{AF749228-E620-4C65-9A89-FAE3634E210B}" dt="2022-01-28T14:52:20.855" v="53" actId="1076"/>
          <ac:picMkLst>
            <pc:docMk/>
            <pc:sldMk cId="778883926" sldId="2076136264"/>
            <ac:picMk id="8" creationId="{A28EB72D-83F8-46E0-AA12-9BAA4FCFE5E4}"/>
          </ac:picMkLst>
        </pc:picChg>
        <pc:picChg chg="add mod">
          <ac:chgData name="Vesa Juvonen" userId="c7243be1-99a3-4752-ab2a-0cf698cf8236" providerId="ADAL" clId="{AF749228-E620-4C65-9A89-FAE3634E210B}" dt="2022-01-28T14:52:18.427" v="52" actId="1076"/>
          <ac:picMkLst>
            <pc:docMk/>
            <pc:sldMk cId="778883926" sldId="2076136264"/>
            <ac:picMk id="10" creationId="{4D9BB208-1995-4C04-ACD9-908DF18F8DC6}"/>
          </ac:picMkLst>
        </pc:picChg>
        <pc:picChg chg="del">
          <ac:chgData name="Vesa Juvonen" userId="c7243be1-99a3-4752-ab2a-0cf698cf8236" providerId="ADAL" clId="{AF749228-E620-4C65-9A89-FAE3634E210B}" dt="2022-01-28T14:40:52.584" v="10" actId="478"/>
          <ac:picMkLst>
            <pc:docMk/>
            <pc:sldMk cId="778883926" sldId="2076136264"/>
            <ac:picMk id="11" creationId="{42A52295-CA0C-4C09-A9FF-3B54A888C278}"/>
          </ac:picMkLst>
        </pc:picChg>
      </pc:sldChg>
      <pc:sldChg chg="delSp mod delAnim">
        <pc:chgData name="Vesa Juvonen" userId="c7243be1-99a3-4752-ab2a-0cf698cf8236" providerId="ADAL" clId="{AF749228-E620-4C65-9A89-FAE3634E210B}" dt="2022-01-28T14:41:05.008" v="11" actId="478"/>
        <pc:sldMkLst>
          <pc:docMk/>
          <pc:sldMk cId="4046856784" sldId="2134805599"/>
        </pc:sldMkLst>
        <pc:picChg chg="del">
          <ac:chgData name="Vesa Juvonen" userId="c7243be1-99a3-4752-ab2a-0cf698cf8236" providerId="ADAL" clId="{AF749228-E620-4C65-9A89-FAE3634E210B}" dt="2022-01-28T14:41:05.008" v="11" actId="478"/>
          <ac:picMkLst>
            <pc:docMk/>
            <pc:sldMk cId="4046856784" sldId="2134805599"/>
            <ac:picMk id="4" creationId="{15A88763-0707-44D2-9EE6-E241293B1A41}"/>
          </ac:picMkLst>
        </pc:picChg>
        <pc:picChg chg="del">
          <ac:chgData name="Vesa Juvonen" userId="c7243be1-99a3-4752-ab2a-0cf698cf8236" providerId="ADAL" clId="{AF749228-E620-4C65-9A89-FAE3634E210B}" dt="2022-01-28T14:41:05.008" v="11" actId="478"/>
          <ac:picMkLst>
            <pc:docMk/>
            <pc:sldMk cId="4046856784" sldId="2134805599"/>
            <ac:picMk id="10" creationId="{3FCD09CB-1304-4DF7-95F2-650F70F53CA7}"/>
          </ac:picMkLst>
        </pc:picChg>
        <pc:picChg chg="del">
          <ac:chgData name="Vesa Juvonen" userId="c7243be1-99a3-4752-ab2a-0cf698cf8236" providerId="ADAL" clId="{AF749228-E620-4C65-9A89-FAE3634E210B}" dt="2022-01-28T14:41:05.008" v="11" actId="478"/>
          <ac:picMkLst>
            <pc:docMk/>
            <pc:sldMk cId="4046856784" sldId="2134805599"/>
            <ac:picMk id="13" creationId="{F61C9E40-683F-4188-883C-94DEF79795F2}"/>
          </ac:picMkLst>
        </pc:picChg>
        <pc:picChg chg="del">
          <ac:chgData name="Vesa Juvonen" userId="c7243be1-99a3-4752-ab2a-0cf698cf8236" providerId="ADAL" clId="{AF749228-E620-4C65-9A89-FAE3634E210B}" dt="2022-01-28T14:41:05.008" v="11" actId="478"/>
          <ac:picMkLst>
            <pc:docMk/>
            <pc:sldMk cId="4046856784" sldId="2134805599"/>
            <ac:picMk id="15" creationId="{DA096911-647A-484D-B0D4-ED8FA654060E}"/>
          </ac:picMkLst>
        </pc:picChg>
      </pc:sldChg>
    </pc:docChg>
  </pc:docChgLst>
  <pc:docChgLst>
    <pc:chgData name="stefan.bauer" userId="S::stefan.bauer_n8d.at#ext#@microsoft.onmicrosoft.com::a46172d5-c7db-453d-b615-95acf0f73072" providerId="AD" clId="Web-{D0F67C09-721D-4F71-BAE9-182D64A26DBE}"/>
    <pc:docChg chg="modSld">
      <pc:chgData name="stefan.bauer" userId="S::stefan.bauer_n8d.at#ext#@microsoft.onmicrosoft.com::a46172d5-c7db-453d-b615-95acf0f73072" providerId="AD" clId="Web-{D0F67C09-721D-4F71-BAE9-182D64A26DBE}" dt="2021-04-08T06:52:15.753" v="2"/>
      <pc:docMkLst>
        <pc:docMk/>
      </pc:docMkLst>
      <pc:sldChg chg="delSp modSp">
        <pc:chgData name="stefan.bauer" userId="S::stefan.bauer_n8d.at#ext#@microsoft.onmicrosoft.com::a46172d5-c7db-453d-b615-95acf0f73072" providerId="AD" clId="Web-{D0F67C09-721D-4F71-BAE9-182D64A26DBE}" dt="2021-04-08T06:52:15.753" v="2"/>
        <pc:sldMkLst>
          <pc:docMk/>
          <pc:sldMk cId="1805818155" sldId="3338"/>
        </pc:sldMkLst>
        <pc:spChg chg="mod">
          <ac:chgData name="stefan.bauer" userId="S::stefan.bauer_n8d.at#ext#@microsoft.onmicrosoft.com::a46172d5-c7db-453d-b615-95acf0f73072" providerId="AD" clId="Web-{D0F67C09-721D-4F71-BAE9-182D64A26DBE}" dt="2021-04-08T06:52:13.191" v="1" actId="20577"/>
          <ac:spMkLst>
            <pc:docMk/>
            <pc:sldMk cId="1805818155" sldId="3338"/>
            <ac:spMk id="3" creationId="{CBDC9C38-872E-4048-96FE-C321FEF21EC1}"/>
          </ac:spMkLst>
        </pc:spChg>
        <pc:spChg chg="del">
          <ac:chgData name="stefan.bauer" userId="S::stefan.bauer_n8d.at#ext#@microsoft.onmicrosoft.com::a46172d5-c7db-453d-b615-95acf0f73072" providerId="AD" clId="Web-{D0F67C09-721D-4F71-BAE9-182D64A26DBE}" dt="2021-04-08T06:52:15.753" v="2"/>
          <ac:spMkLst>
            <pc:docMk/>
            <pc:sldMk cId="1805818155" sldId="3338"/>
            <ac:spMk id="19" creationId="{181A7B84-63CA-4DA4-8F97-A66DC967622F}"/>
          </ac:spMkLst>
        </pc:spChg>
      </pc:sldChg>
    </pc:docChg>
  </pc:docChgLst>
  <pc:docChgLst>
    <pc:chgData name="stefan.bauer" userId="S::stefan.bauer_n8d.at#ext#@microsoft.onmicrosoft.com::a46172d5-c7db-453d-b615-95acf0f73072" providerId="AD" clId="Web-{29365CF6-6B23-4B32-9B9E-BDE735DBF794}"/>
    <pc:docChg chg="modSld">
      <pc:chgData name="stefan.bauer" userId="S::stefan.bauer_n8d.at#ext#@microsoft.onmicrosoft.com::a46172d5-c7db-453d-b615-95acf0f73072" providerId="AD" clId="Web-{29365CF6-6B23-4B32-9B9E-BDE735DBF794}" dt="2021-01-25T14:20:16.037" v="0"/>
      <pc:docMkLst>
        <pc:docMk/>
      </pc:docMkLst>
      <pc:sldChg chg="delSp">
        <pc:chgData name="stefan.bauer" userId="S::stefan.bauer_n8d.at#ext#@microsoft.onmicrosoft.com::a46172d5-c7db-453d-b615-95acf0f73072" providerId="AD" clId="Web-{29365CF6-6B23-4B32-9B9E-BDE735DBF794}" dt="2021-01-25T14:20:16.037" v="0"/>
        <pc:sldMkLst>
          <pc:docMk/>
          <pc:sldMk cId="1805818155" sldId="3338"/>
        </pc:sldMkLst>
        <pc:spChg chg="del">
          <ac:chgData name="stefan.bauer" userId="S::stefan.bauer_n8d.at#ext#@microsoft.onmicrosoft.com::a46172d5-c7db-453d-b615-95acf0f73072" providerId="AD" clId="Web-{29365CF6-6B23-4B32-9B9E-BDE735DBF794}" dt="2021-01-25T14:20:16.037" v="0"/>
          <ac:spMkLst>
            <pc:docMk/>
            <pc:sldMk cId="1805818155" sldId="3338"/>
            <ac:spMk id="19" creationId="{81B0332A-D936-4353-A43C-9D27AFEE5992}"/>
          </ac:spMkLst>
        </pc:spChg>
      </pc:sldChg>
    </pc:docChg>
  </pc:docChgLst>
  <pc:docChgLst>
    <pc:chgData name="David Warner" userId="S::david_dwarnerii.com#ext#@microsoft.onmicrosoft.com::acafcf14-4098-4a83-9425-e73571277a06" providerId="AD" clId="Web-{9E47715E-4223-4050-99FD-53587593687F}"/>
    <pc:docChg chg="modSld">
      <pc:chgData name="David Warner" userId="S::david_dwarnerii.com#ext#@microsoft.onmicrosoft.com::acafcf14-4098-4a83-9425-e73571277a06" providerId="AD" clId="Web-{9E47715E-4223-4050-99FD-53587593687F}" dt="2021-03-23T14:41:43.160" v="0" actId="1076"/>
      <pc:docMkLst>
        <pc:docMk/>
      </pc:docMkLst>
      <pc:sldChg chg="modSp">
        <pc:chgData name="David Warner" userId="S::david_dwarnerii.com#ext#@microsoft.onmicrosoft.com::acafcf14-4098-4a83-9425-e73571277a06" providerId="AD" clId="Web-{9E47715E-4223-4050-99FD-53587593687F}" dt="2021-03-23T14:41:43.160" v="0" actId="1076"/>
        <pc:sldMkLst>
          <pc:docMk/>
          <pc:sldMk cId="357588276" sldId="2076136388"/>
        </pc:sldMkLst>
        <pc:spChg chg="mod">
          <ac:chgData name="David Warner" userId="S::david_dwarnerii.com#ext#@microsoft.onmicrosoft.com::acafcf14-4098-4a83-9425-e73571277a06" providerId="AD" clId="Web-{9E47715E-4223-4050-99FD-53587593687F}" dt="2021-03-23T14:41:43.160" v="0" actId="1076"/>
          <ac:spMkLst>
            <pc:docMk/>
            <pc:sldMk cId="357588276" sldId="2076136388"/>
            <ac:spMk id="3" creationId="{629C4B94-71DA-40BB-8689-BC11D2F3DE1F}"/>
          </ac:spMkLst>
        </pc:spChg>
      </pc:sldChg>
    </pc:docChg>
  </pc:docChgLst>
  <pc:docChgLst>
    <pc:chgData name="Brian Jackett" userId="e2c557f4-fffa-4012-a1e1-e15087bfdbac" providerId="ADAL" clId="{EB48BA06-97BC-4F31-92C9-967D5C7ECA14}"/>
    <pc:docChg chg="undo custSel addSld modSld modSection">
      <pc:chgData name="Brian Jackett" userId="e2c557f4-fffa-4012-a1e1-e15087bfdbac" providerId="ADAL" clId="{EB48BA06-97BC-4F31-92C9-967D5C7ECA14}" dt="2022-04-25T12:48:30.355" v="61" actId="20577"/>
      <pc:docMkLst>
        <pc:docMk/>
      </pc:docMkLst>
      <pc:sldChg chg="addSp delSp modSp new mod modClrScheme modShow chgLayout">
        <pc:chgData name="Brian Jackett" userId="e2c557f4-fffa-4012-a1e1-e15087bfdbac" providerId="ADAL" clId="{EB48BA06-97BC-4F31-92C9-967D5C7ECA14}" dt="2022-04-25T12:48:30.355" v="61" actId="20577"/>
        <pc:sldMkLst>
          <pc:docMk/>
          <pc:sldMk cId="2947806181" sldId="2145707277"/>
        </pc:sldMkLst>
        <pc:spChg chg="del mod ord">
          <ac:chgData name="Brian Jackett" userId="e2c557f4-fffa-4012-a1e1-e15087bfdbac" providerId="ADAL" clId="{EB48BA06-97BC-4F31-92C9-967D5C7ECA14}" dt="2022-04-25T12:47:01.093" v="2" actId="700"/>
          <ac:spMkLst>
            <pc:docMk/>
            <pc:sldMk cId="2947806181" sldId="2145707277"/>
            <ac:spMk id="2" creationId="{9B96F4DC-28BF-0A7A-963C-9BBD9BFDEF80}"/>
          </ac:spMkLst>
        </pc:spChg>
        <pc:spChg chg="del mod ord">
          <ac:chgData name="Brian Jackett" userId="e2c557f4-fffa-4012-a1e1-e15087bfdbac" providerId="ADAL" clId="{EB48BA06-97BC-4F31-92C9-967D5C7ECA14}" dt="2022-04-25T12:47:01.093" v="2" actId="700"/>
          <ac:spMkLst>
            <pc:docMk/>
            <pc:sldMk cId="2947806181" sldId="2145707277"/>
            <ac:spMk id="3" creationId="{AAA8395B-D246-E31C-B8D6-E9780C64E16E}"/>
          </ac:spMkLst>
        </pc:spChg>
        <pc:spChg chg="add mod ord">
          <ac:chgData name="Brian Jackett" userId="e2c557f4-fffa-4012-a1e1-e15087bfdbac" providerId="ADAL" clId="{EB48BA06-97BC-4F31-92C9-967D5C7ECA14}" dt="2022-04-25T12:48:30.355" v="61" actId="20577"/>
          <ac:spMkLst>
            <pc:docMk/>
            <pc:sldMk cId="2947806181" sldId="2145707277"/>
            <ac:spMk id="4" creationId="{FA95E8B9-B363-ED1B-F3D4-C3153E17D846}"/>
          </ac:spMkLst>
        </pc:spChg>
        <pc:spChg chg="add mod ord">
          <ac:chgData name="Brian Jackett" userId="e2c557f4-fffa-4012-a1e1-e15087bfdbac" providerId="ADAL" clId="{EB48BA06-97BC-4F31-92C9-967D5C7ECA14}" dt="2022-04-25T12:47:01.093" v="2" actId="700"/>
          <ac:spMkLst>
            <pc:docMk/>
            <pc:sldMk cId="2947806181" sldId="2145707277"/>
            <ac:spMk id="5" creationId="{48C1518E-FF7F-819F-56F0-D28A5D87B0E6}"/>
          </ac:spMkLst>
        </pc:spChg>
      </pc:sldChg>
    </pc:docChg>
  </pc:docChgLst>
  <pc:docChgLst>
    <pc:chgData name="David Warner" userId="S::david_dwarnerii.com#ext#@microsoft.onmicrosoft.com::acafcf14-4098-4a83-9425-e73571277a06" providerId="AD" clId="Web-{3B4A6BDD-D798-419D-B01B-8C2165CD8D28}"/>
    <pc:docChg chg="modSld">
      <pc:chgData name="David Warner" userId="S::david_dwarnerii.com#ext#@microsoft.onmicrosoft.com::acafcf14-4098-4a83-9425-e73571277a06" providerId="AD" clId="Web-{3B4A6BDD-D798-419D-B01B-8C2165CD8D28}" dt="2022-02-14T23:50:19.025" v="1" actId="20577"/>
      <pc:docMkLst>
        <pc:docMk/>
      </pc:docMkLst>
      <pc:sldChg chg="modSp">
        <pc:chgData name="David Warner" userId="S::david_dwarnerii.com#ext#@microsoft.onmicrosoft.com::acafcf14-4098-4a83-9425-e73571277a06" providerId="AD" clId="Web-{3B4A6BDD-D798-419D-B01B-8C2165CD8D28}" dt="2022-02-14T23:50:19.025" v="1" actId="20577"/>
        <pc:sldMkLst>
          <pc:docMk/>
          <pc:sldMk cId="1812315545" sldId="2134805597"/>
        </pc:sldMkLst>
        <pc:spChg chg="mod">
          <ac:chgData name="David Warner" userId="S::david_dwarnerii.com#ext#@microsoft.onmicrosoft.com::acafcf14-4098-4a83-9425-e73571277a06" providerId="AD" clId="Web-{3B4A6BDD-D798-419D-B01B-8C2165CD8D28}" dt="2022-02-14T23:50:19.025" v="1" actId="20577"/>
          <ac:spMkLst>
            <pc:docMk/>
            <pc:sldMk cId="1812315545" sldId="2134805597"/>
            <ac:spMk id="10" creationId="{16E1CB8C-122B-4C5A-8724-D74AEC2B5DEC}"/>
          </ac:spMkLst>
        </pc:spChg>
      </pc:sldChg>
    </pc:docChg>
  </pc:docChgLst>
  <pc:docChgLst>
    <pc:chgData name="Waldemar Mastykarz" userId="S::wmastyka@microsoft.com::8c3ccc08-b2ec-4e63-9b9b-25eb044a606e" providerId="AD" clId="Web-{6F1B025D-6D4D-450B-65EC-CC75BF1A3A99}"/>
    <pc:docChg chg="modSld">
      <pc:chgData name="Waldemar Mastykarz" userId="S::wmastyka@microsoft.com::8c3ccc08-b2ec-4e63-9b9b-25eb044a606e" providerId="AD" clId="Web-{6F1B025D-6D4D-450B-65EC-CC75BF1A3A99}" dt="2021-02-08T14:18:43.586" v="56" actId="20577"/>
      <pc:docMkLst>
        <pc:docMk/>
      </pc:docMkLst>
      <pc:sldChg chg="delSp modSp">
        <pc:chgData name="Waldemar Mastykarz" userId="S::wmastyka@microsoft.com::8c3ccc08-b2ec-4e63-9b9b-25eb044a606e" providerId="AD" clId="Web-{6F1B025D-6D4D-450B-65EC-CC75BF1A3A99}" dt="2021-02-08T14:18:43.586" v="56" actId="20577"/>
        <pc:sldMkLst>
          <pc:docMk/>
          <pc:sldMk cId="2253365439" sldId="1642"/>
        </pc:sldMkLst>
        <pc:spChg chg="mod">
          <ac:chgData name="Waldemar Mastykarz" userId="S::wmastyka@microsoft.com::8c3ccc08-b2ec-4e63-9b9b-25eb044a606e" providerId="AD" clId="Web-{6F1B025D-6D4D-450B-65EC-CC75BF1A3A99}" dt="2021-02-08T14:18:43.586" v="56" actId="20577"/>
          <ac:spMkLst>
            <pc:docMk/>
            <pc:sldMk cId="2253365439" sldId="1642"/>
            <ac:spMk id="3" creationId="{CBDC9C38-872E-4048-96FE-C321FEF21EC1}"/>
          </ac:spMkLst>
        </pc:spChg>
        <pc:spChg chg="del">
          <ac:chgData name="Waldemar Mastykarz" userId="S::wmastyka@microsoft.com::8c3ccc08-b2ec-4e63-9b9b-25eb044a606e" providerId="AD" clId="Web-{6F1B025D-6D4D-450B-65EC-CC75BF1A3A99}" dt="2021-02-08T14:17:22.271" v="0"/>
          <ac:spMkLst>
            <pc:docMk/>
            <pc:sldMk cId="2253365439" sldId="1642"/>
            <ac:spMk id="4" creationId="{C94DA492-A923-4CC7-91ED-5F3A1E108046}"/>
          </ac:spMkLst>
        </pc:spChg>
      </pc:sldChg>
    </pc:docChg>
  </pc:docChgLst>
  <pc:docChgLst>
    <pc:chgData name="David Warner" userId="S::david_dwarnerii.com#ext#@microsoft.onmicrosoft.com::acafcf14-4098-4a83-9425-e73571277a06" providerId="AD" clId="Web-{D33C493F-A6CE-4D1E-8D4B-639E2D43F682}"/>
    <pc:docChg chg="modSld">
      <pc:chgData name="David Warner" userId="S::david_dwarnerii.com#ext#@microsoft.onmicrosoft.com::acafcf14-4098-4a83-9425-e73571277a06" providerId="AD" clId="Web-{D33C493F-A6CE-4D1E-8D4B-639E2D43F682}" dt="2021-11-08T14:55:01.572" v="15" actId="20577"/>
      <pc:docMkLst>
        <pc:docMk/>
      </pc:docMkLst>
      <pc:sldChg chg="addSp delSp modSp">
        <pc:chgData name="David Warner" userId="S::david_dwarnerii.com#ext#@microsoft.onmicrosoft.com::acafcf14-4098-4a83-9425-e73571277a06" providerId="AD" clId="Web-{D33C493F-A6CE-4D1E-8D4B-639E2D43F682}" dt="2021-11-08T14:55:01.572" v="15" actId="20577"/>
        <pc:sldMkLst>
          <pc:docMk/>
          <pc:sldMk cId="1812315545" sldId="2134805597"/>
        </pc:sldMkLst>
        <pc:spChg chg="mod">
          <ac:chgData name="David Warner" userId="S::david_dwarnerii.com#ext#@microsoft.onmicrosoft.com::acafcf14-4098-4a83-9425-e73571277a06" providerId="AD" clId="Web-{D33C493F-A6CE-4D1E-8D4B-639E2D43F682}" dt="2021-11-08T14:55:01.572" v="15"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D33C493F-A6CE-4D1E-8D4B-639E2D43F682}" dt="2021-11-08T14:54:36.868" v="5"/>
          <ac:picMkLst>
            <pc:docMk/>
            <pc:sldMk cId="1812315545" sldId="2134805597"/>
            <ac:picMk id="2" creationId="{1400528B-9E3B-48A2-94B8-3A8E9DC75271}"/>
          </ac:picMkLst>
        </pc:picChg>
        <pc:picChg chg="add mod modCrop">
          <ac:chgData name="David Warner" userId="S::david_dwarnerii.com#ext#@microsoft.onmicrosoft.com::acafcf14-4098-4a83-9425-e73571277a06" providerId="AD" clId="Web-{D33C493F-A6CE-4D1E-8D4B-639E2D43F682}" dt="2021-11-08T14:54:53.213" v="10"/>
          <ac:picMkLst>
            <pc:docMk/>
            <pc:sldMk cId="1812315545" sldId="2134805597"/>
            <ac:picMk id="3" creationId="{01BAB32A-98BF-4CB0-A013-B13935CAF1BF}"/>
          </ac:picMkLst>
        </pc:picChg>
      </pc:sldChg>
    </pc:docChg>
  </pc:docChgLst>
  <pc:docChgLst>
    <pc:chgData name="David Warner" userId="S::david_dwarnerii.com#ext#@microsoft.onmicrosoft.com::acafcf14-4098-4a83-9425-e73571277a06" providerId="AD" clId="Web-{D2C481A6-8DEA-4919-8926-E1E69FD6CA40}"/>
    <pc:docChg chg="modSld">
      <pc:chgData name="David Warner" userId="S::david_dwarnerii.com#ext#@microsoft.onmicrosoft.com::acafcf14-4098-4a83-9425-e73571277a06" providerId="AD" clId="Web-{D2C481A6-8DEA-4919-8926-E1E69FD6CA40}" dt="2021-06-28T15:01:38.991" v="15"/>
      <pc:docMkLst>
        <pc:docMk/>
      </pc:docMkLst>
      <pc:sldChg chg="addSp delSp">
        <pc:chgData name="David Warner" userId="S::david_dwarnerii.com#ext#@microsoft.onmicrosoft.com::acafcf14-4098-4a83-9425-e73571277a06" providerId="AD" clId="Web-{D2C481A6-8DEA-4919-8926-E1E69FD6CA40}" dt="2021-06-28T15:01:23.068" v="5"/>
        <pc:sldMkLst>
          <pc:docMk/>
          <pc:sldMk cId="2877399898" sldId="1623"/>
        </pc:sldMkLst>
        <pc:spChg chg="del">
          <ac:chgData name="David Warner" userId="S::david_dwarnerii.com#ext#@microsoft.onmicrosoft.com::acafcf14-4098-4a83-9425-e73571277a06" providerId="AD" clId="Web-{D2C481A6-8DEA-4919-8926-E1E69FD6CA40}" dt="2021-06-28T15:01:22.646" v="4"/>
          <ac:spMkLst>
            <pc:docMk/>
            <pc:sldMk cId="2877399898" sldId="1623"/>
            <ac:spMk id="20" creationId="{910923B9-6506-4871-99D2-ECC451920D78}"/>
          </ac:spMkLst>
        </pc:spChg>
        <pc:spChg chg="add">
          <ac:chgData name="David Warner" userId="S::david_dwarnerii.com#ext#@microsoft.onmicrosoft.com::acafcf14-4098-4a83-9425-e73571277a06" providerId="AD" clId="Web-{D2C481A6-8DEA-4919-8926-E1E69FD6CA40}" dt="2021-06-28T15:01:23.068" v="5"/>
          <ac:spMkLst>
            <pc:docMk/>
            <pc:sldMk cId="2877399898" sldId="1623"/>
            <ac:spMk id="138" creationId="{FB891434-F3EF-4B78-A41C-6E3C5D81A3B6}"/>
          </ac:spMkLst>
        </pc:spChg>
      </pc:sldChg>
      <pc:sldChg chg="addSp delSp">
        <pc:chgData name="David Warner" userId="S::david_dwarnerii.com#ext#@microsoft.onmicrosoft.com::acafcf14-4098-4a83-9425-e73571277a06" providerId="AD" clId="Web-{D2C481A6-8DEA-4919-8926-E1E69FD6CA40}" dt="2021-06-28T15:01:26.381" v="7"/>
        <pc:sldMkLst>
          <pc:docMk/>
          <pc:sldMk cId="2253365439" sldId="1642"/>
        </pc:sldMkLst>
        <pc:spChg chg="del">
          <ac:chgData name="David Warner" userId="S::david_dwarnerii.com#ext#@microsoft.onmicrosoft.com::acafcf14-4098-4a83-9425-e73571277a06" providerId="AD" clId="Web-{D2C481A6-8DEA-4919-8926-E1E69FD6CA40}" dt="2021-06-28T15:01:26.100" v="6"/>
          <ac:spMkLst>
            <pc:docMk/>
            <pc:sldMk cId="2253365439" sldId="1642"/>
            <ac:spMk id="4" creationId="{6041A0D1-A353-4294-A70A-21A42A3DB3A8}"/>
          </ac:spMkLst>
        </pc:spChg>
        <pc:spChg chg="add">
          <ac:chgData name="David Warner" userId="S::david_dwarnerii.com#ext#@microsoft.onmicrosoft.com::acafcf14-4098-4a83-9425-e73571277a06" providerId="AD" clId="Web-{D2C481A6-8DEA-4919-8926-E1E69FD6CA40}" dt="2021-06-28T15:01:26.381" v="7"/>
          <ac:spMkLst>
            <pc:docMk/>
            <pc:sldMk cId="2253365439" sldId="1642"/>
            <ac:spMk id="5" creationId="{9D96B8B8-053A-4103-BC49-5321CC55AAD1}"/>
          </ac:spMkLst>
        </pc:spChg>
      </pc:sldChg>
      <pc:sldChg chg="addSp delSp">
        <pc:chgData name="David Warner" userId="S::david_dwarnerii.com#ext#@microsoft.onmicrosoft.com::acafcf14-4098-4a83-9425-e73571277a06" providerId="AD" clId="Web-{D2C481A6-8DEA-4919-8926-E1E69FD6CA40}" dt="2021-06-28T15:01:29.444" v="9"/>
        <pc:sldMkLst>
          <pc:docMk/>
          <pc:sldMk cId="4037611923" sldId="3334"/>
        </pc:sldMkLst>
        <pc:spChg chg="del">
          <ac:chgData name="David Warner" userId="S::david_dwarnerii.com#ext#@microsoft.onmicrosoft.com::acafcf14-4098-4a83-9425-e73571277a06" providerId="AD" clId="Web-{D2C481A6-8DEA-4919-8926-E1E69FD6CA40}" dt="2021-06-28T15:01:29.162" v="8"/>
          <ac:spMkLst>
            <pc:docMk/>
            <pc:sldMk cId="4037611923" sldId="3334"/>
            <ac:spMk id="4" creationId="{93EBAD98-71D8-4C96-8431-C30599260279}"/>
          </ac:spMkLst>
        </pc:spChg>
        <pc:spChg chg="add">
          <ac:chgData name="David Warner" userId="S::david_dwarnerii.com#ext#@microsoft.onmicrosoft.com::acafcf14-4098-4a83-9425-e73571277a06" providerId="AD" clId="Web-{D2C481A6-8DEA-4919-8926-E1E69FD6CA40}" dt="2021-06-28T15:01:29.444" v="9"/>
          <ac:spMkLst>
            <pc:docMk/>
            <pc:sldMk cId="4037611923" sldId="3334"/>
            <ac:spMk id="20" creationId="{A38A6997-88F7-4734-92B2-C2F23D5F5AE0}"/>
          </ac:spMkLst>
        </pc:spChg>
      </pc:sldChg>
      <pc:sldChg chg="addSp delSp">
        <pc:chgData name="David Warner" userId="S::david_dwarnerii.com#ext#@microsoft.onmicrosoft.com::acafcf14-4098-4a83-9425-e73571277a06" providerId="AD" clId="Web-{D2C481A6-8DEA-4919-8926-E1E69FD6CA40}" dt="2021-06-28T15:01:32.991" v="11"/>
        <pc:sldMkLst>
          <pc:docMk/>
          <pc:sldMk cId="1805818155" sldId="3338"/>
        </pc:sldMkLst>
        <pc:spChg chg="del">
          <ac:chgData name="David Warner" userId="S::david_dwarnerii.com#ext#@microsoft.onmicrosoft.com::acafcf14-4098-4a83-9425-e73571277a06" providerId="AD" clId="Web-{D2C481A6-8DEA-4919-8926-E1E69FD6CA40}" dt="2021-06-28T15:01:32.710" v="10"/>
          <ac:spMkLst>
            <pc:docMk/>
            <pc:sldMk cId="1805818155" sldId="3338"/>
            <ac:spMk id="19" creationId="{B10817D6-0113-4EE7-ACC5-3DDA7F783D4C}"/>
          </ac:spMkLst>
        </pc:spChg>
        <pc:spChg chg="add">
          <ac:chgData name="David Warner" userId="S::david_dwarnerii.com#ext#@microsoft.onmicrosoft.com::acafcf14-4098-4a83-9425-e73571277a06" providerId="AD" clId="Web-{D2C481A6-8DEA-4919-8926-E1E69FD6CA40}" dt="2021-06-28T15:01:32.991" v="11"/>
          <ac:spMkLst>
            <pc:docMk/>
            <pc:sldMk cId="1805818155" sldId="3338"/>
            <ac:spMk id="24" creationId="{0A111C48-CAEC-45A8-9416-0145BA43A8C3}"/>
          </ac:spMkLst>
        </pc:spChg>
      </pc:sldChg>
      <pc:sldChg chg="addSp delSp">
        <pc:chgData name="David Warner" userId="S::david_dwarnerii.com#ext#@microsoft.onmicrosoft.com::acafcf14-4098-4a83-9425-e73571277a06" providerId="AD" clId="Web-{D2C481A6-8DEA-4919-8926-E1E69FD6CA40}" dt="2021-06-28T15:01:19.693" v="3"/>
        <pc:sldMkLst>
          <pc:docMk/>
          <pc:sldMk cId="467751124" sldId="6149"/>
        </pc:sldMkLst>
        <pc:spChg chg="del">
          <ac:chgData name="David Warner" userId="S::david_dwarnerii.com#ext#@microsoft.onmicrosoft.com::acafcf14-4098-4a83-9425-e73571277a06" providerId="AD" clId="Web-{D2C481A6-8DEA-4919-8926-E1E69FD6CA40}" dt="2021-06-28T15:01:19.271" v="2"/>
          <ac:spMkLst>
            <pc:docMk/>
            <pc:sldMk cId="467751124" sldId="6149"/>
            <ac:spMk id="5" creationId="{AD27EE5E-1DDC-4A09-A8B9-3C8D2D0B5E17}"/>
          </ac:spMkLst>
        </pc:spChg>
        <pc:spChg chg="add">
          <ac:chgData name="David Warner" userId="S::david_dwarnerii.com#ext#@microsoft.onmicrosoft.com::acafcf14-4098-4a83-9425-e73571277a06" providerId="AD" clId="Web-{D2C481A6-8DEA-4919-8926-E1E69FD6CA40}" dt="2021-06-28T15:01:19.693" v="3"/>
          <ac:spMkLst>
            <pc:docMk/>
            <pc:sldMk cId="467751124" sldId="6149"/>
            <ac:spMk id="9" creationId="{B0DC7313-9E76-47FA-A9D7-02F25CC581E6}"/>
          </ac:spMkLst>
        </pc:spChg>
      </pc:sldChg>
      <pc:sldChg chg="addSp delSp">
        <pc:chgData name="David Warner" userId="S::david_dwarnerii.com#ext#@microsoft.onmicrosoft.com::acafcf14-4098-4a83-9425-e73571277a06" providerId="AD" clId="Web-{D2C481A6-8DEA-4919-8926-E1E69FD6CA40}" dt="2021-06-28T15:01:35.788" v="13"/>
        <pc:sldMkLst>
          <pc:docMk/>
          <pc:sldMk cId="2925091645" sldId="2076136308"/>
        </pc:sldMkLst>
        <pc:spChg chg="del">
          <ac:chgData name="David Warner" userId="S::david_dwarnerii.com#ext#@microsoft.onmicrosoft.com::acafcf14-4098-4a83-9425-e73571277a06" providerId="AD" clId="Web-{D2C481A6-8DEA-4919-8926-E1E69FD6CA40}" dt="2021-06-28T15:01:35.538" v="12"/>
          <ac:spMkLst>
            <pc:docMk/>
            <pc:sldMk cId="2925091645" sldId="2076136308"/>
            <ac:spMk id="5" creationId="{9956FB2D-5E04-4216-B809-BEC9E98B99A1}"/>
          </ac:spMkLst>
        </pc:spChg>
        <pc:spChg chg="add">
          <ac:chgData name="David Warner" userId="S::david_dwarnerii.com#ext#@microsoft.onmicrosoft.com::acafcf14-4098-4a83-9425-e73571277a06" providerId="AD" clId="Web-{D2C481A6-8DEA-4919-8926-E1E69FD6CA40}" dt="2021-06-28T15:01:35.788" v="13"/>
          <ac:spMkLst>
            <pc:docMk/>
            <pc:sldMk cId="2925091645" sldId="2076136308"/>
            <ac:spMk id="20" creationId="{EB9024E1-3D6F-48EC-BF62-C078F630DC9A}"/>
          </ac:spMkLst>
        </pc:spChg>
      </pc:sldChg>
      <pc:sldChg chg="modSp">
        <pc:chgData name="David Warner" userId="S::david_dwarnerii.com#ext#@microsoft.onmicrosoft.com::acafcf14-4098-4a83-9425-e73571277a06" providerId="AD" clId="Web-{D2C481A6-8DEA-4919-8926-E1E69FD6CA40}" dt="2021-06-28T15:01:15.880" v="1" actId="20577"/>
        <pc:sldMkLst>
          <pc:docMk/>
          <pc:sldMk cId="357588276" sldId="2076136388"/>
        </pc:sldMkLst>
        <pc:spChg chg="mod">
          <ac:chgData name="David Warner" userId="S::david_dwarnerii.com#ext#@microsoft.onmicrosoft.com::acafcf14-4098-4a83-9425-e73571277a06" providerId="AD" clId="Web-{D2C481A6-8DEA-4919-8926-E1E69FD6CA40}" dt="2021-06-28T15:01:15.880" v="1" actId="20577"/>
          <ac:spMkLst>
            <pc:docMk/>
            <pc:sldMk cId="357588276" sldId="2076136388"/>
            <ac:spMk id="3" creationId="{CD5F5F16-77A5-42D6-9D64-191C84F5ADD1}"/>
          </ac:spMkLst>
        </pc:spChg>
      </pc:sldChg>
      <pc:sldChg chg="addSp delSp">
        <pc:chgData name="David Warner" userId="S::david_dwarnerii.com#ext#@microsoft.onmicrosoft.com::acafcf14-4098-4a83-9425-e73571277a06" providerId="AD" clId="Web-{D2C481A6-8DEA-4919-8926-E1E69FD6CA40}" dt="2021-06-28T15:01:38.991" v="15"/>
        <pc:sldMkLst>
          <pc:docMk/>
          <pc:sldMk cId="2636939237" sldId="2076137579"/>
        </pc:sldMkLst>
        <pc:spChg chg="del">
          <ac:chgData name="David Warner" userId="S::david_dwarnerii.com#ext#@microsoft.onmicrosoft.com::acafcf14-4098-4a83-9425-e73571277a06" providerId="AD" clId="Web-{D2C481A6-8DEA-4919-8926-E1E69FD6CA40}" dt="2021-06-28T15:01:38.741" v="14"/>
          <ac:spMkLst>
            <pc:docMk/>
            <pc:sldMk cId="2636939237" sldId="2076137579"/>
            <ac:spMk id="4" creationId="{29DCDF30-21AC-4387-900F-3673D1D90B1D}"/>
          </ac:spMkLst>
        </pc:spChg>
        <pc:spChg chg="add">
          <ac:chgData name="David Warner" userId="S::david_dwarnerii.com#ext#@microsoft.onmicrosoft.com::acafcf14-4098-4a83-9425-e73571277a06" providerId="AD" clId="Web-{D2C481A6-8DEA-4919-8926-E1E69FD6CA40}" dt="2021-06-28T15:01:38.991" v="15"/>
          <ac:spMkLst>
            <pc:docMk/>
            <pc:sldMk cId="2636939237" sldId="2076137579"/>
            <ac:spMk id="25" creationId="{28ED9F18-A088-4B79-B46A-ECF3BCBE1915}"/>
          </ac:spMkLst>
        </pc:spChg>
      </pc:sldChg>
    </pc:docChg>
  </pc:docChgLst>
  <pc:docChgLst>
    <pc:chgData name="Waldemar Mastykarz" userId="S::wmastyka@microsoft.com::8c3ccc08-b2ec-4e63-9b9b-25eb044a606e" providerId="AD" clId="Web-{AF51AE9F-A0C6-0000-D58B-02E66DDB30CF}"/>
    <pc:docChg chg="modSld">
      <pc:chgData name="Waldemar Mastykarz" userId="S::wmastyka@microsoft.com::8c3ccc08-b2ec-4e63-9b9b-25eb044a606e" providerId="AD" clId="Web-{AF51AE9F-A0C6-0000-D58B-02E66DDB30CF}" dt="2021-02-24T07:31:52.091" v="180" actId="20577"/>
      <pc:docMkLst>
        <pc:docMk/>
      </pc:docMkLst>
      <pc:sldChg chg="delSp modSp">
        <pc:chgData name="Waldemar Mastykarz" userId="S::wmastyka@microsoft.com::8c3ccc08-b2ec-4e63-9b9b-25eb044a606e" providerId="AD" clId="Web-{AF51AE9F-A0C6-0000-D58B-02E66DDB30CF}" dt="2021-02-24T07:31:52.091" v="180" actId="20577"/>
        <pc:sldMkLst>
          <pc:docMk/>
          <pc:sldMk cId="2253365439" sldId="1642"/>
        </pc:sldMkLst>
        <pc:spChg chg="mod">
          <ac:chgData name="Waldemar Mastykarz" userId="S::wmastyka@microsoft.com::8c3ccc08-b2ec-4e63-9b9b-25eb044a606e" providerId="AD" clId="Web-{AF51AE9F-A0C6-0000-D58B-02E66DDB30CF}" dt="2021-02-24T07:31:52.091" v="180" actId="20577"/>
          <ac:spMkLst>
            <pc:docMk/>
            <pc:sldMk cId="2253365439" sldId="1642"/>
            <ac:spMk id="3" creationId="{CBDC9C38-872E-4048-96FE-C321FEF21EC1}"/>
          </ac:spMkLst>
        </pc:spChg>
        <pc:spChg chg="del">
          <ac:chgData name="Waldemar Mastykarz" userId="S::wmastyka@microsoft.com::8c3ccc08-b2ec-4e63-9b9b-25eb044a606e" providerId="AD" clId="Web-{AF51AE9F-A0C6-0000-D58B-02E66DDB30CF}" dt="2021-02-24T07:29:23.853" v="0"/>
          <ac:spMkLst>
            <pc:docMk/>
            <pc:sldMk cId="2253365439" sldId="1642"/>
            <ac:spMk id="4" creationId="{9F031D70-C3A7-442C-8819-14BEFCC2040B}"/>
          </ac:spMkLst>
        </pc:spChg>
      </pc:sldChg>
    </pc:docChg>
  </pc:docChgLst>
  <pc:docChgLst>
    <pc:chgData name="Hugo Bernier" userId="S::hugoabernier_live.ca#ext#@microsoft.onmicrosoft.com::f426aa56-ae13-42b9-a3d7-de947881cd11" providerId="AD" clId="Web-{A04AC3BE-5864-087A-81F6-EA641B4A9FC8}"/>
    <pc:docChg chg="modSld">
      <pc:chgData name="Hugo Bernier" userId="S::hugoabernier_live.ca#ext#@microsoft.onmicrosoft.com::f426aa56-ae13-42b9-a3d7-de947881cd11" providerId="AD" clId="Web-{A04AC3BE-5864-087A-81F6-EA641B4A9FC8}" dt="2021-02-11T06:25:39.983" v="219"/>
      <pc:docMkLst>
        <pc:docMk/>
      </pc:docMkLst>
      <pc:sldChg chg="addSp delSp modSp modNotes">
        <pc:chgData name="Hugo Bernier" userId="S::hugoabernier_live.ca#ext#@microsoft.onmicrosoft.com::f426aa56-ae13-42b9-a3d7-de947881cd11" providerId="AD" clId="Web-{A04AC3BE-5864-087A-81F6-EA641B4A9FC8}" dt="2021-02-11T06:25:39.983" v="219"/>
        <pc:sldMkLst>
          <pc:docMk/>
          <pc:sldMk cId="1154834655" sldId="2076136390"/>
        </pc:sldMkLst>
        <pc:spChg chg="mod">
          <ac:chgData name="Hugo Bernier" userId="S::hugoabernier_live.ca#ext#@microsoft.onmicrosoft.com::f426aa56-ae13-42b9-a3d7-de947881cd11" providerId="AD" clId="Web-{A04AC3BE-5864-087A-81F6-EA641B4A9FC8}" dt="2021-02-11T06:24:15.044" v="206" actId="20577"/>
          <ac:spMkLst>
            <pc:docMk/>
            <pc:sldMk cId="1154834655" sldId="2076136390"/>
            <ac:spMk id="3" creationId="{CBDC9C38-872E-4048-96FE-C321FEF21EC1}"/>
          </ac:spMkLst>
        </pc:spChg>
        <pc:spChg chg="add del mod">
          <ac:chgData name="Hugo Bernier" userId="S::hugoabernier_live.ca#ext#@microsoft.onmicrosoft.com::f426aa56-ae13-42b9-a3d7-de947881cd11" providerId="AD" clId="Web-{A04AC3BE-5864-087A-81F6-EA641B4A9FC8}" dt="2021-02-11T05:20:10.456" v="4"/>
          <ac:spMkLst>
            <pc:docMk/>
            <pc:sldMk cId="1154834655" sldId="2076136390"/>
            <ac:spMk id="4" creationId="{21C83337-41DF-4004-9CFC-BBF1F44B931B}"/>
          </ac:spMkLst>
        </pc:spChg>
        <pc:grpChg chg="add del mod">
          <ac:chgData name="Hugo Bernier" userId="S::hugoabernier_live.ca#ext#@microsoft.onmicrosoft.com::f426aa56-ae13-42b9-a3d7-de947881cd11" providerId="AD" clId="Web-{A04AC3BE-5864-087A-81F6-EA641B4A9FC8}" dt="2021-02-11T06:24:41.419" v="212"/>
          <ac:grpSpMkLst>
            <pc:docMk/>
            <pc:sldMk cId="1154834655" sldId="2076136390"/>
            <ac:grpSpMk id="20" creationId="{1BDAB70D-C69E-4B07-8C81-99571CED9801}"/>
          </ac:grpSpMkLst>
        </pc:grpChg>
        <pc:picChg chg="add mod topLvl">
          <ac:chgData name="Hugo Bernier" userId="S::hugoabernier_live.ca#ext#@microsoft.onmicrosoft.com::f426aa56-ae13-42b9-a3d7-de947881cd11" providerId="AD" clId="Web-{A04AC3BE-5864-087A-81F6-EA641B4A9FC8}" dt="2021-02-11T06:25:01.373" v="218" actId="1076"/>
          <ac:picMkLst>
            <pc:docMk/>
            <pc:sldMk cId="1154834655" sldId="2076136390"/>
            <ac:picMk id="4" creationId="{ADC2B6CB-A699-457C-B8DD-922381A0E336}"/>
          </ac:picMkLst>
        </pc:picChg>
        <pc:picChg chg="add mod topLvl">
          <ac:chgData name="Hugo Bernier" userId="S::hugoabernier_live.ca#ext#@microsoft.onmicrosoft.com::f426aa56-ae13-42b9-a3d7-de947881cd11" providerId="AD" clId="Web-{A04AC3BE-5864-087A-81F6-EA641B4A9FC8}" dt="2021-02-11T06:24:59.451" v="217" actId="1076"/>
          <ac:picMkLst>
            <pc:docMk/>
            <pc:sldMk cId="1154834655" sldId="2076136390"/>
            <ac:picMk id="18" creationId="{11965998-58F0-4E16-8ED6-DC5ED1E696F8}"/>
          </ac:picMkLst>
        </pc:picChg>
        <pc:picChg chg="del">
          <ac:chgData name="Hugo Bernier" userId="S::hugoabernier_live.ca#ext#@microsoft.onmicrosoft.com::f426aa56-ae13-42b9-a3d7-de947881cd11" providerId="AD" clId="Web-{A04AC3BE-5864-087A-81F6-EA641B4A9FC8}" dt="2021-02-11T05:20:49.316" v="8"/>
          <ac:picMkLst>
            <pc:docMk/>
            <pc:sldMk cId="1154834655" sldId="2076136390"/>
            <ac:picMk id="18" creationId="{94F66023-A01D-4034-A454-CDC481FF45C9}"/>
          </ac:picMkLst>
        </pc:picChg>
        <pc:picChg chg="add mod topLvl">
          <ac:chgData name="Hugo Bernier" userId="S::hugoabernier_live.ca#ext#@microsoft.onmicrosoft.com::f426aa56-ae13-42b9-a3d7-de947881cd11" providerId="AD" clId="Web-{A04AC3BE-5864-087A-81F6-EA641B4A9FC8}" dt="2021-02-11T06:24:54.576" v="215" actId="1076"/>
          <ac:picMkLst>
            <pc:docMk/>
            <pc:sldMk cId="1154834655" sldId="2076136390"/>
            <ac:picMk id="19" creationId="{61C205EC-E3F4-4CDE-98B0-0EB96924F320}"/>
          </ac:picMkLst>
        </pc:picChg>
        <pc:picChg chg="mod">
          <ac:chgData name="Hugo Bernier" userId="S::hugoabernier_live.ca#ext#@microsoft.onmicrosoft.com::f426aa56-ae13-42b9-a3d7-de947881cd11" providerId="AD" clId="Web-{A04AC3BE-5864-087A-81F6-EA641B4A9FC8}" dt="2021-02-11T06:23:45.465" v="187" actId="1076"/>
          <ac:picMkLst>
            <pc:docMk/>
            <pc:sldMk cId="1154834655" sldId="2076136390"/>
            <ac:picMk id="24" creationId="{BABC0567-9FD0-49B9-A3F3-D4086058D523}"/>
          </ac:picMkLst>
        </pc:picChg>
        <pc:picChg chg="mod">
          <ac:chgData name="Hugo Bernier" userId="S::hugoabernier_live.ca#ext#@microsoft.onmicrosoft.com::f426aa56-ae13-42b9-a3d7-de947881cd11" providerId="AD" clId="Web-{A04AC3BE-5864-087A-81F6-EA641B4A9FC8}" dt="2021-02-11T06:24:52.107" v="214" actId="1076"/>
          <ac:picMkLst>
            <pc:docMk/>
            <pc:sldMk cId="1154834655" sldId="2076136390"/>
            <ac:picMk id="27" creationId="{64C72913-1F84-4804-AD31-D365A9787AB7}"/>
          </ac:picMkLst>
        </pc:picChg>
      </pc:sldChg>
    </pc:docChg>
  </pc:docChgLst>
  <pc:docChgLst>
    <pc:chgData name="Mikael Svenson" userId="S::misvenso@microsoft.com::965d4e6a-fd22-4d0b-8bb9-2315d7bb356c" providerId="AD" clId="Web-{04585A02-524A-25A9-2E88-CE1A6CCB89A3}"/>
    <pc:docChg chg="modSld">
      <pc:chgData name="Mikael Svenson" userId="S::misvenso@microsoft.com::965d4e6a-fd22-4d0b-8bb9-2315d7bb356c" providerId="AD" clId="Web-{04585A02-524A-25A9-2E88-CE1A6CCB89A3}" dt="2021-02-11T09:55:21.803" v="9" actId="20577"/>
      <pc:docMkLst>
        <pc:docMk/>
      </pc:docMkLst>
      <pc:sldChg chg="modSp">
        <pc:chgData name="Mikael Svenson" userId="S::misvenso@microsoft.com::965d4e6a-fd22-4d0b-8bb9-2315d7bb356c" providerId="AD" clId="Web-{04585A02-524A-25A9-2E88-CE1A6CCB89A3}" dt="2021-02-11T09:55:21.803" v="9" actId="20577"/>
        <pc:sldMkLst>
          <pc:docMk/>
          <pc:sldMk cId="2925091645" sldId="2076136308"/>
        </pc:sldMkLst>
        <pc:spChg chg="mod">
          <ac:chgData name="Mikael Svenson" userId="S::misvenso@microsoft.com::965d4e6a-fd22-4d0b-8bb9-2315d7bb356c" providerId="AD" clId="Web-{04585A02-524A-25A9-2E88-CE1A6CCB89A3}" dt="2021-02-11T09:55:21.803" v="9" actId="20577"/>
          <ac:spMkLst>
            <pc:docMk/>
            <pc:sldMk cId="2925091645" sldId="2076136308"/>
            <ac:spMk id="5" creationId="{3933B942-B084-4932-B6BE-82120EC583A7}"/>
          </ac:spMkLst>
        </pc:spChg>
      </pc:sldChg>
    </pc:docChg>
  </pc:docChgLst>
  <pc:docChgLst>
    <pc:chgData name="Ayca Bas" userId="d5a7dadb-f04d-4f30-920f-4a45336a6ebf" providerId="ADAL" clId="{E886F21B-BCF3-4E81-9B81-1A08EA3FA171}"/>
    <pc:docChg chg="addSld delSld modSld modSection">
      <pc:chgData name="Ayca Bas" userId="d5a7dadb-f04d-4f30-920f-4a45336a6ebf" providerId="ADAL" clId="{E886F21B-BCF3-4E81-9B81-1A08EA3FA171}" dt="2022-02-21T13:17:00.493" v="5"/>
      <pc:docMkLst>
        <pc:docMk/>
      </pc:docMkLst>
      <pc:sldChg chg="del">
        <pc:chgData name="Ayca Bas" userId="d5a7dadb-f04d-4f30-920f-4a45336a6ebf" providerId="ADAL" clId="{E886F21B-BCF3-4E81-9B81-1A08EA3FA171}" dt="2022-02-21T13:16:44.116" v="4" actId="47"/>
        <pc:sldMkLst>
          <pc:docMk/>
          <pc:sldMk cId="1989604330" sldId="259"/>
        </pc:sldMkLst>
      </pc:sldChg>
      <pc:sldChg chg="addSp add del mod setBg addCm">
        <pc:chgData name="Ayca Bas" userId="d5a7dadb-f04d-4f30-920f-4a45336a6ebf" providerId="ADAL" clId="{E886F21B-BCF3-4E81-9B81-1A08EA3FA171}" dt="2022-02-21T13:17:00.493" v="5"/>
        <pc:sldMkLst>
          <pc:docMk/>
          <pc:sldMk cId="1958003314" sldId="260"/>
        </pc:sldMkLst>
        <pc:spChg chg="add">
          <ac:chgData name="Ayca Bas" userId="d5a7dadb-f04d-4f30-920f-4a45336a6ebf" providerId="ADAL" clId="{E886F21B-BCF3-4E81-9B81-1A08EA3FA171}" dt="2022-02-21T13:16:30.727" v="3" actId="22"/>
          <ac:spMkLst>
            <pc:docMk/>
            <pc:sldMk cId="1958003314" sldId="260"/>
            <ac:spMk id="2" creationId="{19A9342B-E03A-41BF-A963-F81C1D11A635}"/>
          </ac:spMkLst>
        </pc:spChg>
      </pc:sldChg>
    </pc:docChg>
  </pc:docChgLst>
  <pc:docChgLst>
    <pc:chgData name="Vesa Juvonen" userId="c7243be1-99a3-4752-ab2a-0cf698cf8236" providerId="ADAL" clId="{0166E096-B9C8-4B09-AB87-830419F37450}"/>
    <pc:docChg chg="undo custSel addSld modSld modSection">
      <pc:chgData name="Vesa Juvonen" userId="c7243be1-99a3-4752-ab2a-0cf698cf8236" providerId="ADAL" clId="{0166E096-B9C8-4B09-AB87-830419F37450}" dt="2021-01-28T16:47:51.902" v="541" actId="1076"/>
      <pc:docMkLst>
        <pc:docMk/>
      </pc:docMkLst>
      <pc:sldChg chg="modSp mod">
        <pc:chgData name="Vesa Juvonen" userId="c7243be1-99a3-4752-ab2a-0cf698cf8236" providerId="ADAL" clId="{0166E096-B9C8-4B09-AB87-830419F37450}" dt="2021-01-25T08:34:10.189" v="311" actId="115"/>
        <pc:sldMkLst>
          <pc:docMk/>
          <pc:sldMk cId="2967945684" sldId="277"/>
        </pc:sldMkLst>
        <pc:spChg chg="mod">
          <ac:chgData name="Vesa Juvonen" userId="c7243be1-99a3-4752-ab2a-0cf698cf8236" providerId="ADAL" clId="{0166E096-B9C8-4B09-AB87-830419F37450}" dt="2021-01-25T08:34:10.189" v="311" actId="115"/>
          <ac:spMkLst>
            <pc:docMk/>
            <pc:sldMk cId="2967945684" sldId="277"/>
            <ac:spMk id="4" creationId="{A04E16D6-6682-4068-BF11-BA8E4E8E1BBC}"/>
          </ac:spMkLst>
        </pc:spChg>
      </pc:sldChg>
      <pc:sldChg chg="addSp mod">
        <pc:chgData name="Vesa Juvonen" userId="c7243be1-99a3-4752-ab2a-0cf698cf8236" providerId="ADAL" clId="{0166E096-B9C8-4B09-AB87-830419F37450}" dt="2021-01-25T08:32:58.023" v="235" actId="22"/>
        <pc:sldMkLst>
          <pc:docMk/>
          <pc:sldMk cId="2877399898" sldId="1623"/>
        </pc:sldMkLst>
        <pc:spChg chg="add">
          <ac:chgData name="Vesa Juvonen" userId="c7243be1-99a3-4752-ab2a-0cf698cf8236" providerId="ADAL" clId="{0166E096-B9C8-4B09-AB87-830419F37450}" dt="2021-01-25T08:32:58.023" v="235" actId="22"/>
          <ac:spMkLst>
            <pc:docMk/>
            <pc:sldMk cId="2877399898" sldId="1623"/>
            <ac:spMk id="5" creationId="{863E507B-3862-47F7-9B43-BEA48B6FD84B}"/>
          </ac:spMkLst>
        </pc:spChg>
      </pc:sldChg>
      <pc:sldChg chg="addSp mod">
        <pc:chgData name="Vesa Juvonen" userId="c7243be1-99a3-4752-ab2a-0cf698cf8236" providerId="ADAL" clId="{0166E096-B9C8-4B09-AB87-830419F37450}" dt="2021-01-25T08:32:56.118" v="234" actId="22"/>
        <pc:sldMkLst>
          <pc:docMk/>
          <pc:sldMk cId="2253365439" sldId="1642"/>
        </pc:sldMkLst>
        <pc:spChg chg="add">
          <ac:chgData name="Vesa Juvonen" userId="c7243be1-99a3-4752-ab2a-0cf698cf8236" providerId="ADAL" clId="{0166E096-B9C8-4B09-AB87-830419F37450}" dt="2021-01-25T08:32:56.118" v="234" actId="22"/>
          <ac:spMkLst>
            <pc:docMk/>
            <pc:sldMk cId="2253365439" sldId="1642"/>
            <ac:spMk id="4" creationId="{122A7C4C-2DC6-4B4C-AE92-0610E0DB0CB4}"/>
          </ac:spMkLst>
        </pc:spChg>
      </pc:sldChg>
      <pc:sldChg chg="delSp modSp mod">
        <pc:chgData name="Vesa Juvonen" userId="c7243be1-99a3-4752-ab2a-0cf698cf8236" providerId="ADAL" clId="{0166E096-B9C8-4B09-AB87-830419F37450}" dt="2021-01-25T08:33:24.963" v="291" actId="20577"/>
        <pc:sldMkLst>
          <pc:docMk/>
          <pc:sldMk cId="10702720" sldId="2079"/>
        </pc:sldMkLst>
        <pc:spChg chg="mod">
          <ac:chgData name="Vesa Juvonen" userId="c7243be1-99a3-4752-ab2a-0cf698cf8236" providerId="ADAL" clId="{0166E096-B9C8-4B09-AB87-830419F37450}" dt="2021-01-25T08:33:24.963" v="291" actId="20577"/>
          <ac:spMkLst>
            <pc:docMk/>
            <pc:sldMk cId="10702720" sldId="2079"/>
            <ac:spMk id="8" creationId="{00000000-0000-0000-0000-000000000000}"/>
          </ac:spMkLst>
        </pc:spChg>
        <pc:grpChg chg="del">
          <ac:chgData name="Vesa Juvonen" userId="c7243be1-99a3-4752-ab2a-0cf698cf8236" providerId="ADAL" clId="{0166E096-B9C8-4B09-AB87-830419F37450}" dt="2021-01-25T08:29:19.213" v="0" actId="165"/>
          <ac:grpSpMkLst>
            <pc:docMk/>
            <pc:sldMk cId="10702720" sldId="2079"/>
            <ac:grpSpMk id="10" creationId="{9ABC89E0-0295-4408-8D0C-C61E18A46382}"/>
          </ac:grpSpMkLst>
        </pc:grpChg>
        <pc:picChg chg="mod topLvl">
          <ac:chgData name="Vesa Juvonen" userId="c7243be1-99a3-4752-ab2a-0cf698cf8236" providerId="ADAL" clId="{0166E096-B9C8-4B09-AB87-830419F37450}" dt="2021-01-25T08:29:35.594" v="5" actId="1076"/>
          <ac:picMkLst>
            <pc:docMk/>
            <pc:sldMk cId="10702720" sldId="2079"/>
            <ac:picMk id="6" creationId="{5D362C44-FF2C-49DA-B573-7BCE5F2F4363}"/>
          </ac:picMkLst>
        </pc:picChg>
        <pc:picChg chg="mod topLvl">
          <ac:chgData name="Vesa Juvonen" userId="c7243be1-99a3-4752-ab2a-0cf698cf8236" providerId="ADAL" clId="{0166E096-B9C8-4B09-AB87-830419F37450}" dt="2021-01-25T08:29:26.446" v="2" actId="1076"/>
          <ac:picMkLst>
            <pc:docMk/>
            <pc:sldMk cId="10702720" sldId="2079"/>
            <ac:picMk id="1028" creationId="{0EA04847-1ED5-42C6-963F-9F077DBFF741}"/>
          </ac:picMkLst>
        </pc:picChg>
        <pc:picChg chg="mod topLvl">
          <ac:chgData name="Vesa Juvonen" userId="c7243be1-99a3-4752-ab2a-0cf698cf8236" providerId="ADAL" clId="{0166E096-B9C8-4B09-AB87-830419F37450}" dt="2021-01-25T08:29:33.927" v="4" actId="1076"/>
          <ac:picMkLst>
            <pc:docMk/>
            <pc:sldMk cId="10702720" sldId="2079"/>
            <ac:picMk id="1030" creationId="{CC6FFA69-ACB0-4E3B-822A-56A52356A7F5}"/>
          </ac:picMkLst>
        </pc:picChg>
      </pc:sldChg>
      <pc:sldChg chg="addSp mod">
        <pc:chgData name="Vesa Juvonen" userId="c7243be1-99a3-4752-ab2a-0cf698cf8236" providerId="ADAL" clId="{0166E096-B9C8-4B09-AB87-830419F37450}" dt="2021-01-25T08:32:53.956" v="233" actId="22"/>
        <pc:sldMkLst>
          <pc:docMk/>
          <pc:sldMk cId="4037611923" sldId="3334"/>
        </pc:sldMkLst>
        <pc:spChg chg="add">
          <ac:chgData name="Vesa Juvonen" userId="c7243be1-99a3-4752-ab2a-0cf698cf8236" providerId="ADAL" clId="{0166E096-B9C8-4B09-AB87-830419F37450}" dt="2021-01-25T08:32:53.956" v="233" actId="22"/>
          <ac:spMkLst>
            <pc:docMk/>
            <pc:sldMk cId="4037611923" sldId="3334"/>
            <ac:spMk id="4" creationId="{3812DCA9-B082-42B9-A928-23161CF25A98}"/>
          </ac:spMkLst>
        </pc:spChg>
      </pc:sldChg>
      <pc:sldChg chg="addSp mod">
        <pc:chgData name="Vesa Juvonen" userId="c7243be1-99a3-4752-ab2a-0cf698cf8236" providerId="ADAL" clId="{0166E096-B9C8-4B09-AB87-830419F37450}" dt="2021-01-25T08:32:51.549" v="232" actId="22"/>
        <pc:sldMkLst>
          <pc:docMk/>
          <pc:sldMk cId="1805818155" sldId="3338"/>
        </pc:sldMkLst>
        <pc:spChg chg="add">
          <ac:chgData name="Vesa Juvonen" userId="c7243be1-99a3-4752-ab2a-0cf698cf8236" providerId="ADAL" clId="{0166E096-B9C8-4B09-AB87-830419F37450}" dt="2021-01-25T08:32:51.549" v="232" actId="22"/>
          <ac:spMkLst>
            <pc:docMk/>
            <pc:sldMk cId="1805818155" sldId="3338"/>
            <ac:spMk id="19" creationId="{81B0332A-D936-4353-A43C-9D27AFEE5992}"/>
          </ac:spMkLst>
        </pc:spChg>
      </pc:sldChg>
      <pc:sldChg chg="modSp mod">
        <pc:chgData name="Vesa Juvonen" userId="c7243be1-99a3-4752-ab2a-0cf698cf8236" providerId="ADAL" clId="{0166E096-B9C8-4B09-AB87-830419F37450}" dt="2021-01-25T08:32:19.468" v="213" actId="113"/>
        <pc:sldMkLst>
          <pc:docMk/>
          <pc:sldMk cId="778883926" sldId="2076136264"/>
        </pc:sldMkLst>
        <pc:spChg chg="mod">
          <ac:chgData name="Vesa Juvonen" userId="c7243be1-99a3-4752-ab2a-0cf698cf8236" providerId="ADAL" clId="{0166E096-B9C8-4B09-AB87-830419F37450}" dt="2021-01-25T08:32:19.468" v="213" actId="113"/>
          <ac:spMkLst>
            <pc:docMk/>
            <pc:sldMk cId="778883926" sldId="2076136264"/>
            <ac:spMk id="14" creationId="{953584C8-8734-42EA-AD16-6AA2B405D249}"/>
          </ac:spMkLst>
        </pc:spChg>
        <pc:picChg chg="mod">
          <ac:chgData name="Vesa Juvonen" userId="c7243be1-99a3-4752-ab2a-0cf698cf8236" providerId="ADAL" clId="{0166E096-B9C8-4B09-AB87-830419F37450}" dt="2021-01-25T08:32:12.759" v="209" actId="1076"/>
          <ac:picMkLst>
            <pc:docMk/>
            <pc:sldMk cId="778883926" sldId="2076136264"/>
            <ac:picMk id="9" creationId="{81D4906B-5BF0-4418-87DA-6C24B71FF1BD}"/>
          </ac:picMkLst>
        </pc:picChg>
        <pc:picChg chg="mod">
          <ac:chgData name="Vesa Juvonen" userId="c7243be1-99a3-4752-ab2a-0cf698cf8236" providerId="ADAL" clId="{0166E096-B9C8-4B09-AB87-830419F37450}" dt="2021-01-25T08:32:14.450" v="210" actId="1076"/>
          <ac:picMkLst>
            <pc:docMk/>
            <pc:sldMk cId="778883926" sldId="2076136264"/>
            <ac:picMk id="10" creationId="{DAA74D5B-4139-4D90-83EE-EDE7897F1478}"/>
          </ac:picMkLst>
        </pc:picChg>
        <pc:picChg chg="mod">
          <ac:chgData name="Vesa Juvonen" userId="c7243be1-99a3-4752-ab2a-0cf698cf8236" providerId="ADAL" clId="{0166E096-B9C8-4B09-AB87-830419F37450}" dt="2021-01-25T08:32:11.425" v="208" actId="1076"/>
          <ac:picMkLst>
            <pc:docMk/>
            <pc:sldMk cId="778883926" sldId="2076136264"/>
            <ac:picMk id="11" creationId="{131AFD9C-6E44-4FF3-8F3A-49804368A0C3}"/>
          </ac:picMkLst>
        </pc:picChg>
      </pc:sldChg>
      <pc:sldChg chg="addSp mod">
        <pc:chgData name="Vesa Juvonen" userId="c7243be1-99a3-4752-ab2a-0cf698cf8236" providerId="ADAL" clId="{0166E096-B9C8-4B09-AB87-830419F37450}" dt="2021-01-25T08:32:49.085" v="231" actId="22"/>
        <pc:sldMkLst>
          <pc:docMk/>
          <pc:sldMk cId="2925091645" sldId="2076136308"/>
        </pc:sldMkLst>
        <pc:spChg chg="add">
          <ac:chgData name="Vesa Juvonen" userId="c7243be1-99a3-4752-ab2a-0cf698cf8236" providerId="ADAL" clId="{0166E096-B9C8-4B09-AB87-830419F37450}" dt="2021-01-25T08:32:49.085" v="231" actId="22"/>
          <ac:spMkLst>
            <pc:docMk/>
            <pc:sldMk cId="2925091645" sldId="2076136308"/>
            <ac:spMk id="5" creationId="{77DF8B66-B6F3-4FDA-A84D-F4247D729755}"/>
          </ac:spMkLst>
        </pc:spChg>
      </pc:sldChg>
      <pc:sldChg chg="addSp delSp modSp mod">
        <pc:chgData name="Vesa Juvonen" userId="c7243be1-99a3-4752-ab2a-0cf698cf8236" providerId="ADAL" clId="{0166E096-B9C8-4B09-AB87-830419F37450}" dt="2021-01-28T16:47:51.902" v="541" actId="1076"/>
        <pc:sldMkLst>
          <pc:docMk/>
          <pc:sldMk cId="3026554354" sldId="2076136368"/>
        </pc:sldMkLst>
        <pc:picChg chg="del">
          <ac:chgData name="Vesa Juvonen" userId="c7243be1-99a3-4752-ab2a-0cf698cf8236" providerId="ADAL" clId="{0166E096-B9C8-4B09-AB87-830419F37450}" dt="2021-01-28T16:47:43.951" v="536" actId="478"/>
          <ac:picMkLst>
            <pc:docMk/>
            <pc:sldMk cId="3026554354" sldId="2076136368"/>
            <ac:picMk id="7" creationId="{C6C1BA5B-B0E0-4A6B-85B6-241B309D7C2B}"/>
          </ac:picMkLst>
        </pc:picChg>
        <pc:picChg chg="del">
          <ac:chgData name="Vesa Juvonen" userId="c7243be1-99a3-4752-ab2a-0cf698cf8236" providerId="ADAL" clId="{0166E096-B9C8-4B09-AB87-830419F37450}" dt="2021-01-28T16:47:42.225" v="535" actId="478"/>
          <ac:picMkLst>
            <pc:docMk/>
            <pc:sldMk cId="3026554354" sldId="2076136368"/>
            <ac:picMk id="8" creationId="{8759185C-6531-4AEF-B05F-C936B7387B40}"/>
          </ac:picMkLst>
        </pc:picChg>
        <pc:picChg chg="add mod">
          <ac:chgData name="Vesa Juvonen" userId="c7243be1-99a3-4752-ab2a-0cf698cf8236" providerId="ADAL" clId="{0166E096-B9C8-4B09-AB87-830419F37450}" dt="2021-01-28T16:47:51.902" v="541" actId="1076"/>
          <ac:picMkLst>
            <pc:docMk/>
            <pc:sldMk cId="3026554354" sldId="2076136368"/>
            <ac:picMk id="9" creationId="{45A5CDE6-6045-4E01-9502-CA7FEF205728}"/>
          </ac:picMkLst>
        </pc:picChg>
      </pc:sldChg>
      <pc:sldChg chg="addSp mod">
        <pc:chgData name="Vesa Juvonen" userId="c7243be1-99a3-4752-ab2a-0cf698cf8236" providerId="ADAL" clId="{0166E096-B9C8-4B09-AB87-830419F37450}" dt="2021-01-25T08:33:38.229" v="292" actId="22"/>
        <pc:sldMkLst>
          <pc:docMk/>
          <pc:sldMk cId="357588276" sldId="2076136388"/>
        </pc:sldMkLst>
        <pc:spChg chg="add">
          <ac:chgData name="Vesa Juvonen" userId="c7243be1-99a3-4752-ab2a-0cf698cf8236" providerId="ADAL" clId="{0166E096-B9C8-4B09-AB87-830419F37450}" dt="2021-01-25T08:33:38.229" v="292" actId="22"/>
          <ac:spMkLst>
            <pc:docMk/>
            <pc:sldMk cId="357588276" sldId="2076136388"/>
            <ac:spMk id="2" creationId="{AAB555CA-30D0-4966-8EBC-E16450523AFE}"/>
          </ac:spMkLst>
        </pc:spChg>
      </pc:sldChg>
      <pc:sldChg chg="addSp delSp modSp mod">
        <pc:chgData name="Vesa Juvonen" userId="c7243be1-99a3-4752-ab2a-0cf698cf8236" providerId="ADAL" clId="{0166E096-B9C8-4B09-AB87-830419F37450}" dt="2021-01-28T12:56:04.657" v="532" actId="20577"/>
        <pc:sldMkLst>
          <pc:docMk/>
          <pc:sldMk cId="1795682602" sldId="2076136389"/>
        </pc:sldMkLst>
        <pc:spChg chg="mod">
          <ac:chgData name="Vesa Juvonen" userId="c7243be1-99a3-4752-ab2a-0cf698cf8236" providerId="ADAL" clId="{0166E096-B9C8-4B09-AB87-830419F37450}" dt="2021-01-28T12:56:04.657" v="532" actId="20577"/>
          <ac:spMkLst>
            <pc:docMk/>
            <pc:sldMk cId="1795682602" sldId="2076136389"/>
            <ac:spMk id="3" creationId="{00000000-0000-0000-0000-000000000000}"/>
          </ac:spMkLst>
        </pc:spChg>
        <pc:spChg chg="add del">
          <ac:chgData name="Vesa Juvonen" userId="c7243be1-99a3-4752-ab2a-0cf698cf8236" providerId="ADAL" clId="{0166E096-B9C8-4B09-AB87-830419F37450}" dt="2021-01-28T12:44:44.926" v="312" actId="478"/>
          <ac:spMkLst>
            <pc:docMk/>
            <pc:sldMk cId="1795682602" sldId="2076136389"/>
            <ac:spMk id="6" creationId="{B78A0551-221C-4F6E-AA93-C535953E66FE}"/>
          </ac:spMkLst>
        </pc:spChg>
      </pc:sldChg>
      <pc:sldChg chg="addSp modSp mod">
        <pc:chgData name="Vesa Juvonen" userId="c7243be1-99a3-4752-ab2a-0cf698cf8236" providerId="ADAL" clId="{0166E096-B9C8-4B09-AB87-830419F37450}" dt="2021-01-25T08:32:45.790" v="230" actId="242"/>
        <pc:sldMkLst>
          <pc:docMk/>
          <pc:sldMk cId="1154834655" sldId="2076136390"/>
        </pc:sldMkLst>
        <pc:spChg chg="add mod">
          <ac:chgData name="Vesa Juvonen" userId="c7243be1-99a3-4752-ab2a-0cf698cf8236" providerId="ADAL" clId="{0166E096-B9C8-4B09-AB87-830419F37450}" dt="2021-01-25T08:32:45.790" v="230" actId="242"/>
          <ac:spMkLst>
            <pc:docMk/>
            <pc:sldMk cId="1154834655" sldId="2076136390"/>
            <ac:spMk id="4" creationId="{9429404B-C1F6-47D7-A436-F029930CF530}"/>
          </ac:spMkLst>
        </pc:spChg>
      </pc:sldChg>
      <pc:sldChg chg="modSp add mod">
        <pc:chgData name="Vesa Juvonen" userId="c7243be1-99a3-4752-ab2a-0cf698cf8236" providerId="ADAL" clId="{0166E096-B9C8-4B09-AB87-830419F37450}" dt="2021-01-28T14:38:00.057" v="534" actId="207"/>
        <pc:sldMkLst>
          <pc:docMk/>
          <pc:sldMk cId="1254403106" sldId="2076137543"/>
        </pc:sldMkLst>
        <pc:spChg chg="mod">
          <ac:chgData name="Vesa Juvonen" userId="c7243be1-99a3-4752-ab2a-0cf698cf8236" providerId="ADAL" clId="{0166E096-B9C8-4B09-AB87-830419F37450}" dt="2021-01-28T14:38:00.057" v="534" actId="207"/>
          <ac:spMkLst>
            <pc:docMk/>
            <pc:sldMk cId="1254403106" sldId="2076137543"/>
            <ac:spMk id="3" creationId="{0A5159A6-97DD-4B54-96ED-4154691B295F}"/>
          </ac:spMkLst>
        </pc:spChg>
      </pc:sldChg>
    </pc:docChg>
  </pc:docChgLst>
  <pc:docChgLst>
    <pc:chgData name="Vesa Juvonen" userId="c7243be1-99a3-4752-ab2a-0cf698cf8236" providerId="ADAL" clId="{963FD367-819E-43F4-8FAC-60E3FA208641}"/>
    <pc:docChg chg="undo custSel addSld delSld modSld modSection">
      <pc:chgData name="Vesa Juvonen" userId="c7243be1-99a3-4752-ab2a-0cf698cf8236" providerId="ADAL" clId="{963FD367-819E-43F4-8FAC-60E3FA208641}" dt="2021-12-14T16:57:56.019" v="527" actId="20577"/>
      <pc:docMkLst>
        <pc:docMk/>
      </pc:docMkLst>
      <pc:sldChg chg="modSp mod">
        <pc:chgData name="Vesa Juvonen" userId="c7243be1-99a3-4752-ab2a-0cf698cf8236" providerId="ADAL" clId="{963FD367-819E-43F4-8FAC-60E3FA208641}" dt="2021-12-10T17:22:02.698" v="451" actId="6549"/>
        <pc:sldMkLst>
          <pc:docMk/>
          <pc:sldMk cId="2967945684" sldId="277"/>
        </pc:sldMkLst>
        <pc:spChg chg="mod">
          <ac:chgData name="Vesa Juvonen" userId="c7243be1-99a3-4752-ab2a-0cf698cf8236" providerId="ADAL" clId="{963FD367-819E-43F4-8FAC-60E3FA208641}" dt="2021-12-10T17:22:02.698" v="451" actId="6549"/>
          <ac:spMkLst>
            <pc:docMk/>
            <pc:sldMk cId="2967945684" sldId="277"/>
            <ac:spMk id="4" creationId="{A04E16D6-6682-4068-BF11-BA8E4E8E1BBC}"/>
          </ac:spMkLst>
        </pc:spChg>
      </pc:sldChg>
      <pc:sldChg chg="addSp delSp modSp mod modAnim">
        <pc:chgData name="Vesa Juvonen" userId="c7243be1-99a3-4752-ab2a-0cf698cf8236" providerId="ADAL" clId="{963FD367-819E-43F4-8FAC-60E3FA208641}" dt="2021-12-10T17:30:17.971" v="470"/>
        <pc:sldMkLst>
          <pc:docMk/>
          <pc:sldMk cId="287163252" sldId="1567"/>
        </pc:sldMkLst>
        <pc:spChg chg="add del">
          <ac:chgData name="Vesa Juvonen" userId="c7243be1-99a3-4752-ab2a-0cf698cf8236" providerId="ADAL" clId="{963FD367-819E-43F4-8FAC-60E3FA208641}" dt="2021-12-10T17:28:43.309" v="453" actId="11529"/>
          <ac:spMkLst>
            <pc:docMk/>
            <pc:sldMk cId="287163252" sldId="1567"/>
            <ac:spMk id="3" creationId="{9DB1FDA1-2BF0-4109-B690-8F9620B8F206}"/>
          </ac:spMkLst>
        </pc:spChg>
        <pc:spChg chg="add mod">
          <ac:chgData name="Vesa Juvonen" userId="c7243be1-99a3-4752-ab2a-0cf698cf8236" providerId="ADAL" clId="{963FD367-819E-43F4-8FAC-60E3FA208641}" dt="2021-12-10T17:29:01.883" v="459" actId="1076"/>
          <ac:spMkLst>
            <pc:docMk/>
            <pc:sldMk cId="287163252" sldId="1567"/>
            <ac:spMk id="4" creationId="{46F1A189-6F5A-4CB9-A8F3-F84ED534EF03}"/>
          </ac:spMkLst>
        </pc:spChg>
        <pc:spChg chg="mod">
          <ac:chgData name="Vesa Juvonen" userId="c7243be1-99a3-4752-ab2a-0cf698cf8236" providerId="ADAL" clId="{963FD367-819E-43F4-8FAC-60E3FA208641}" dt="2021-12-10T17:01:26.031" v="20" actId="20577"/>
          <ac:spMkLst>
            <pc:docMk/>
            <pc:sldMk cId="287163252" sldId="1567"/>
            <ac:spMk id="5" creationId="{9B6ECC88-D921-48D6-BA85-F52F354F9C35}"/>
          </ac:spMkLst>
        </pc:spChg>
        <pc:spChg chg="mod">
          <ac:chgData name="Vesa Juvonen" userId="c7243be1-99a3-4752-ab2a-0cf698cf8236" providerId="ADAL" clId="{963FD367-819E-43F4-8FAC-60E3FA208641}" dt="2021-12-10T17:17:01.476" v="96" actId="20577"/>
          <ac:spMkLst>
            <pc:docMk/>
            <pc:sldMk cId="287163252" sldId="1567"/>
            <ac:spMk id="8" creationId="{00000000-0000-0000-0000-000000000000}"/>
          </ac:spMkLst>
        </pc:spChg>
      </pc:sldChg>
      <pc:sldChg chg="addSp delSp modSp mod">
        <pc:chgData name="Vesa Juvonen" userId="c7243be1-99a3-4752-ab2a-0cf698cf8236" providerId="ADAL" clId="{963FD367-819E-43F4-8FAC-60E3FA208641}" dt="2021-12-13T09:41:12.934" v="514" actId="1076"/>
        <pc:sldMkLst>
          <pc:docMk/>
          <pc:sldMk cId="10702720" sldId="2079"/>
        </pc:sldMkLst>
        <pc:spChg chg="mod">
          <ac:chgData name="Vesa Juvonen" userId="c7243be1-99a3-4752-ab2a-0cf698cf8236" providerId="ADAL" clId="{963FD367-819E-43F4-8FAC-60E3FA208641}" dt="2021-12-13T09:39:59.603" v="490" actId="108"/>
          <ac:spMkLst>
            <pc:docMk/>
            <pc:sldMk cId="10702720" sldId="2079"/>
            <ac:spMk id="8" creationId="{00000000-0000-0000-0000-000000000000}"/>
          </ac:spMkLst>
        </pc:spChg>
        <pc:picChg chg="add del mod">
          <ac:chgData name="Vesa Juvonen" userId="c7243be1-99a3-4752-ab2a-0cf698cf8236" providerId="ADAL" clId="{963FD367-819E-43F4-8FAC-60E3FA208641}" dt="2021-12-13T09:40:03.058" v="491" actId="478"/>
          <ac:picMkLst>
            <pc:docMk/>
            <pc:sldMk cId="10702720" sldId="2079"/>
            <ac:picMk id="4" creationId="{829AD887-FA0A-4043-AB1E-706CE048FD66}"/>
          </ac:picMkLst>
        </pc:picChg>
        <pc:picChg chg="add mod">
          <ac:chgData name="Vesa Juvonen" userId="c7243be1-99a3-4752-ab2a-0cf698cf8236" providerId="ADAL" clId="{963FD367-819E-43F4-8FAC-60E3FA208641}" dt="2021-12-13T09:41:12.934" v="514" actId="1076"/>
          <ac:picMkLst>
            <pc:docMk/>
            <pc:sldMk cId="10702720" sldId="2079"/>
            <ac:picMk id="9" creationId="{17C83F94-A752-40EA-95BE-FA08004A8FA1}"/>
          </ac:picMkLst>
        </pc:picChg>
        <pc:picChg chg="add mod">
          <ac:chgData name="Vesa Juvonen" userId="c7243be1-99a3-4752-ab2a-0cf698cf8236" providerId="ADAL" clId="{963FD367-819E-43F4-8FAC-60E3FA208641}" dt="2021-12-13T09:41:12.934" v="514" actId="1076"/>
          <ac:picMkLst>
            <pc:docMk/>
            <pc:sldMk cId="10702720" sldId="2079"/>
            <ac:picMk id="11" creationId="{96A02469-BA52-4ADA-9219-0396CA3C97EB}"/>
          </ac:picMkLst>
        </pc:picChg>
        <pc:picChg chg="del">
          <ac:chgData name="Vesa Juvonen" userId="c7243be1-99a3-4752-ab2a-0cf698cf8236" providerId="ADAL" clId="{963FD367-819E-43F4-8FAC-60E3FA208641}" dt="2021-12-10T17:15:10.686" v="40" actId="478"/>
          <ac:picMkLst>
            <pc:docMk/>
            <pc:sldMk cId="10702720" sldId="2079"/>
            <ac:picMk id="13" creationId="{D3360760-1B82-4885-95DC-834370A8B988}"/>
          </ac:picMkLst>
        </pc:picChg>
        <pc:picChg chg="del">
          <ac:chgData name="Vesa Juvonen" userId="c7243be1-99a3-4752-ab2a-0cf698cf8236" providerId="ADAL" clId="{963FD367-819E-43F4-8FAC-60E3FA208641}" dt="2021-12-10T17:15:10.686" v="40" actId="478"/>
          <ac:picMkLst>
            <pc:docMk/>
            <pc:sldMk cId="10702720" sldId="2079"/>
            <ac:picMk id="1026" creationId="{3B76FEF5-96C1-4EA5-B5DF-6900C3AA8563}"/>
          </ac:picMkLst>
        </pc:picChg>
        <pc:picChg chg="add del">
          <ac:chgData name="Vesa Juvonen" userId="c7243be1-99a3-4752-ab2a-0cf698cf8236" providerId="ADAL" clId="{963FD367-819E-43F4-8FAC-60E3FA208641}" dt="2021-12-13T09:40:50.527" v="507"/>
          <ac:picMkLst>
            <pc:docMk/>
            <pc:sldMk cId="10702720" sldId="2079"/>
            <ac:picMk id="2050" creationId="{76876390-26B0-4FB4-B39C-A633373C279E}"/>
          </ac:picMkLst>
        </pc:picChg>
        <pc:picChg chg="add mod">
          <ac:chgData name="Vesa Juvonen" userId="c7243be1-99a3-4752-ab2a-0cf698cf8236" providerId="ADAL" clId="{963FD367-819E-43F4-8FAC-60E3FA208641}" dt="2021-12-13T09:41:12.934" v="514" actId="1076"/>
          <ac:picMkLst>
            <pc:docMk/>
            <pc:sldMk cId="10702720" sldId="2079"/>
            <ac:picMk id="2052" creationId="{11CF9187-81B4-4186-B976-5D6E9E571406}"/>
          </ac:picMkLst>
        </pc:picChg>
      </pc:sldChg>
      <pc:sldChg chg="addSp delSp modSp mod">
        <pc:chgData name="Vesa Juvonen" userId="c7243be1-99a3-4752-ab2a-0cf698cf8236" providerId="ADAL" clId="{963FD367-819E-43F4-8FAC-60E3FA208641}" dt="2021-12-14T16:57:56.019" v="527" actId="20577"/>
        <pc:sldMkLst>
          <pc:docMk/>
          <pc:sldMk cId="778883926" sldId="2076136264"/>
        </pc:sldMkLst>
        <pc:spChg chg="mod">
          <ac:chgData name="Vesa Juvonen" userId="c7243be1-99a3-4752-ab2a-0cf698cf8236" providerId="ADAL" clId="{963FD367-819E-43F4-8FAC-60E3FA208641}" dt="2021-12-14T16:57:56.019" v="527" actId="20577"/>
          <ac:spMkLst>
            <pc:docMk/>
            <pc:sldMk cId="778883926" sldId="2076136264"/>
            <ac:spMk id="14" creationId="{953584C8-8734-42EA-AD16-6AA2B405D249}"/>
          </ac:spMkLst>
        </pc:spChg>
        <pc:picChg chg="add del mod">
          <ac:chgData name="Vesa Juvonen" userId="c7243be1-99a3-4752-ab2a-0cf698cf8236" providerId="ADAL" clId="{963FD367-819E-43F4-8FAC-60E3FA208641}" dt="2021-12-13T09:40:07.114" v="492" actId="478"/>
          <ac:picMkLst>
            <pc:docMk/>
            <pc:sldMk cId="778883926" sldId="2076136264"/>
            <ac:picMk id="3" creationId="{2399F8FC-9D0C-4965-B811-B56EE3FA8896}"/>
          </ac:picMkLst>
        </pc:picChg>
        <pc:picChg chg="add mod">
          <ac:chgData name="Vesa Juvonen" userId="c7243be1-99a3-4752-ab2a-0cf698cf8236" providerId="ADAL" clId="{963FD367-819E-43F4-8FAC-60E3FA208641}" dt="2021-12-13T09:40:18.632" v="500" actId="1076"/>
          <ac:picMkLst>
            <pc:docMk/>
            <pc:sldMk cId="778883926" sldId="2076136264"/>
            <ac:picMk id="5" creationId="{FA942E0B-BB6E-4F3C-8B69-4992B4B1F06F}"/>
          </ac:picMkLst>
        </pc:picChg>
        <pc:picChg chg="del">
          <ac:chgData name="Vesa Juvonen" userId="c7243be1-99a3-4752-ab2a-0cf698cf8236" providerId="ADAL" clId="{963FD367-819E-43F4-8FAC-60E3FA208641}" dt="2021-12-10T17:15:53.352" v="51" actId="478"/>
          <ac:picMkLst>
            <pc:docMk/>
            <pc:sldMk cId="778883926" sldId="2076136264"/>
            <ac:picMk id="6" creationId="{CCDFF7DE-D097-4496-985C-DAC907E6026A}"/>
          </ac:picMkLst>
        </pc:picChg>
        <pc:picChg chg="del">
          <ac:chgData name="Vesa Juvonen" userId="c7243be1-99a3-4752-ab2a-0cf698cf8236" providerId="ADAL" clId="{963FD367-819E-43F4-8FAC-60E3FA208641}" dt="2021-12-10T17:15:53.352" v="51" actId="478"/>
          <ac:picMkLst>
            <pc:docMk/>
            <pc:sldMk cId="778883926" sldId="2076136264"/>
            <ac:picMk id="7" creationId="{97EA162A-40D4-4FC5-A534-5998E851231A}"/>
          </ac:picMkLst>
        </pc:picChg>
        <pc:picChg chg="add mod">
          <ac:chgData name="Vesa Juvonen" userId="c7243be1-99a3-4752-ab2a-0cf698cf8236" providerId="ADAL" clId="{963FD367-819E-43F4-8FAC-60E3FA208641}" dt="2021-12-13T09:40:18.632" v="500" actId="1076"/>
          <ac:picMkLst>
            <pc:docMk/>
            <pc:sldMk cId="778883926" sldId="2076136264"/>
            <ac:picMk id="10" creationId="{E9023DEF-7D02-45FF-9921-5F4BDACEA76D}"/>
          </ac:picMkLst>
        </pc:picChg>
        <pc:picChg chg="add mod">
          <ac:chgData name="Vesa Juvonen" userId="c7243be1-99a3-4752-ab2a-0cf698cf8236" providerId="ADAL" clId="{963FD367-819E-43F4-8FAC-60E3FA208641}" dt="2021-12-13T09:40:44.750" v="505" actId="1076"/>
          <ac:picMkLst>
            <pc:docMk/>
            <pc:sldMk cId="778883926" sldId="2076136264"/>
            <ac:picMk id="1026" creationId="{F1D55510-9675-484F-9DDF-ACE6C8593922}"/>
          </ac:picMkLst>
        </pc:picChg>
      </pc:sldChg>
      <pc:sldChg chg="addSp mod">
        <pc:chgData name="Vesa Juvonen" userId="c7243be1-99a3-4752-ab2a-0cf698cf8236" providerId="ADAL" clId="{963FD367-819E-43F4-8FAC-60E3FA208641}" dt="2021-12-10T17:16:52.215" v="93" actId="22"/>
        <pc:sldMkLst>
          <pc:docMk/>
          <pc:sldMk cId="1812315545" sldId="2134805597"/>
        </pc:sldMkLst>
        <pc:spChg chg="add">
          <ac:chgData name="Vesa Juvonen" userId="c7243be1-99a3-4752-ab2a-0cf698cf8236" providerId="ADAL" clId="{963FD367-819E-43F4-8FAC-60E3FA208641}" dt="2021-12-10T17:16:52.215" v="93" actId="22"/>
          <ac:spMkLst>
            <pc:docMk/>
            <pc:sldMk cId="1812315545" sldId="2134805597"/>
            <ac:spMk id="2" creationId="{C3B7F3FC-9160-4AF5-9382-FAA42488D8FF}"/>
          </ac:spMkLst>
        </pc:spChg>
      </pc:sldChg>
      <pc:sldChg chg="modSp mod">
        <pc:chgData name="Vesa Juvonen" userId="c7243be1-99a3-4752-ab2a-0cf698cf8236" providerId="ADAL" clId="{963FD367-819E-43F4-8FAC-60E3FA208641}" dt="2021-12-10T17:15:35.911" v="46" actId="20577"/>
        <pc:sldMkLst>
          <pc:docMk/>
          <pc:sldMk cId="460153747" sldId="2134805598"/>
        </pc:sldMkLst>
        <pc:spChg chg="mod">
          <ac:chgData name="Vesa Juvonen" userId="c7243be1-99a3-4752-ab2a-0cf698cf8236" providerId="ADAL" clId="{963FD367-819E-43F4-8FAC-60E3FA208641}" dt="2021-12-10T17:15:35.911" v="46" actId="20577"/>
          <ac:spMkLst>
            <pc:docMk/>
            <pc:sldMk cId="460153747" sldId="2134805598"/>
            <ac:spMk id="2" creationId="{D93BDAB2-0D8E-40FD-BE74-409F9AFD71E2}"/>
          </ac:spMkLst>
        </pc:spChg>
      </pc:sldChg>
      <pc:sldChg chg="addSp delSp modSp mod delAnim">
        <pc:chgData name="Vesa Juvonen" userId="c7243be1-99a3-4752-ab2a-0cf698cf8236" providerId="ADAL" clId="{963FD367-819E-43F4-8FAC-60E3FA208641}" dt="2021-12-10T17:16:45.743" v="92" actId="14100"/>
        <pc:sldMkLst>
          <pc:docMk/>
          <pc:sldMk cId="4046856784" sldId="2134805599"/>
        </pc:sldMkLst>
        <pc:spChg chg="add mod">
          <ac:chgData name="Vesa Juvonen" userId="c7243be1-99a3-4752-ab2a-0cf698cf8236" providerId="ADAL" clId="{963FD367-819E-43F4-8FAC-60E3FA208641}" dt="2021-12-10T17:16:45.743" v="92" actId="14100"/>
          <ac:spMkLst>
            <pc:docMk/>
            <pc:sldMk cId="4046856784" sldId="2134805599"/>
            <ac:spMk id="2" creationId="{4A038C55-4C11-4956-AF87-AFA5251FADD1}"/>
          </ac:spMkLst>
        </pc:spChg>
        <pc:picChg chg="del">
          <ac:chgData name="Vesa Juvonen" userId="c7243be1-99a3-4752-ab2a-0cf698cf8236" providerId="ADAL" clId="{963FD367-819E-43F4-8FAC-60E3FA208641}" dt="2021-12-10T17:16:26.928" v="62" actId="478"/>
          <ac:picMkLst>
            <pc:docMk/>
            <pc:sldMk cId="4046856784" sldId="2134805599"/>
            <ac:picMk id="5" creationId="{E470B802-2986-4A11-BF11-A6C26F2D0C0F}"/>
          </ac:picMkLst>
        </pc:picChg>
        <pc:picChg chg="del">
          <ac:chgData name="Vesa Juvonen" userId="c7243be1-99a3-4752-ab2a-0cf698cf8236" providerId="ADAL" clId="{963FD367-819E-43F4-8FAC-60E3FA208641}" dt="2021-12-10T17:16:26.928" v="62" actId="478"/>
          <ac:picMkLst>
            <pc:docMk/>
            <pc:sldMk cId="4046856784" sldId="2134805599"/>
            <ac:picMk id="7" creationId="{38742D17-B565-4360-893F-254ED8DA307F}"/>
          </ac:picMkLst>
        </pc:picChg>
      </pc:sldChg>
      <pc:sldChg chg="del">
        <pc:chgData name="Vesa Juvonen" userId="c7243be1-99a3-4752-ab2a-0cf698cf8236" providerId="ADAL" clId="{963FD367-819E-43F4-8FAC-60E3FA208641}" dt="2021-12-10T17:17:06.811" v="97" actId="47"/>
        <pc:sldMkLst>
          <pc:docMk/>
          <pc:sldMk cId="229790173" sldId="2134805600"/>
        </pc:sldMkLst>
      </pc:sldChg>
      <pc:sldChg chg="addSp delSp modSp new mod modAnim chgLayout">
        <pc:chgData name="Vesa Juvonen" userId="c7243be1-99a3-4752-ab2a-0cf698cf8236" providerId="ADAL" clId="{963FD367-819E-43F4-8FAC-60E3FA208641}" dt="2021-12-10T17:33:31.163" v="480"/>
        <pc:sldMkLst>
          <pc:docMk/>
          <pc:sldMk cId="3978660808" sldId="2134805600"/>
        </pc:sldMkLst>
        <pc:spChg chg="del">
          <ac:chgData name="Vesa Juvonen" userId="c7243be1-99a3-4752-ab2a-0cf698cf8236" providerId="ADAL" clId="{963FD367-819E-43F4-8FAC-60E3FA208641}" dt="2021-12-10T17:17:26.956" v="99" actId="700"/>
          <ac:spMkLst>
            <pc:docMk/>
            <pc:sldMk cId="3978660808" sldId="2134805600"/>
            <ac:spMk id="2" creationId="{C2049110-8F86-4F23-B70F-4F8350CED69E}"/>
          </ac:spMkLst>
        </pc:spChg>
        <pc:spChg chg="del">
          <ac:chgData name="Vesa Juvonen" userId="c7243be1-99a3-4752-ab2a-0cf698cf8236" providerId="ADAL" clId="{963FD367-819E-43F4-8FAC-60E3FA208641}" dt="2021-12-10T17:17:26.956" v="99" actId="700"/>
          <ac:spMkLst>
            <pc:docMk/>
            <pc:sldMk cId="3978660808" sldId="2134805600"/>
            <ac:spMk id="3" creationId="{BA6F017B-7415-40B0-A295-52C3B4575AEA}"/>
          </ac:spMkLst>
        </pc:spChg>
        <pc:spChg chg="add mod">
          <ac:chgData name="Vesa Juvonen" userId="c7243be1-99a3-4752-ab2a-0cf698cf8236" providerId="ADAL" clId="{963FD367-819E-43F4-8FAC-60E3FA208641}" dt="2021-12-10T17:20:07.460" v="426" actId="1076"/>
          <ac:spMkLst>
            <pc:docMk/>
            <pc:sldMk cId="3978660808" sldId="2134805600"/>
            <ac:spMk id="4" creationId="{E8AFD7BB-2EE2-4D6E-99DA-6EC0FA2FDB89}"/>
          </ac:spMkLst>
        </pc:spChg>
        <pc:spChg chg="add ord">
          <ac:chgData name="Vesa Juvonen" userId="c7243be1-99a3-4752-ab2a-0cf698cf8236" providerId="ADAL" clId="{963FD367-819E-43F4-8FAC-60E3FA208641}" dt="2021-12-10T17:19:58.792" v="424" actId="167"/>
          <ac:spMkLst>
            <pc:docMk/>
            <pc:sldMk cId="3978660808" sldId="2134805600"/>
            <ac:spMk id="8" creationId="{E3F6B06A-B0EE-45C4-8BB9-B7992EAFCFE6}"/>
          </ac:spMkLst>
        </pc:spChg>
        <pc:spChg chg="add mod">
          <ac:chgData name="Vesa Juvonen" userId="c7243be1-99a3-4752-ab2a-0cf698cf8236" providerId="ADAL" clId="{963FD367-819E-43F4-8FAC-60E3FA208641}" dt="2021-12-10T17:33:31.163" v="480"/>
          <ac:spMkLst>
            <pc:docMk/>
            <pc:sldMk cId="3978660808" sldId="2134805600"/>
            <ac:spMk id="9" creationId="{225D410C-8CE4-4067-8734-BB96A7B0C1BD}"/>
          </ac:spMkLst>
        </pc:spChg>
        <pc:picChg chg="add mod ord modCrop">
          <ac:chgData name="Vesa Juvonen" userId="c7243be1-99a3-4752-ab2a-0cf698cf8236" providerId="ADAL" clId="{963FD367-819E-43F4-8FAC-60E3FA208641}" dt="2021-12-10T17:21:16.330" v="428" actId="732"/>
          <ac:picMkLst>
            <pc:docMk/>
            <pc:sldMk cId="3978660808" sldId="2134805600"/>
            <ac:picMk id="6" creationId="{88CAEBAA-EA4A-43C6-B086-7122BB31ACA9}"/>
          </ac:picMkLst>
        </pc:picChg>
      </pc:sldChg>
      <pc:sldChg chg="addSp delSp add">
        <pc:chgData name="Vesa Juvonen" userId="c7243be1-99a3-4752-ab2a-0cf698cf8236" providerId="ADAL" clId="{963FD367-819E-43F4-8FAC-60E3FA208641}" dt="2021-12-10T17:31:58.572" v="472" actId="478"/>
        <pc:sldMkLst>
          <pc:docMk/>
          <pc:sldMk cId="2353536560" sldId="2134805601"/>
        </pc:sldMkLst>
        <pc:picChg chg="add del">
          <ac:chgData name="Vesa Juvonen" userId="c7243be1-99a3-4752-ab2a-0cf698cf8236" providerId="ADAL" clId="{963FD367-819E-43F4-8FAC-60E3FA208641}" dt="2021-12-10T17:31:58.572" v="472" actId="478"/>
          <ac:picMkLst>
            <pc:docMk/>
            <pc:sldMk cId="2353536560" sldId="2134805601"/>
            <ac:picMk id="1026" creationId="{2AB21BE2-CE6F-48F5-AEF1-C81B8A49F372}"/>
          </ac:picMkLst>
        </pc:picChg>
      </pc:sldChg>
    </pc:docChg>
  </pc:docChgLst>
  <pc:docChgLst>
    <pc:chgData name="Hugo Bernier" userId="S::hugoabernier_live.ca#ext#@microsoft.onmicrosoft.com::f426aa56-ae13-42b9-a3d7-de947881cd11" providerId="AD" clId="Web-{70A4B79F-C0D6-0000-D1F2-3A36AE74EA0F}"/>
    <pc:docChg chg="modSld">
      <pc:chgData name="Hugo Bernier" userId="S::hugoabernier_live.ca#ext#@microsoft.onmicrosoft.com::f426aa56-ae13-42b9-a3d7-de947881cd11" providerId="AD" clId="Web-{70A4B79F-C0D6-0000-D1F2-3A36AE74EA0F}" dt="2021-03-25T06:39:32.539" v="8" actId="1076"/>
      <pc:docMkLst>
        <pc:docMk/>
      </pc:docMkLst>
      <pc:sldChg chg="modSp">
        <pc:chgData name="Hugo Bernier" userId="S::hugoabernier_live.ca#ext#@microsoft.onmicrosoft.com::f426aa56-ae13-42b9-a3d7-de947881cd11" providerId="AD" clId="Web-{70A4B79F-C0D6-0000-D1F2-3A36AE74EA0F}" dt="2021-03-25T06:39:22.789" v="7" actId="1076"/>
        <pc:sldMkLst>
          <pc:docMk/>
          <pc:sldMk cId="2925091645" sldId="2076136308"/>
        </pc:sldMkLst>
        <pc:spChg chg="mod">
          <ac:chgData name="Hugo Bernier" userId="S::hugoabernier_live.ca#ext#@microsoft.onmicrosoft.com::f426aa56-ae13-42b9-a3d7-de947881cd11" providerId="AD" clId="Web-{70A4B79F-C0D6-0000-D1F2-3A36AE74EA0F}" dt="2021-03-25T06:39:22.789" v="7" actId="1076"/>
          <ac:spMkLst>
            <pc:docMk/>
            <pc:sldMk cId="2925091645" sldId="2076136308"/>
            <ac:spMk id="18" creationId="{208A9E92-9D85-4055-8803-5F202D4A3C5B}"/>
          </ac:spMkLst>
        </pc:spChg>
      </pc:sldChg>
      <pc:sldChg chg="addSp delSp modSp">
        <pc:chgData name="Hugo Bernier" userId="S::hugoabernier_live.ca#ext#@microsoft.onmicrosoft.com::f426aa56-ae13-42b9-a3d7-de947881cd11" providerId="AD" clId="Web-{70A4B79F-C0D6-0000-D1F2-3A36AE74EA0F}" dt="2021-03-25T06:39:32.539" v="8" actId="1076"/>
        <pc:sldMkLst>
          <pc:docMk/>
          <pc:sldMk cId="1154834655" sldId="2076136390"/>
        </pc:sldMkLst>
        <pc:picChg chg="add del mod">
          <ac:chgData name="Hugo Bernier" userId="S::hugoabernier_live.ca#ext#@microsoft.onmicrosoft.com::f426aa56-ae13-42b9-a3d7-de947881cd11" providerId="AD" clId="Web-{70A4B79F-C0D6-0000-D1F2-3A36AE74EA0F}" dt="2021-03-25T06:38:06.425" v="1"/>
          <ac:picMkLst>
            <pc:docMk/>
            <pc:sldMk cId="1154834655" sldId="2076136390"/>
            <ac:picMk id="2" creationId="{86B0CE46-0952-41C1-96A7-CF18D4079003}"/>
          </ac:picMkLst>
        </pc:picChg>
        <pc:picChg chg="add del mod">
          <ac:chgData name="Hugo Bernier" userId="S::hugoabernier_live.ca#ext#@microsoft.onmicrosoft.com::f426aa56-ae13-42b9-a3d7-de947881cd11" providerId="AD" clId="Web-{70A4B79F-C0D6-0000-D1F2-3A36AE74EA0F}" dt="2021-03-25T06:38:12.675" v="3"/>
          <ac:picMkLst>
            <pc:docMk/>
            <pc:sldMk cId="1154834655" sldId="2076136390"/>
            <ac:picMk id="3" creationId="{00A1E8C1-F154-4D5C-AA00-DDDB2600728C}"/>
          </ac:picMkLst>
        </pc:picChg>
        <pc:picChg chg="mod modCrop">
          <ac:chgData name="Hugo Bernier" userId="S::hugoabernier_live.ca#ext#@microsoft.onmicrosoft.com::f426aa56-ae13-42b9-a3d7-de947881cd11" providerId="AD" clId="Web-{70A4B79F-C0D6-0000-D1F2-3A36AE74EA0F}" dt="2021-03-25T06:39:32.539" v="8" actId="1076"/>
          <ac:picMkLst>
            <pc:docMk/>
            <pc:sldMk cId="1154834655" sldId="2076136390"/>
            <ac:picMk id="31" creationId="{02EB3EDF-1384-48A1-81D7-FE9A96D30620}"/>
          </ac:picMkLst>
        </pc:picChg>
      </pc:sldChg>
    </pc:docChg>
  </pc:docChgLst>
  <pc:docChgLst>
    <pc:chgData name="Mikael Svenson" userId="S::misvenso@microsoft.com::965d4e6a-fd22-4d0b-8bb9-2315d7bb356c" providerId="AD" clId="Web-{16B1B29F-C069-0000-D175-0A0DDF64883F}"/>
    <pc:docChg chg="modSld">
      <pc:chgData name="Mikael Svenson" userId="S::misvenso@microsoft.com::965d4e6a-fd22-4d0b-8bb9-2315d7bb356c" providerId="AD" clId="Web-{16B1B29F-C069-0000-D175-0A0DDF64883F}" dt="2021-03-09T21:35:00.751" v="4" actId="20577"/>
      <pc:docMkLst>
        <pc:docMk/>
      </pc:docMkLst>
      <pc:sldChg chg="modSp">
        <pc:chgData name="Mikael Svenson" userId="S::misvenso@microsoft.com::965d4e6a-fd22-4d0b-8bb9-2315d7bb356c" providerId="AD" clId="Web-{16B1B29F-C069-0000-D175-0A0DDF64883F}" dt="2021-03-09T21:35:00.751" v="4" actId="20577"/>
        <pc:sldMkLst>
          <pc:docMk/>
          <pc:sldMk cId="2925091645" sldId="2076136308"/>
        </pc:sldMkLst>
        <pc:spChg chg="mod">
          <ac:chgData name="Mikael Svenson" userId="S::misvenso@microsoft.com::965d4e6a-fd22-4d0b-8bb9-2315d7bb356c" providerId="AD" clId="Web-{16B1B29F-C069-0000-D175-0A0DDF64883F}" dt="2021-03-09T21:35:00.751" v="4" actId="20577"/>
          <ac:spMkLst>
            <pc:docMk/>
            <pc:sldMk cId="2925091645" sldId="2076136308"/>
            <ac:spMk id="3" creationId="{CBDC9C38-872E-4048-96FE-C321FEF21EC1}"/>
          </ac:spMkLst>
        </pc:spChg>
      </pc:sldChg>
    </pc:docChg>
  </pc:docChgLst>
  <pc:docChgLst>
    <pc:chgData name="Hugo Bernier" userId="846ef6cd-3f11-462c-a4be-44fff9f1a751" providerId="ADAL" clId="{8E1217F4-322D-4394-9432-F402FB4C1DE2}"/>
    <pc:docChg chg="undo custSel addSld delSld modSld modSection">
      <pc:chgData name="Hugo Bernier" userId="846ef6cd-3f11-462c-a4be-44fff9f1a751" providerId="ADAL" clId="{8E1217F4-322D-4394-9432-F402FB4C1DE2}" dt="2021-05-20T05:24:04.774" v="1117" actId="20577"/>
      <pc:docMkLst>
        <pc:docMk/>
      </pc:docMkLst>
      <pc:sldChg chg="addSp">
        <pc:chgData name="Hugo Bernier" userId="846ef6cd-3f11-462c-a4be-44fff9f1a751" providerId="ADAL" clId="{8E1217F4-322D-4394-9432-F402FB4C1DE2}" dt="2021-05-20T04:57:13.252" v="22"/>
        <pc:sldMkLst>
          <pc:docMk/>
          <pc:sldMk cId="758706406" sldId="2076137579"/>
        </pc:sldMkLst>
        <pc:picChg chg="add">
          <ac:chgData name="Hugo Bernier" userId="846ef6cd-3f11-462c-a4be-44fff9f1a751" providerId="ADAL" clId="{8E1217F4-322D-4394-9432-F402FB4C1DE2}" dt="2021-05-20T04:57:13.252" v="22"/>
          <ac:picMkLst>
            <pc:docMk/>
            <pc:sldMk cId="758706406" sldId="2076137579"/>
            <ac:picMk id="1026" creationId="{6DB86E6F-13A2-456C-BFD2-34C9A35E77C4}"/>
          </ac:picMkLst>
        </pc:picChg>
      </pc:sldChg>
      <pc:sldChg chg="addSp modSp">
        <pc:chgData name="Hugo Bernier" userId="846ef6cd-3f11-462c-a4be-44fff9f1a751" providerId="ADAL" clId="{8E1217F4-322D-4394-9432-F402FB4C1DE2}" dt="2021-05-20T04:59:24.889" v="93"/>
        <pc:sldMkLst>
          <pc:docMk/>
          <pc:sldMk cId="995844043" sldId="2076137579"/>
        </pc:sldMkLst>
        <pc:spChg chg="add mod">
          <ac:chgData name="Hugo Bernier" userId="846ef6cd-3f11-462c-a4be-44fff9f1a751" providerId="ADAL" clId="{8E1217F4-322D-4394-9432-F402FB4C1DE2}" dt="2021-05-20T04:59:24.889" v="93"/>
          <ac:spMkLst>
            <pc:docMk/>
            <pc:sldMk cId="995844043" sldId="2076137579"/>
            <ac:spMk id="4" creationId="{5BFF23E1-7525-4AAD-8723-F065F074146B}"/>
          </ac:spMkLst>
        </pc:spChg>
      </pc:sldChg>
      <pc:sldChg chg="addSp">
        <pc:chgData name="Hugo Bernier" userId="846ef6cd-3f11-462c-a4be-44fff9f1a751" providerId="ADAL" clId="{8E1217F4-322D-4394-9432-F402FB4C1DE2}" dt="2021-05-20T04:59:44.869" v="96"/>
        <pc:sldMkLst>
          <pc:docMk/>
          <pc:sldMk cId="1929286466" sldId="2076137579"/>
        </pc:sldMkLst>
        <pc:picChg chg="add">
          <ac:chgData name="Hugo Bernier" userId="846ef6cd-3f11-462c-a4be-44fff9f1a751" providerId="ADAL" clId="{8E1217F4-322D-4394-9432-F402FB4C1DE2}" dt="2021-05-20T04:59:44.869" v="96"/>
          <ac:picMkLst>
            <pc:docMk/>
            <pc:sldMk cId="1929286466" sldId="2076137579"/>
            <ac:picMk id="3074" creationId="{D6130437-ADE2-4BDB-B8BD-4E33C20B3BC0}"/>
          </ac:picMkLst>
        </pc:picChg>
      </pc:sldChg>
      <pc:sldChg chg="addSp">
        <pc:chgData name="Hugo Bernier" userId="846ef6cd-3f11-462c-a4be-44fff9f1a751" providerId="ADAL" clId="{8E1217F4-322D-4394-9432-F402FB4C1DE2}" dt="2021-05-20T05:09:26.628" v="263"/>
        <pc:sldMkLst>
          <pc:docMk/>
          <pc:sldMk cId="2201255926" sldId="2076137579"/>
        </pc:sldMkLst>
        <pc:picChg chg="add">
          <ac:chgData name="Hugo Bernier" userId="846ef6cd-3f11-462c-a4be-44fff9f1a751" providerId="ADAL" clId="{8E1217F4-322D-4394-9432-F402FB4C1DE2}" dt="2021-05-20T05:09:26.628" v="263"/>
          <ac:picMkLst>
            <pc:docMk/>
            <pc:sldMk cId="2201255926" sldId="2076137579"/>
            <ac:picMk id="5122" creationId="{4A00AEA4-04B8-491E-B994-0D499CEEB773}"/>
          </ac:picMkLst>
        </pc:picChg>
      </pc:sldChg>
      <pc:sldChg chg="addSp delSp modSp add del mod addAnim delAnim modAnim modNotesTx">
        <pc:chgData name="Hugo Bernier" userId="846ef6cd-3f11-462c-a4be-44fff9f1a751" providerId="ADAL" clId="{8E1217F4-322D-4394-9432-F402FB4C1DE2}" dt="2021-05-20T05:24:04.774" v="1117" actId="20577"/>
        <pc:sldMkLst>
          <pc:docMk/>
          <pc:sldMk cId="2636939237" sldId="2076137579"/>
        </pc:sldMkLst>
        <pc:spChg chg="ord">
          <ac:chgData name="Hugo Bernier" userId="846ef6cd-3f11-462c-a4be-44fff9f1a751" providerId="ADAL" clId="{8E1217F4-322D-4394-9432-F402FB4C1DE2}" dt="2021-05-20T05:11:26.455" v="289" actId="166"/>
          <ac:spMkLst>
            <pc:docMk/>
            <pc:sldMk cId="2636939237" sldId="2076137579"/>
            <ac:spMk id="2" creationId="{4EDF62F3-12E9-44F2-ADF4-F7AEA5750C8C}"/>
          </ac:spMkLst>
        </pc:spChg>
        <pc:spChg chg="mod">
          <ac:chgData name="Hugo Bernier" userId="846ef6cd-3f11-462c-a4be-44fff9f1a751" providerId="ADAL" clId="{8E1217F4-322D-4394-9432-F402FB4C1DE2}" dt="2021-05-20T05:11:16.852" v="288"/>
          <ac:spMkLst>
            <pc:docMk/>
            <pc:sldMk cId="2636939237" sldId="2076137579"/>
            <ac:spMk id="3" creationId="{CBDC9C38-872E-4048-96FE-C321FEF21EC1}"/>
          </ac:spMkLst>
        </pc:spChg>
        <pc:spChg chg="mod">
          <ac:chgData name="Hugo Bernier" userId="846ef6cd-3f11-462c-a4be-44fff9f1a751" providerId="ADAL" clId="{8E1217F4-322D-4394-9432-F402FB4C1DE2}" dt="2021-05-20T05:11:50.440" v="290" actId="339"/>
          <ac:spMkLst>
            <pc:docMk/>
            <pc:sldMk cId="2636939237" sldId="2076137579"/>
            <ac:spMk id="5" creationId="{D99E2DB0-70F3-400F-878F-33AE8632B7BC}"/>
          </ac:spMkLst>
        </pc:spChg>
        <pc:spChg chg="del">
          <ac:chgData name="Hugo Bernier" userId="846ef6cd-3f11-462c-a4be-44fff9f1a751" providerId="ADAL" clId="{8E1217F4-322D-4394-9432-F402FB4C1DE2}" dt="2021-05-20T04:55:45.339" v="0" actId="478"/>
          <ac:spMkLst>
            <pc:docMk/>
            <pc:sldMk cId="2636939237" sldId="2076137579"/>
            <ac:spMk id="23" creationId="{BC7E219B-52C8-49C0-9227-567227810501}"/>
          </ac:spMkLst>
        </pc:spChg>
        <pc:grpChg chg="add del mod">
          <ac:chgData name="Hugo Bernier" userId="846ef6cd-3f11-462c-a4be-44fff9f1a751" providerId="ADAL" clId="{8E1217F4-322D-4394-9432-F402FB4C1DE2}" dt="2021-05-20T05:11:59.618" v="292" actId="165"/>
          <ac:grpSpMkLst>
            <pc:docMk/>
            <pc:sldMk cId="2636939237" sldId="2076137579"/>
            <ac:grpSpMk id="4" creationId="{F9E10D7F-B9B6-45F6-B5F9-6C51DE5BD9F5}"/>
          </ac:grpSpMkLst>
        </pc:grpChg>
        <pc:grpChg chg="del mod">
          <ac:chgData name="Hugo Bernier" userId="846ef6cd-3f11-462c-a4be-44fff9f1a751" providerId="ADAL" clId="{8E1217F4-322D-4394-9432-F402FB4C1DE2}" dt="2021-05-20T04:55:58.981" v="2" actId="165"/>
          <ac:grpSpMkLst>
            <pc:docMk/>
            <pc:sldMk cId="2636939237" sldId="2076137579"/>
            <ac:grpSpMk id="19" creationId="{6C845879-F191-49F4-B8C1-9972308E5014}"/>
          </ac:grpSpMkLst>
        </pc:grpChg>
        <pc:grpChg chg="add mod">
          <ac:chgData name="Hugo Bernier" userId="846ef6cd-3f11-462c-a4be-44fff9f1a751" providerId="ADAL" clId="{8E1217F4-322D-4394-9432-F402FB4C1DE2}" dt="2021-05-20T05:12:38.406" v="305" actId="1076"/>
          <ac:grpSpMkLst>
            <pc:docMk/>
            <pc:sldMk cId="2636939237" sldId="2076137579"/>
            <ac:grpSpMk id="20" creationId="{F4D9DDC1-5C0D-4F9A-8583-C796AF8BA6A0}"/>
          </ac:grpSpMkLst>
        </pc:grpChg>
        <pc:picChg chg="del topLvl">
          <ac:chgData name="Hugo Bernier" userId="846ef6cd-3f11-462c-a4be-44fff9f1a751" providerId="ADAL" clId="{8E1217F4-322D-4394-9432-F402FB4C1DE2}" dt="2021-05-20T04:59:19.367" v="88" actId="478"/>
          <ac:picMkLst>
            <pc:docMk/>
            <pc:sldMk cId="2636939237" sldId="2076137579"/>
            <ac:picMk id="4" creationId="{E09761A3-EEFC-4D20-97AC-06219199C2FD}"/>
          </ac:picMkLst>
        </pc:picChg>
        <pc:picChg chg="add mod topLvl">
          <ac:chgData name="Hugo Bernier" userId="846ef6cd-3f11-462c-a4be-44fff9f1a751" providerId="ADAL" clId="{8E1217F4-322D-4394-9432-F402FB4C1DE2}" dt="2021-05-20T05:12:38.406" v="305" actId="1076"/>
          <ac:picMkLst>
            <pc:docMk/>
            <pc:sldMk cId="2636939237" sldId="2076137579"/>
            <ac:picMk id="19" creationId="{4338C9BC-D17A-4B19-B763-3DBF8AFF7E66}"/>
          </ac:picMkLst>
        </pc:picChg>
        <pc:picChg chg="del topLvl">
          <ac:chgData name="Hugo Bernier" userId="846ef6cd-3f11-462c-a4be-44fff9f1a751" providerId="ADAL" clId="{8E1217F4-322D-4394-9432-F402FB4C1DE2}" dt="2021-05-20T04:57:12.027" v="21" actId="478"/>
          <ac:picMkLst>
            <pc:docMk/>
            <pc:sldMk cId="2636939237" sldId="2076137579"/>
            <ac:picMk id="20" creationId="{18548502-ABFD-4E5F-A980-3C355FE0D5C7}"/>
          </ac:picMkLst>
        </pc:picChg>
        <pc:picChg chg="del topLvl">
          <ac:chgData name="Hugo Bernier" userId="846ef6cd-3f11-462c-a4be-44fff9f1a751" providerId="ADAL" clId="{8E1217F4-322D-4394-9432-F402FB4C1DE2}" dt="2021-05-20T04:59:20.672" v="90" actId="478"/>
          <ac:picMkLst>
            <pc:docMk/>
            <pc:sldMk cId="2636939237" sldId="2076137579"/>
            <ac:picMk id="21" creationId="{B0DA8843-28E0-41A9-98CB-44FC83E6FC0D}"/>
          </ac:picMkLst>
        </pc:picChg>
        <pc:picChg chg="add mod">
          <ac:chgData name="Hugo Bernier" userId="846ef6cd-3f11-462c-a4be-44fff9f1a751" providerId="ADAL" clId="{8E1217F4-322D-4394-9432-F402FB4C1DE2}" dt="2021-05-20T05:15:01.062" v="315" actId="108"/>
          <ac:picMkLst>
            <pc:docMk/>
            <pc:sldMk cId="2636939237" sldId="2076137579"/>
            <ac:picMk id="23" creationId="{9502E8CB-574E-4BF0-A632-8A713BFA40B3}"/>
          </ac:picMkLst>
        </pc:picChg>
        <pc:picChg chg="mod">
          <ac:chgData name="Hugo Bernier" userId="846ef6cd-3f11-462c-a4be-44fff9f1a751" providerId="ADAL" clId="{8E1217F4-322D-4394-9432-F402FB4C1DE2}" dt="2021-05-20T05:00:28.052" v="118" actId="1076"/>
          <ac:picMkLst>
            <pc:docMk/>
            <pc:sldMk cId="2636939237" sldId="2076137579"/>
            <ac:picMk id="24" creationId="{BABC0567-9FD0-49B9-A3F3-D4086058D523}"/>
          </ac:picMkLst>
        </pc:picChg>
        <pc:picChg chg="mod">
          <ac:chgData name="Hugo Bernier" userId="846ef6cd-3f11-462c-a4be-44fff9f1a751" providerId="ADAL" clId="{8E1217F4-322D-4394-9432-F402FB4C1DE2}" dt="2021-05-20T05:00:42.920" v="121" actId="1076"/>
          <ac:picMkLst>
            <pc:docMk/>
            <pc:sldMk cId="2636939237" sldId="2076137579"/>
            <ac:picMk id="28" creationId="{552212ED-7E19-4286-B5FA-6D82FC5469E3}"/>
          </ac:picMkLst>
        </pc:picChg>
        <pc:picChg chg="mod">
          <ac:chgData name="Hugo Bernier" userId="846ef6cd-3f11-462c-a4be-44fff9f1a751" providerId="ADAL" clId="{8E1217F4-322D-4394-9432-F402FB4C1DE2}" dt="2021-05-20T05:00:44.927" v="122" actId="1076"/>
          <ac:picMkLst>
            <pc:docMk/>
            <pc:sldMk cId="2636939237" sldId="2076137579"/>
            <ac:picMk id="29" creationId="{E8DC1192-0F89-4521-AC70-9EE3FE847BB2}"/>
          </ac:picMkLst>
        </pc:picChg>
        <pc:picChg chg="mod">
          <ac:chgData name="Hugo Bernier" userId="846ef6cd-3f11-462c-a4be-44fff9f1a751" providerId="ADAL" clId="{8E1217F4-322D-4394-9432-F402FB4C1DE2}" dt="2021-05-20T05:10:29.462" v="282" actId="1076"/>
          <ac:picMkLst>
            <pc:docMk/>
            <pc:sldMk cId="2636939237" sldId="2076137579"/>
            <ac:picMk id="31" creationId="{4B3DC786-3281-49CB-990F-C9AF6A1EF34D}"/>
          </ac:picMkLst>
        </pc:picChg>
        <pc:picChg chg="mod">
          <ac:chgData name="Hugo Bernier" userId="846ef6cd-3f11-462c-a4be-44fff9f1a751" providerId="ADAL" clId="{8E1217F4-322D-4394-9432-F402FB4C1DE2}" dt="2021-05-20T05:00:32.406" v="119" actId="1076"/>
          <ac:picMkLst>
            <pc:docMk/>
            <pc:sldMk cId="2636939237" sldId="2076137579"/>
            <ac:picMk id="33" creationId="{6B1F3093-F79F-44B1-BE20-443071F6A2F4}"/>
          </ac:picMkLst>
        </pc:picChg>
        <pc:picChg chg="mod">
          <ac:chgData name="Hugo Bernier" userId="846ef6cd-3f11-462c-a4be-44fff9f1a751" providerId="ADAL" clId="{8E1217F4-322D-4394-9432-F402FB4C1DE2}" dt="2021-05-20T05:00:48.166" v="123" actId="1076"/>
          <ac:picMkLst>
            <pc:docMk/>
            <pc:sldMk cId="2636939237" sldId="2076137579"/>
            <ac:picMk id="35" creationId="{3EA1BE2F-C398-4574-953D-B75DC66915F8}"/>
          </ac:picMkLst>
        </pc:picChg>
        <pc:picChg chg="mod">
          <ac:chgData name="Hugo Bernier" userId="846ef6cd-3f11-462c-a4be-44fff9f1a751" providerId="ADAL" clId="{8E1217F4-322D-4394-9432-F402FB4C1DE2}" dt="2021-05-20T05:00:50.480" v="124" actId="1076"/>
          <ac:picMkLst>
            <pc:docMk/>
            <pc:sldMk cId="2636939237" sldId="2076137579"/>
            <ac:picMk id="36" creationId="{B70F0C9D-6017-4869-BCBC-181ABCED1744}"/>
          </ac:picMkLst>
        </pc:picChg>
        <pc:picChg chg="mod topLvl">
          <ac:chgData name="Hugo Bernier" userId="846ef6cd-3f11-462c-a4be-44fff9f1a751" providerId="ADAL" clId="{8E1217F4-322D-4394-9432-F402FB4C1DE2}" dt="2021-05-20T05:12:38.406" v="305" actId="1076"/>
          <ac:picMkLst>
            <pc:docMk/>
            <pc:sldMk cId="2636939237" sldId="2076137579"/>
            <ac:picMk id="1026" creationId="{6DB86E6F-13A2-456C-BFD2-34C9A35E77C4}"/>
          </ac:picMkLst>
        </pc:picChg>
        <pc:picChg chg="del topLvl">
          <ac:chgData name="Hugo Bernier" userId="846ef6cd-3f11-462c-a4be-44fff9f1a751" providerId="ADAL" clId="{8E1217F4-322D-4394-9432-F402FB4C1DE2}" dt="2021-05-20T04:59:21.661" v="92" actId="478"/>
          <ac:picMkLst>
            <pc:docMk/>
            <pc:sldMk cId="2636939237" sldId="2076137579"/>
            <ac:picMk id="3074" creationId="{2B0CAB46-35D6-44F7-8013-C751CF453FA8}"/>
          </ac:picMkLst>
        </pc:picChg>
        <pc:picChg chg="mod topLvl">
          <ac:chgData name="Hugo Bernier" userId="846ef6cd-3f11-462c-a4be-44fff9f1a751" providerId="ADAL" clId="{8E1217F4-322D-4394-9432-F402FB4C1DE2}" dt="2021-05-20T05:12:38.406" v="305" actId="1076"/>
          <ac:picMkLst>
            <pc:docMk/>
            <pc:sldMk cId="2636939237" sldId="2076137579"/>
            <ac:picMk id="3074" creationId="{D6130437-ADE2-4BDB-B8BD-4E33C20B3BC0}"/>
          </ac:picMkLst>
        </pc:picChg>
        <pc:picChg chg="mod topLvl">
          <ac:chgData name="Hugo Bernier" userId="846ef6cd-3f11-462c-a4be-44fff9f1a751" providerId="ADAL" clId="{8E1217F4-322D-4394-9432-F402FB4C1DE2}" dt="2021-05-20T05:12:38.406" v="305" actId="1076"/>
          <ac:picMkLst>
            <pc:docMk/>
            <pc:sldMk cId="2636939237" sldId="2076137579"/>
            <ac:picMk id="5122" creationId="{4A00AEA4-04B8-491E-B994-0D499CEEB773}"/>
          </ac:picMkLst>
        </pc:picChg>
        <pc:picChg chg="del topLvl">
          <ac:chgData name="Hugo Bernier" userId="846ef6cd-3f11-462c-a4be-44fff9f1a751" providerId="ADAL" clId="{8E1217F4-322D-4394-9432-F402FB4C1DE2}" dt="2021-05-20T04:59:20.041" v="89" actId="478"/>
          <ac:picMkLst>
            <pc:docMk/>
            <pc:sldMk cId="2636939237" sldId="2076137579"/>
            <ac:picMk id="7170" creationId="{476A6259-BD65-4394-90DB-BF6BF9DB10E9}"/>
          </ac:picMkLst>
        </pc:picChg>
        <pc:picChg chg="del topLvl">
          <ac:chgData name="Hugo Bernier" userId="846ef6cd-3f11-462c-a4be-44fff9f1a751" providerId="ADAL" clId="{8E1217F4-322D-4394-9432-F402FB4C1DE2}" dt="2021-05-20T04:59:21.166" v="91" actId="478"/>
          <ac:picMkLst>
            <pc:docMk/>
            <pc:sldMk cId="2636939237" sldId="2076137579"/>
            <ac:picMk id="9218" creationId="{F87DAD07-D476-4FCE-8C48-ABCE52E75D2A}"/>
          </ac:picMkLst>
        </pc:picChg>
      </pc:sldChg>
      <pc:sldChg chg="addSp modSp">
        <pc:chgData name="Hugo Bernier" userId="846ef6cd-3f11-462c-a4be-44fff9f1a751" providerId="ADAL" clId="{8E1217F4-322D-4394-9432-F402FB4C1DE2}" dt="2021-05-20T05:09:18.578" v="260"/>
        <pc:sldMkLst>
          <pc:docMk/>
          <pc:sldMk cId="3978994667" sldId="2076137579"/>
        </pc:sldMkLst>
        <pc:spChg chg="add mod">
          <ac:chgData name="Hugo Bernier" userId="846ef6cd-3f11-462c-a4be-44fff9f1a751" providerId="ADAL" clId="{8E1217F4-322D-4394-9432-F402FB4C1DE2}" dt="2021-05-20T05:09:18.578" v="260"/>
          <ac:spMkLst>
            <pc:docMk/>
            <pc:sldMk cId="3978994667" sldId="2076137579"/>
            <ac:spMk id="4" creationId="{2C0AFFEB-0E2A-403D-A4E6-48D8F552A501}"/>
          </ac:spMkLst>
        </pc:spChg>
      </pc:sldChg>
    </pc:docChg>
  </pc:docChgLst>
  <pc:docChgLst>
    <pc:chgData name="Hugo Bernier" userId="S::hugoabernier_live.ca#ext#@microsoft.onmicrosoft.com::f426aa56-ae13-42b9-a3d7-de947881cd11" providerId="AD" clId="Web-{BE45A446-152B-905C-08C8-FFF37DE048B3}"/>
    <pc:docChg chg="modSld">
      <pc:chgData name="Hugo Bernier" userId="S::hugoabernier_live.ca#ext#@microsoft.onmicrosoft.com::f426aa56-ae13-42b9-a3d7-de947881cd11" providerId="AD" clId="Web-{BE45A446-152B-905C-08C8-FFF37DE048B3}" dt="2021-01-28T06:12:17.782" v="70" actId="20577"/>
      <pc:docMkLst>
        <pc:docMk/>
      </pc:docMkLst>
      <pc:sldChg chg="delSp modSp">
        <pc:chgData name="Hugo Bernier" userId="S::hugoabernier_live.ca#ext#@microsoft.onmicrosoft.com::f426aa56-ae13-42b9-a3d7-de947881cd11" providerId="AD" clId="Web-{BE45A446-152B-905C-08C8-FFF37DE048B3}" dt="2021-01-28T06:12:17.782" v="70" actId="20577"/>
        <pc:sldMkLst>
          <pc:docMk/>
          <pc:sldMk cId="1154834655" sldId="2076136390"/>
        </pc:sldMkLst>
        <pc:spChg chg="mod">
          <ac:chgData name="Hugo Bernier" userId="S::hugoabernier_live.ca#ext#@microsoft.onmicrosoft.com::f426aa56-ae13-42b9-a3d7-de947881cd11" providerId="AD" clId="Web-{BE45A446-152B-905C-08C8-FFF37DE048B3}" dt="2021-01-28T06:12:17.782" v="70" actId="20577"/>
          <ac:spMkLst>
            <pc:docMk/>
            <pc:sldMk cId="1154834655" sldId="2076136390"/>
            <ac:spMk id="3" creationId="{CBDC9C38-872E-4048-96FE-C321FEF21EC1}"/>
          </ac:spMkLst>
        </pc:spChg>
        <pc:spChg chg="del">
          <ac:chgData name="Hugo Bernier" userId="S::hugoabernier_live.ca#ext#@microsoft.onmicrosoft.com::f426aa56-ae13-42b9-a3d7-de947881cd11" providerId="AD" clId="Web-{BE45A446-152B-905C-08C8-FFF37DE048B3}" dt="2021-01-28T06:06:35.538" v="0"/>
          <ac:spMkLst>
            <pc:docMk/>
            <pc:sldMk cId="1154834655" sldId="2076136390"/>
            <ac:spMk id="4" creationId="{9429404B-C1F6-47D7-A436-F029930CF530}"/>
          </ac:spMkLst>
        </pc:spChg>
      </pc:sldChg>
    </pc:docChg>
  </pc:docChgLst>
  <pc:docChgLst>
    <pc:chgData name="David Warner" userId="S::david_dwarnerii.com#ext#@microsoft.onmicrosoft.com::acafcf14-4098-4a83-9425-e73571277a06" providerId="AD" clId="Web-{86F1972E-F10E-4009-8204-0E94E8C46CE7}"/>
    <pc:docChg chg="modSld">
      <pc:chgData name="David Warner" userId="S::david_dwarnerii.com#ext#@microsoft.onmicrosoft.com::acafcf14-4098-4a83-9425-e73571277a06" providerId="AD" clId="Web-{86F1972E-F10E-4009-8204-0E94E8C46CE7}" dt="2021-07-15T13:22:34.697" v="53" actId="20577"/>
      <pc:docMkLst>
        <pc:docMk/>
      </pc:docMkLst>
      <pc:sldChg chg="modSp">
        <pc:chgData name="David Warner" userId="S::david_dwarnerii.com#ext#@microsoft.onmicrosoft.com::acafcf14-4098-4a83-9425-e73571277a06" providerId="AD" clId="Web-{86F1972E-F10E-4009-8204-0E94E8C46CE7}" dt="2021-07-15T13:22:34.697" v="53" actId="20577"/>
        <pc:sldMkLst>
          <pc:docMk/>
          <pc:sldMk cId="357588276" sldId="2076136388"/>
        </pc:sldMkLst>
        <pc:spChg chg="mod">
          <ac:chgData name="David Warner" userId="S::david_dwarnerii.com#ext#@microsoft.onmicrosoft.com::acafcf14-4098-4a83-9425-e73571277a06" providerId="AD" clId="Web-{86F1972E-F10E-4009-8204-0E94E8C46CE7}" dt="2021-07-15T13:22:34.697" v="53"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86F1972E-F10E-4009-8204-0E94E8C46CE7}" dt="2021-07-15T13:08:43.572" v="33" actId="20577"/>
          <ac:spMkLst>
            <pc:docMk/>
            <pc:sldMk cId="357588276" sldId="2076136388"/>
            <ac:spMk id="12" creationId="{58BAD4F2-FCCB-46F6-A78E-93E8E8A16346}"/>
          </ac:spMkLst>
        </pc:spChg>
      </pc:sldChg>
    </pc:docChg>
  </pc:docChgLst>
  <pc:docChgLst>
    <pc:chgData name="Julie Turner" userId="S::julie.turner_sympraxisconsulting.com#ext#@microsoft.onmicrosoft.com::51f00042-4c48-4111-9ee4-670ef2fc7d0e" providerId="AD" clId="Web-{0BE02ED6-0219-F093-D8A8-3002AC90768F}"/>
    <pc:docChg chg="modSld">
      <pc:chgData name="Julie Turner" userId="S::julie.turner_sympraxisconsulting.com#ext#@microsoft.onmicrosoft.com::51f00042-4c48-4111-9ee4-670ef2fc7d0e" providerId="AD" clId="Web-{0BE02ED6-0219-F093-D8A8-3002AC90768F}" dt="2021-02-08T14:37:36.130" v="128" actId="20577"/>
      <pc:docMkLst>
        <pc:docMk/>
      </pc:docMkLst>
      <pc:sldChg chg="delSp modSp">
        <pc:chgData name="Julie Turner" userId="S::julie.turner_sympraxisconsulting.com#ext#@microsoft.onmicrosoft.com::51f00042-4c48-4111-9ee4-670ef2fc7d0e" providerId="AD" clId="Web-{0BE02ED6-0219-F093-D8A8-3002AC90768F}" dt="2021-02-08T14:37:36.130" v="128" actId="20577"/>
        <pc:sldMkLst>
          <pc:docMk/>
          <pc:sldMk cId="2877399898" sldId="1623"/>
        </pc:sldMkLst>
        <pc:spChg chg="mod">
          <ac:chgData name="Julie Turner" userId="S::julie.turner_sympraxisconsulting.com#ext#@microsoft.onmicrosoft.com::51f00042-4c48-4111-9ee4-670ef2fc7d0e" providerId="AD" clId="Web-{0BE02ED6-0219-F093-D8A8-3002AC90768F}" dt="2021-02-08T14:37:36.130" v="128" actId="20577"/>
          <ac:spMkLst>
            <pc:docMk/>
            <pc:sldMk cId="2877399898" sldId="1623"/>
            <ac:spMk id="3" creationId="{CBDC9C38-872E-4048-96FE-C321FEF21EC1}"/>
          </ac:spMkLst>
        </pc:spChg>
        <pc:spChg chg="mod">
          <ac:chgData name="Julie Turner" userId="S::julie.turner_sympraxisconsulting.com#ext#@microsoft.onmicrosoft.com::51f00042-4c48-4111-9ee4-670ef2fc7d0e" providerId="AD" clId="Web-{0BE02ED6-0219-F093-D8A8-3002AC90768F}" dt="2021-02-08T14:31:11.528" v="40" actId="1076"/>
          <ac:spMkLst>
            <pc:docMk/>
            <pc:sldMk cId="2877399898" sldId="1623"/>
            <ac:spMk id="4" creationId="{0F2C6B73-B0A6-488E-8A1A-A974C7EB72F2}"/>
          </ac:spMkLst>
        </pc:spChg>
        <pc:spChg chg="del">
          <ac:chgData name="Julie Turner" userId="S::julie.turner_sympraxisconsulting.com#ext#@microsoft.onmicrosoft.com::51f00042-4c48-4111-9ee4-670ef2fc7d0e" providerId="AD" clId="Web-{0BE02ED6-0219-F093-D8A8-3002AC90768F}" dt="2021-02-08T14:23:54.376" v="0"/>
          <ac:spMkLst>
            <pc:docMk/>
            <pc:sldMk cId="2877399898" sldId="1623"/>
            <ac:spMk id="20" creationId="{21077DA9-DEAC-46BE-99BC-E21177470D22}"/>
          </ac:spMkLst>
        </pc:spChg>
      </pc:sldChg>
    </pc:docChg>
  </pc:docChgLst>
  <pc:docChgLst>
    <pc:chgData name="stefan.bauer" userId="S::stefan.bauer_n8d.at#ext#@microsoft.onmicrosoft.com::a46172d5-c7db-453d-b615-95acf0f73072" providerId="AD" clId="Web-{D7E14FD7-001D-49CB-B581-BA7CC439708E}"/>
    <pc:docChg chg="modSld">
      <pc:chgData name="stefan.bauer" userId="S::stefan.bauer_n8d.at#ext#@microsoft.onmicrosoft.com::a46172d5-c7db-453d-b615-95acf0f73072" providerId="AD" clId="Web-{D7E14FD7-001D-49CB-B581-BA7CC439708E}" dt="2021-03-09T09:19:04.722" v="0"/>
      <pc:docMkLst>
        <pc:docMk/>
      </pc:docMkLst>
      <pc:sldChg chg="delSp">
        <pc:chgData name="stefan.bauer" userId="S::stefan.bauer_n8d.at#ext#@microsoft.onmicrosoft.com::a46172d5-c7db-453d-b615-95acf0f73072" providerId="AD" clId="Web-{D7E14FD7-001D-49CB-B581-BA7CC439708E}" dt="2021-03-09T09:19:04.722" v="0"/>
        <pc:sldMkLst>
          <pc:docMk/>
          <pc:sldMk cId="1805818155" sldId="3338"/>
        </pc:sldMkLst>
        <pc:spChg chg="del">
          <ac:chgData name="stefan.bauer" userId="S::stefan.bauer_n8d.at#ext#@microsoft.onmicrosoft.com::a46172d5-c7db-453d-b615-95acf0f73072" providerId="AD" clId="Web-{D7E14FD7-001D-49CB-B581-BA7CC439708E}" dt="2021-03-09T09:19:04.722" v="0"/>
          <ac:spMkLst>
            <pc:docMk/>
            <pc:sldMk cId="1805818155" sldId="3338"/>
            <ac:spMk id="19" creationId="{5585B958-C61E-4C9C-B948-AF647C59D117}"/>
          </ac:spMkLst>
        </pc:spChg>
      </pc:sldChg>
    </pc:docChg>
  </pc:docChgLst>
  <pc:docChgLst>
    <pc:chgData name="Brian Jackett" userId="e2c557f4-fffa-4012-a1e1-e15087bfdbac" providerId="ADAL" clId="{089009D4-5C9A-445B-9F2D-922B8C9CED42}"/>
    <pc:docChg chg="undo redo custSel modSld">
      <pc:chgData name="Brian Jackett" userId="e2c557f4-fffa-4012-a1e1-e15087bfdbac" providerId="ADAL" clId="{089009D4-5C9A-445B-9F2D-922B8C9CED42}" dt="2021-11-16T14:36:28.860" v="184" actId="1076"/>
      <pc:docMkLst>
        <pc:docMk/>
      </pc:docMkLst>
      <pc:sldChg chg="modSp mod">
        <pc:chgData name="Brian Jackett" userId="e2c557f4-fffa-4012-a1e1-e15087bfdbac" providerId="ADAL" clId="{089009D4-5C9A-445B-9F2D-922B8C9CED42}" dt="2021-11-09T16:59:32.137" v="150" actId="6549"/>
        <pc:sldMkLst>
          <pc:docMk/>
          <pc:sldMk cId="2967945684" sldId="277"/>
        </pc:sldMkLst>
        <pc:spChg chg="mod">
          <ac:chgData name="Brian Jackett" userId="e2c557f4-fffa-4012-a1e1-e15087bfdbac" providerId="ADAL" clId="{089009D4-5C9A-445B-9F2D-922B8C9CED42}" dt="2021-11-09T16:59:32.137" v="150" actId="6549"/>
          <ac:spMkLst>
            <pc:docMk/>
            <pc:sldMk cId="2967945684" sldId="277"/>
            <ac:spMk id="4" creationId="{A04E16D6-6682-4068-BF11-BA8E4E8E1BBC}"/>
          </ac:spMkLst>
        </pc:spChg>
      </pc:sldChg>
      <pc:sldChg chg="modSp mod">
        <pc:chgData name="Brian Jackett" userId="e2c557f4-fffa-4012-a1e1-e15087bfdbac" providerId="ADAL" clId="{089009D4-5C9A-445B-9F2D-922B8C9CED42}" dt="2021-11-16T14:16:12.168" v="166" actId="20577"/>
        <pc:sldMkLst>
          <pc:docMk/>
          <pc:sldMk cId="287163252" sldId="1567"/>
        </pc:sldMkLst>
        <pc:spChg chg="mod">
          <ac:chgData name="Brian Jackett" userId="e2c557f4-fffa-4012-a1e1-e15087bfdbac" providerId="ADAL" clId="{089009D4-5C9A-445B-9F2D-922B8C9CED42}" dt="2021-11-16T14:16:12.168" v="166" actId="20577"/>
          <ac:spMkLst>
            <pc:docMk/>
            <pc:sldMk cId="287163252" sldId="1567"/>
            <ac:spMk id="5" creationId="{9B6ECC88-D921-48D6-BA85-F52F354F9C35}"/>
          </ac:spMkLst>
        </pc:spChg>
        <pc:spChg chg="mod">
          <ac:chgData name="Brian Jackett" userId="e2c557f4-fffa-4012-a1e1-e15087bfdbac" providerId="ADAL" clId="{089009D4-5C9A-445B-9F2D-922B8C9CED42}" dt="2021-11-09T15:55:49.694" v="1" actId="20577"/>
          <ac:spMkLst>
            <pc:docMk/>
            <pc:sldMk cId="287163252" sldId="1567"/>
            <ac:spMk id="8" creationId="{00000000-0000-0000-0000-000000000000}"/>
          </ac:spMkLst>
        </pc:spChg>
      </pc:sldChg>
      <pc:sldChg chg="addSp delSp modSp mod">
        <pc:chgData name="Brian Jackett" userId="e2c557f4-fffa-4012-a1e1-e15087bfdbac" providerId="ADAL" clId="{089009D4-5C9A-445B-9F2D-922B8C9CED42}" dt="2021-11-16T14:32:29.615" v="171"/>
        <pc:sldMkLst>
          <pc:docMk/>
          <pc:sldMk cId="10702720" sldId="2079"/>
        </pc:sldMkLst>
        <pc:spChg chg="mod">
          <ac:chgData name="Brian Jackett" userId="e2c557f4-fffa-4012-a1e1-e15087bfdbac" providerId="ADAL" clId="{089009D4-5C9A-445B-9F2D-922B8C9CED42}" dt="2021-11-16T14:32:29.615" v="171"/>
          <ac:spMkLst>
            <pc:docMk/>
            <pc:sldMk cId="10702720" sldId="2079"/>
            <ac:spMk id="8" creationId="{00000000-0000-0000-0000-000000000000}"/>
          </ac:spMkLst>
        </pc:spChg>
        <pc:picChg chg="add">
          <ac:chgData name="Brian Jackett" userId="e2c557f4-fffa-4012-a1e1-e15087bfdbac" providerId="ADAL" clId="{089009D4-5C9A-445B-9F2D-922B8C9CED42}" dt="2021-11-09T16:26:02.770" v="83" actId="22"/>
          <ac:picMkLst>
            <pc:docMk/>
            <pc:sldMk cId="10702720" sldId="2079"/>
            <ac:picMk id="2" creationId="{D4593FB6-7FAA-494D-BE97-308592199400}"/>
          </ac:picMkLst>
        </pc:picChg>
        <pc:picChg chg="add">
          <ac:chgData name="Brian Jackett" userId="e2c557f4-fffa-4012-a1e1-e15087bfdbac" providerId="ADAL" clId="{089009D4-5C9A-445B-9F2D-922B8C9CED42}" dt="2021-11-09T16:26:02.770" v="83" actId="22"/>
          <ac:picMkLst>
            <pc:docMk/>
            <pc:sldMk cId="10702720" sldId="2079"/>
            <ac:picMk id="4" creationId="{CFBD4AD7-65BA-4778-BF60-49994C0B9702}"/>
          </ac:picMkLst>
        </pc:picChg>
        <pc:picChg chg="del">
          <ac:chgData name="Brian Jackett" userId="e2c557f4-fffa-4012-a1e1-e15087bfdbac" providerId="ADAL" clId="{089009D4-5C9A-445B-9F2D-922B8C9CED42}" dt="2021-11-09T15:55:54.643" v="3" actId="478"/>
          <ac:picMkLst>
            <pc:docMk/>
            <pc:sldMk cId="10702720" sldId="2079"/>
            <ac:picMk id="6" creationId="{84C42584-7CFC-4745-959A-F2BA8AE51912}"/>
          </ac:picMkLst>
        </pc:picChg>
        <pc:picChg chg="del">
          <ac:chgData name="Brian Jackett" userId="e2c557f4-fffa-4012-a1e1-e15087bfdbac" providerId="ADAL" clId="{089009D4-5C9A-445B-9F2D-922B8C9CED42}" dt="2021-11-09T15:55:55.120" v="4" actId="478"/>
          <ac:picMkLst>
            <pc:docMk/>
            <pc:sldMk cId="10702720" sldId="2079"/>
            <ac:picMk id="11" creationId="{444496F8-9436-4D8F-8AA2-6372E4522A53}"/>
          </ac:picMkLst>
        </pc:picChg>
        <pc:picChg chg="add mod">
          <ac:chgData name="Brian Jackett" userId="e2c557f4-fffa-4012-a1e1-e15087bfdbac" providerId="ADAL" clId="{089009D4-5C9A-445B-9F2D-922B8C9CED42}" dt="2021-11-09T16:27:32.766" v="104" actId="1076"/>
          <ac:picMkLst>
            <pc:docMk/>
            <pc:sldMk cId="10702720" sldId="2079"/>
            <ac:picMk id="13" creationId="{EF8CAA60-5FE9-4A99-846B-88C033F646C4}"/>
          </ac:picMkLst>
        </pc:picChg>
        <pc:picChg chg="del">
          <ac:chgData name="Brian Jackett" userId="e2c557f4-fffa-4012-a1e1-e15087bfdbac" providerId="ADAL" clId="{089009D4-5C9A-445B-9F2D-922B8C9CED42}" dt="2021-11-09T15:55:54.100" v="2" actId="478"/>
          <ac:picMkLst>
            <pc:docMk/>
            <pc:sldMk cId="10702720" sldId="2079"/>
            <ac:picMk id="1026" creationId="{E8BAC4A6-6822-4AD9-9484-C0CD6EEAF921}"/>
          </ac:picMkLst>
        </pc:picChg>
      </pc:sldChg>
      <pc:sldChg chg="addSp delSp modSp mod">
        <pc:chgData name="Brian Jackett" userId="e2c557f4-fffa-4012-a1e1-e15087bfdbac" providerId="ADAL" clId="{089009D4-5C9A-445B-9F2D-922B8C9CED42}" dt="2021-11-09T16:28:15.943" v="131" actId="6549"/>
        <pc:sldMkLst>
          <pc:docMk/>
          <pc:sldMk cId="778883926" sldId="2076136264"/>
        </pc:sldMkLst>
        <pc:spChg chg="mod">
          <ac:chgData name="Brian Jackett" userId="e2c557f4-fffa-4012-a1e1-e15087bfdbac" providerId="ADAL" clId="{089009D4-5C9A-445B-9F2D-922B8C9CED42}" dt="2021-11-09T16:28:15.943" v="131" actId="6549"/>
          <ac:spMkLst>
            <pc:docMk/>
            <pc:sldMk cId="778883926" sldId="2076136264"/>
            <ac:spMk id="14" creationId="{953584C8-8734-42EA-AD16-6AA2B405D249}"/>
          </ac:spMkLst>
        </pc:spChg>
        <pc:picChg chg="add mod">
          <ac:chgData name="Brian Jackett" userId="e2c557f4-fffa-4012-a1e1-e15087bfdbac" providerId="ADAL" clId="{089009D4-5C9A-445B-9F2D-922B8C9CED42}" dt="2021-11-09T16:27:53.604" v="111" actId="1076"/>
          <ac:picMkLst>
            <pc:docMk/>
            <pc:sldMk cId="778883926" sldId="2076136264"/>
            <ac:picMk id="3" creationId="{D0A855EF-9BA4-4E17-85FA-25B45479E8A6}"/>
          </ac:picMkLst>
        </pc:picChg>
        <pc:picChg chg="del">
          <ac:chgData name="Brian Jackett" userId="e2c557f4-fffa-4012-a1e1-e15087bfdbac" providerId="ADAL" clId="{089009D4-5C9A-445B-9F2D-922B8C9CED42}" dt="2021-11-09T16:27:43.685" v="105" actId="478"/>
          <ac:picMkLst>
            <pc:docMk/>
            <pc:sldMk cId="778883926" sldId="2076136264"/>
            <ac:picMk id="10" creationId="{10ADDE20-07EE-451A-8EAB-96F23A7ACCAE}"/>
          </ac:picMkLst>
        </pc:picChg>
      </pc:sldChg>
      <pc:sldChg chg="addSp delSp modSp mod">
        <pc:chgData name="Brian Jackett" userId="e2c557f4-fffa-4012-a1e1-e15087bfdbac" providerId="ADAL" clId="{089009D4-5C9A-445B-9F2D-922B8C9CED42}" dt="2021-11-09T16:54:28.665" v="141" actId="1440"/>
        <pc:sldMkLst>
          <pc:docMk/>
          <pc:sldMk cId="3038810836" sldId="2076137482"/>
        </pc:sldMkLst>
        <pc:picChg chg="add mod modCrop">
          <ac:chgData name="Brian Jackett" userId="e2c557f4-fffa-4012-a1e1-e15087bfdbac" providerId="ADAL" clId="{089009D4-5C9A-445B-9F2D-922B8C9CED42}" dt="2021-11-09T16:54:28.665" v="141" actId="1440"/>
          <ac:picMkLst>
            <pc:docMk/>
            <pc:sldMk cId="3038810836" sldId="2076137482"/>
            <ac:picMk id="4" creationId="{32BA0428-4EE8-4F9F-8324-57320CDC62B2}"/>
          </ac:picMkLst>
        </pc:picChg>
        <pc:picChg chg="del">
          <ac:chgData name="Brian Jackett" userId="e2c557f4-fffa-4012-a1e1-e15087bfdbac" providerId="ADAL" clId="{089009D4-5C9A-445B-9F2D-922B8C9CED42}" dt="2021-11-09T16:53:48.940" v="137" actId="478"/>
          <ac:picMkLst>
            <pc:docMk/>
            <pc:sldMk cId="3038810836" sldId="2076137482"/>
            <ac:picMk id="6" creationId="{4820FD54-CAD3-4CD2-9626-CE600109EB41}"/>
          </ac:picMkLst>
        </pc:picChg>
      </pc:sldChg>
      <pc:sldChg chg="addSp modSp mod">
        <pc:chgData name="Brian Jackett" userId="e2c557f4-fffa-4012-a1e1-e15087bfdbac" providerId="ADAL" clId="{089009D4-5C9A-445B-9F2D-922B8C9CED42}" dt="2021-11-09T16:51:40.427" v="133" actId="1076"/>
        <pc:sldMkLst>
          <pc:docMk/>
          <pc:sldMk cId="1812315545" sldId="2134805597"/>
        </pc:sldMkLst>
        <pc:spChg chg="add mod">
          <ac:chgData name="Brian Jackett" userId="e2c557f4-fffa-4012-a1e1-e15087bfdbac" providerId="ADAL" clId="{089009D4-5C9A-445B-9F2D-922B8C9CED42}" dt="2021-11-09T16:51:40.427" v="133" actId="1076"/>
          <ac:spMkLst>
            <pc:docMk/>
            <pc:sldMk cId="1812315545" sldId="2134805597"/>
            <ac:spMk id="2" creationId="{F23DEFDA-D67F-44E4-A33B-2F4575D46F22}"/>
          </ac:spMkLst>
        </pc:spChg>
      </pc:sldChg>
      <pc:sldChg chg="addSp delSp modSp mod">
        <pc:chgData name="Brian Jackett" userId="e2c557f4-fffa-4012-a1e1-e15087bfdbac" providerId="ADAL" clId="{089009D4-5C9A-445B-9F2D-922B8C9CED42}" dt="2021-11-16T14:36:28.860" v="184" actId="1076"/>
        <pc:sldMkLst>
          <pc:docMk/>
          <pc:sldMk cId="460153747" sldId="2134805598"/>
        </pc:sldMkLst>
        <pc:picChg chg="add mod modCrop">
          <ac:chgData name="Brian Jackett" userId="e2c557f4-fffa-4012-a1e1-e15087bfdbac" providerId="ADAL" clId="{089009D4-5C9A-445B-9F2D-922B8C9CED42}" dt="2021-11-16T14:36:28.860" v="184" actId="1076"/>
          <ac:picMkLst>
            <pc:docMk/>
            <pc:sldMk cId="460153747" sldId="2134805598"/>
            <ac:picMk id="8" creationId="{993839D1-D416-468C-BF14-A6DD85F308EC}"/>
          </ac:picMkLst>
        </pc:picChg>
        <pc:picChg chg="del">
          <ac:chgData name="Brian Jackett" userId="e2c557f4-fffa-4012-a1e1-e15087bfdbac" providerId="ADAL" clId="{089009D4-5C9A-445B-9F2D-922B8C9CED42}" dt="2021-11-16T14:35:36.102" v="172" actId="478"/>
          <ac:picMkLst>
            <pc:docMk/>
            <pc:sldMk cId="460153747" sldId="2134805598"/>
            <ac:picMk id="9" creationId="{74781013-F746-4DA6-9765-F4C6D429B766}"/>
          </ac:picMkLst>
        </pc:picChg>
      </pc:sldChg>
      <pc:sldChg chg="addSp modSp mod">
        <pc:chgData name="Brian Jackett" userId="e2c557f4-fffa-4012-a1e1-e15087bfdbac" providerId="ADAL" clId="{089009D4-5C9A-445B-9F2D-922B8C9CED42}" dt="2021-11-09T15:57:18.206" v="46" actId="207"/>
        <pc:sldMkLst>
          <pc:docMk/>
          <pc:sldMk cId="4046856784" sldId="2134805599"/>
        </pc:sldMkLst>
        <pc:spChg chg="add mod">
          <ac:chgData name="Brian Jackett" userId="e2c557f4-fffa-4012-a1e1-e15087bfdbac" providerId="ADAL" clId="{089009D4-5C9A-445B-9F2D-922B8C9CED42}" dt="2021-11-09T15:57:18.206" v="46" actId="207"/>
          <ac:spMkLst>
            <pc:docMk/>
            <pc:sldMk cId="4046856784" sldId="2134805599"/>
            <ac:spMk id="2" creationId="{81A1850E-E0FD-45F7-BB0C-70288295439C}"/>
          </ac:spMkLst>
        </pc:spChg>
      </pc:sldChg>
    </pc:docChg>
  </pc:docChgLst>
  <pc:docChgLst>
    <pc:chgData name="Surbhi Gupta" userId="4cd92b39-496c-4ea1-b8de-864f8b027b89" providerId="ADAL" clId="{0375E4E6-2738-4610-BFA6-F6C56BF5C690}"/>
    <pc:docChg chg="undo custSel modSld">
      <pc:chgData name="Surbhi Gupta" userId="4cd92b39-496c-4ea1-b8de-864f8b027b89" providerId="ADAL" clId="{0375E4E6-2738-4610-BFA6-F6C56BF5C690}" dt="2022-04-19T07:40:49.580" v="263" actId="20577"/>
      <pc:docMkLst>
        <pc:docMk/>
      </pc:docMkLst>
      <pc:sldChg chg="addSp delSp modSp mod delAnim modNotesTx">
        <pc:chgData name="Surbhi Gupta" userId="4cd92b39-496c-4ea1-b8de-864f8b027b89" providerId="ADAL" clId="{0375E4E6-2738-4610-BFA6-F6C56BF5C690}" dt="2022-04-19T07:40:49.580" v="263" actId="20577"/>
        <pc:sldMkLst>
          <pc:docMk/>
          <pc:sldMk cId="1247101359" sldId="2145707276"/>
        </pc:sldMkLst>
        <pc:spChg chg="mod">
          <ac:chgData name="Surbhi Gupta" userId="4cd92b39-496c-4ea1-b8de-864f8b027b89" providerId="ADAL" clId="{0375E4E6-2738-4610-BFA6-F6C56BF5C690}" dt="2022-04-19T07:19:15.475" v="61" actId="20577"/>
          <ac:spMkLst>
            <pc:docMk/>
            <pc:sldMk cId="1247101359" sldId="2145707276"/>
            <ac:spMk id="33" creationId="{94DB5CBE-95AD-4FC6-8C7B-739B6EB97627}"/>
          </ac:spMkLst>
        </pc:spChg>
        <pc:spChg chg="mod">
          <ac:chgData name="Surbhi Gupta" userId="4cd92b39-496c-4ea1-b8de-864f8b027b89" providerId="ADAL" clId="{0375E4E6-2738-4610-BFA6-F6C56BF5C690}" dt="2022-04-19T07:36:23.683" v="115" actId="1076"/>
          <ac:spMkLst>
            <pc:docMk/>
            <pc:sldMk cId="1247101359" sldId="2145707276"/>
            <ac:spMk id="73" creationId="{1F207C2B-FC32-45FD-8665-FEC0532C2A3E}"/>
          </ac:spMkLst>
        </pc:spChg>
        <pc:picChg chg="del">
          <ac:chgData name="Surbhi Gupta" userId="4cd92b39-496c-4ea1-b8de-864f8b027b89" providerId="ADAL" clId="{0375E4E6-2738-4610-BFA6-F6C56BF5C690}" dt="2022-04-19T07:18:49.042" v="0" actId="478"/>
          <ac:picMkLst>
            <pc:docMk/>
            <pc:sldMk cId="1247101359" sldId="2145707276"/>
            <ac:picMk id="4" creationId="{8F20F7D5-77CD-4B83-7EEB-1DDA5DEF789F}"/>
          </ac:picMkLst>
        </pc:picChg>
        <pc:picChg chg="add mod ord">
          <ac:chgData name="Surbhi Gupta" userId="4cd92b39-496c-4ea1-b8de-864f8b027b89" providerId="ADAL" clId="{0375E4E6-2738-4610-BFA6-F6C56BF5C690}" dt="2022-04-19T07:34:57.267" v="69" actId="167"/>
          <ac:picMkLst>
            <pc:docMk/>
            <pc:sldMk cId="1247101359" sldId="2145707276"/>
            <ac:picMk id="8" creationId="{413472EE-CFF1-0844-0FEC-03A9EE338C47}"/>
          </ac:picMkLst>
        </pc:picChg>
      </pc:sldChg>
    </pc:docChg>
  </pc:docChgLst>
  <pc:docChgLst>
    <pc:chgData name="Hugo Bernier" userId="846ef6cd-3f11-462c-a4be-44fff9f1a751" providerId="ADAL" clId="{8E6B0F7B-790D-4F34-A2D8-6DF780DD4F72}"/>
    <pc:docChg chg="undo redo custSel addSld delSld modSld modSection">
      <pc:chgData name="Hugo Bernier" userId="846ef6cd-3f11-462c-a4be-44fff9f1a751" providerId="ADAL" clId="{8E6B0F7B-790D-4F34-A2D8-6DF780DD4F72}" dt="2021-06-03T14:12:16.286" v="795" actId="20577"/>
      <pc:docMkLst>
        <pc:docMk/>
      </pc:docMkLst>
      <pc:sldChg chg="addSp">
        <pc:chgData name="Hugo Bernier" userId="846ef6cd-3f11-462c-a4be-44fff9f1a751" providerId="ADAL" clId="{8E6B0F7B-790D-4F34-A2D8-6DF780DD4F72}" dt="2021-06-03T03:56:39.841" v="11"/>
        <pc:sldMkLst>
          <pc:docMk/>
          <pc:sldMk cId="332913663" sldId="2076137579"/>
        </pc:sldMkLst>
        <pc:picChg chg="add">
          <ac:chgData name="Hugo Bernier" userId="846ef6cd-3f11-462c-a4be-44fff9f1a751" providerId="ADAL" clId="{8E6B0F7B-790D-4F34-A2D8-6DF780DD4F72}" dt="2021-06-03T03:56:39.841" v="11"/>
          <ac:picMkLst>
            <pc:docMk/>
            <pc:sldMk cId="332913663" sldId="2076137579"/>
            <ac:picMk id="4" creationId="{D047AA4F-EA37-4784-B262-7762B0FAB3FC}"/>
          </ac:picMkLst>
        </pc:picChg>
      </pc:sldChg>
      <pc:sldChg chg="addSp">
        <pc:chgData name="Hugo Bernier" userId="846ef6cd-3f11-462c-a4be-44fff9f1a751" providerId="ADAL" clId="{8E6B0F7B-790D-4F34-A2D8-6DF780DD4F72}" dt="2021-06-03T04:03:48.097" v="236"/>
        <pc:sldMkLst>
          <pc:docMk/>
          <pc:sldMk cId="1288187590" sldId="2076137579"/>
        </pc:sldMkLst>
        <pc:picChg chg="add">
          <ac:chgData name="Hugo Bernier" userId="846ef6cd-3f11-462c-a4be-44fff9f1a751" providerId="ADAL" clId="{8E6B0F7B-790D-4F34-A2D8-6DF780DD4F72}" dt="2021-06-03T04:03:48.097" v="236"/>
          <ac:picMkLst>
            <pc:docMk/>
            <pc:sldMk cId="1288187590" sldId="2076137579"/>
            <ac:picMk id="4098" creationId="{03B5124E-6443-469D-9055-67B29B5563F2}"/>
          </ac:picMkLst>
        </pc:picChg>
      </pc:sldChg>
      <pc:sldChg chg="addSp modSp">
        <pc:chgData name="Hugo Bernier" userId="846ef6cd-3f11-462c-a4be-44fff9f1a751" providerId="ADAL" clId="{8E6B0F7B-790D-4F34-A2D8-6DF780DD4F72}" dt="2021-06-03T04:03:38.300" v="233"/>
        <pc:sldMkLst>
          <pc:docMk/>
          <pc:sldMk cId="1409475699" sldId="2076137579"/>
        </pc:sldMkLst>
        <pc:spChg chg="add mod">
          <ac:chgData name="Hugo Bernier" userId="846ef6cd-3f11-462c-a4be-44fff9f1a751" providerId="ADAL" clId="{8E6B0F7B-790D-4F34-A2D8-6DF780DD4F72}" dt="2021-06-03T04:03:38.300" v="233"/>
          <ac:spMkLst>
            <pc:docMk/>
            <pc:sldMk cId="1409475699" sldId="2076137579"/>
            <ac:spMk id="19" creationId="{210507D4-AD6D-45F3-A898-CE877D539AC6}"/>
          </ac:spMkLst>
        </pc:spChg>
      </pc:sldChg>
      <pc:sldChg chg="addSp delSp modSp add del mod delAnim modNotesTx">
        <pc:chgData name="Hugo Bernier" userId="846ef6cd-3f11-462c-a4be-44fff9f1a751" providerId="ADAL" clId="{8E6B0F7B-790D-4F34-A2D8-6DF780DD4F72}" dt="2021-06-03T14:12:16.286" v="795" actId="20577"/>
        <pc:sldMkLst>
          <pc:docMk/>
          <pc:sldMk cId="2636939237" sldId="2076137579"/>
        </pc:sldMkLst>
        <pc:spChg chg="mod">
          <ac:chgData name="Hugo Bernier" userId="846ef6cd-3f11-462c-a4be-44fff9f1a751" providerId="ADAL" clId="{8E6B0F7B-790D-4F34-A2D8-6DF780DD4F72}" dt="2021-06-03T04:07:24.433" v="323"/>
          <ac:spMkLst>
            <pc:docMk/>
            <pc:sldMk cId="2636939237" sldId="2076137579"/>
            <ac:spMk id="3" creationId="{CBDC9C38-872E-4048-96FE-C321FEF21EC1}"/>
          </ac:spMkLst>
        </pc:spChg>
        <pc:spChg chg="del">
          <ac:chgData name="Hugo Bernier" userId="846ef6cd-3f11-462c-a4be-44fff9f1a751" providerId="ADAL" clId="{8E6B0F7B-790D-4F34-A2D8-6DF780DD4F72}" dt="2021-06-03T03:54:21.055" v="0" actId="478"/>
          <ac:spMkLst>
            <pc:docMk/>
            <pc:sldMk cId="2636939237" sldId="2076137579"/>
            <ac:spMk id="25" creationId="{9FC5989A-3F41-422D-9C05-483AEF257C89}"/>
          </ac:spMkLst>
        </pc:spChg>
        <pc:grpChg chg="add mod">
          <ac:chgData name="Hugo Bernier" userId="846ef6cd-3f11-462c-a4be-44fff9f1a751" providerId="ADAL" clId="{8E6B0F7B-790D-4F34-A2D8-6DF780DD4F72}" dt="2021-06-03T04:07:50.907" v="366" actId="1038"/>
          <ac:grpSpMkLst>
            <pc:docMk/>
            <pc:sldMk cId="2636939237" sldId="2076137579"/>
            <ac:grpSpMk id="19" creationId="{45C9209D-0E47-46E3-8B00-541379C48A59}"/>
          </ac:grpSpMkLst>
        </pc:grpChg>
        <pc:grpChg chg="del mod">
          <ac:chgData name="Hugo Bernier" userId="846ef6cd-3f11-462c-a4be-44fff9f1a751" providerId="ADAL" clId="{8E6B0F7B-790D-4F34-A2D8-6DF780DD4F72}" dt="2021-06-03T03:54:37.810" v="3" actId="165"/>
          <ac:grpSpMkLst>
            <pc:docMk/>
            <pc:sldMk cId="2636939237" sldId="2076137579"/>
            <ac:grpSpMk id="20" creationId="{F4D9DDC1-5C0D-4F9A-8583-C796AF8BA6A0}"/>
          </ac:grpSpMkLst>
        </pc:grpChg>
        <pc:picChg chg="mod">
          <ac:chgData name="Hugo Bernier" userId="846ef6cd-3f11-462c-a4be-44fff9f1a751" providerId="ADAL" clId="{8E6B0F7B-790D-4F34-A2D8-6DF780DD4F72}" dt="2021-06-03T04:05:10.090" v="267" actId="1076"/>
          <ac:picMkLst>
            <pc:docMk/>
            <pc:sldMk cId="2636939237" sldId="2076137579"/>
            <ac:picMk id="4" creationId="{D047AA4F-EA37-4784-B262-7762B0FAB3FC}"/>
          </ac:picMkLst>
        </pc:picChg>
        <pc:picChg chg="del topLvl">
          <ac:chgData name="Hugo Bernier" userId="846ef6cd-3f11-462c-a4be-44fff9f1a751" providerId="ADAL" clId="{8E6B0F7B-790D-4F34-A2D8-6DF780DD4F72}" dt="2021-06-03T03:54:41.838" v="5" actId="478"/>
          <ac:picMkLst>
            <pc:docMk/>
            <pc:sldMk cId="2636939237" sldId="2076137579"/>
            <ac:picMk id="19" creationId="{4338C9BC-D17A-4B19-B763-3DBF8AFF7E66}"/>
          </ac:picMkLst>
        </pc:picChg>
        <pc:picChg chg="del">
          <ac:chgData name="Hugo Bernier" userId="846ef6cd-3f11-462c-a4be-44fff9f1a751" providerId="ADAL" clId="{8E6B0F7B-790D-4F34-A2D8-6DF780DD4F72}" dt="2021-06-03T03:54:24.113" v="1" actId="478"/>
          <ac:picMkLst>
            <pc:docMk/>
            <pc:sldMk cId="2636939237" sldId="2076137579"/>
            <ac:picMk id="23" creationId="{9502E8CB-574E-4BF0-A632-8A713BFA40B3}"/>
          </ac:picMkLst>
        </pc:picChg>
        <pc:picChg chg="mod">
          <ac:chgData name="Hugo Bernier" userId="846ef6cd-3f11-462c-a4be-44fff9f1a751" providerId="ADAL" clId="{8E6B0F7B-790D-4F34-A2D8-6DF780DD4F72}" dt="2021-06-03T03:56:17.263" v="10" actId="1076"/>
          <ac:picMkLst>
            <pc:docMk/>
            <pc:sldMk cId="2636939237" sldId="2076137579"/>
            <ac:picMk id="24" creationId="{BABC0567-9FD0-49B9-A3F3-D4086058D523}"/>
          </ac:picMkLst>
        </pc:picChg>
        <pc:picChg chg="mod">
          <ac:chgData name="Hugo Bernier" userId="846ef6cd-3f11-462c-a4be-44fff9f1a751" providerId="ADAL" clId="{8E6B0F7B-790D-4F34-A2D8-6DF780DD4F72}" dt="2021-06-03T04:03:00.007" v="214" actId="1076"/>
          <ac:picMkLst>
            <pc:docMk/>
            <pc:sldMk cId="2636939237" sldId="2076137579"/>
            <ac:picMk id="33" creationId="{6B1F3093-F79F-44B1-BE20-443071F6A2F4}"/>
          </ac:picMkLst>
        </pc:picChg>
        <pc:picChg chg="del mod topLvl">
          <ac:chgData name="Hugo Bernier" userId="846ef6cd-3f11-462c-a4be-44fff9f1a751" providerId="ADAL" clId="{8E6B0F7B-790D-4F34-A2D8-6DF780DD4F72}" dt="2021-06-03T03:57:05.582" v="20" actId="478"/>
          <ac:picMkLst>
            <pc:docMk/>
            <pc:sldMk cId="2636939237" sldId="2076137579"/>
            <ac:picMk id="1026" creationId="{6DB86E6F-13A2-456C-BFD2-34C9A35E77C4}"/>
          </ac:picMkLst>
        </pc:picChg>
        <pc:picChg chg="mod modCrop">
          <ac:chgData name="Hugo Bernier" userId="846ef6cd-3f11-462c-a4be-44fff9f1a751" providerId="ADAL" clId="{8E6B0F7B-790D-4F34-A2D8-6DF780DD4F72}" dt="2021-06-03T04:05:10.090" v="267" actId="1076"/>
          <ac:picMkLst>
            <pc:docMk/>
            <pc:sldMk cId="2636939237" sldId="2076137579"/>
            <ac:picMk id="2050" creationId="{E2230B65-C389-48D8-86D7-2CA416C4A718}"/>
          </ac:picMkLst>
        </pc:picChg>
        <pc:picChg chg="del topLvl">
          <ac:chgData name="Hugo Bernier" userId="846ef6cd-3f11-462c-a4be-44fff9f1a751" providerId="ADAL" clId="{8E6B0F7B-790D-4F34-A2D8-6DF780DD4F72}" dt="2021-06-03T03:54:42.768" v="6" actId="478"/>
          <ac:picMkLst>
            <pc:docMk/>
            <pc:sldMk cId="2636939237" sldId="2076137579"/>
            <ac:picMk id="3074" creationId="{D6130437-ADE2-4BDB-B8BD-4E33C20B3BC0}"/>
          </ac:picMkLst>
        </pc:picChg>
        <pc:picChg chg="mod">
          <ac:chgData name="Hugo Bernier" userId="846ef6cd-3f11-462c-a4be-44fff9f1a751" providerId="ADAL" clId="{8E6B0F7B-790D-4F34-A2D8-6DF780DD4F72}" dt="2021-06-03T04:05:10.090" v="267" actId="1076"/>
          <ac:picMkLst>
            <pc:docMk/>
            <pc:sldMk cId="2636939237" sldId="2076137579"/>
            <ac:picMk id="4098" creationId="{03B5124E-6443-469D-9055-67B29B5563F2}"/>
          </ac:picMkLst>
        </pc:picChg>
        <pc:picChg chg="del topLvl">
          <ac:chgData name="Hugo Bernier" userId="846ef6cd-3f11-462c-a4be-44fff9f1a751" providerId="ADAL" clId="{8E6B0F7B-790D-4F34-A2D8-6DF780DD4F72}" dt="2021-06-03T03:54:41.046" v="4" actId="478"/>
          <ac:picMkLst>
            <pc:docMk/>
            <pc:sldMk cId="2636939237" sldId="2076137579"/>
            <ac:picMk id="5122" creationId="{4A00AEA4-04B8-491E-B994-0D499CEEB773}"/>
          </ac:picMkLst>
        </pc:picChg>
      </pc:sldChg>
      <pc:sldChg chg="addSp">
        <pc:chgData name="Hugo Bernier" userId="846ef6cd-3f11-462c-a4be-44fff9f1a751" providerId="ADAL" clId="{8E6B0F7B-790D-4F34-A2D8-6DF780DD4F72}" dt="2021-06-03T04:01:40.516" v="184"/>
        <pc:sldMkLst>
          <pc:docMk/>
          <pc:sldMk cId="2898555078" sldId="2076137579"/>
        </pc:sldMkLst>
        <pc:picChg chg="add">
          <ac:chgData name="Hugo Bernier" userId="846ef6cd-3f11-462c-a4be-44fff9f1a751" providerId="ADAL" clId="{8E6B0F7B-790D-4F34-A2D8-6DF780DD4F72}" dt="2021-06-03T04:01:40.516" v="184"/>
          <ac:picMkLst>
            <pc:docMk/>
            <pc:sldMk cId="2898555078" sldId="2076137579"/>
            <ac:picMk id="2050" creationId="{E2230B65-C389-48D8-86D7-2CA416C4A718}"/>
          </ac:picMkLst>
        </pc:picChg>
      </pc:sldChg>
    </pc:docChg>
  </pc:docChgLst>
  <pc:docChgLst>
    <pc:chgData name="Patrick Rodgers" userId="d219dede-d6b3-4097-a769-454d84f039e8" providerId="ADAL" clId="{46FEA52D-F794-4F38-B7F3-455ECC1F800B}"/>
    <pc:docChg chg="modSld sldOrd">
      <pc:chgData name="Patrick Rodgers" userId="d219dede-d6b3-4097-a769-454d84f039e8" providerId="ADAL" clId="{46FEA52D-F794-4F38-B7F3-455ECC1F800B}" dt="2021-04-08T14:09:28.735" v="3" actId="6549"/>
      <pc:docMkLst>
        <pc:docMk/>
      </pc:docMkLst>
      <pc:sldChg chg="modSp mod">
        <pc:chgData name="Patrick Rodgers" userId="d219dede-d6b3-4097-a769-454d84f039e8" providerId="ADAL" clId="{46FEA52D-F794-4F38-B7F3-455ECC1F800B}" dt="2021-04-08T14:09:28.735" v="3" actId="6549"/>
        <pc:sldMkLst>
          <pc:docMk/>
          <pc:sldMk cId="2877399898" sldId="1623"/>
        </pc:sldMkLst>
        <pc:spChg chg="mod">
          <ac:chgData name="Patrick Rodgers" userId="d219dede-d6b3-4097-a769-454d84f039e8" providerId="ADAL" clId="{46FEA52D-F794-4F38-B7F3-455ECC1F800B}" dt="2021-04-08T14:09:28.735" v="3" actId="6549"/>
          <ac:spMkLst>
            <pc:docMk/>
            <pc:sldMk cId="2877399898" sldId="1623"/>
            <ac:spMk id="3" creationId="{CBDC9C38-872E-4048-96FE-C321FEF21EC1}"/>
          </ac:spMkLst>
        </pc:spChg>
      </pc:sldChg>
      <pc:sldChg chg="ord">
        <pc:chgData name="Patrick Rodgers" userId="d219dede-d6b3-4097-a769-454d84f039e8" providerId="ADAL" clId="{46FEA52D-F794-4F38-B7F3-455ECC1F800B}" dt="2021-04-08T13:48:10.515" v="1"/>
        <pc:sldMkLst>
          <pc:docMk/>
          <pc:sldMk cId="778883926" sldId="2076136264"/>
        </pc:sldMkLst>
      </pc:sldChg>
    </pc:docChg>
  </pc:docChgLst>
  <pc:docChgLst>
    <pc:chgData name="Julie Turner" userId="S::julie.turner_sympraxisconsulting.com#ext#@microsoft.onmicrosoft.com::51f00042-4c48-4111-9ee4-670ef2fc7d0e" providerId="AD" clId="Web-{A5580463-AA7F-4714-8CE5-A149309D1E32}"/>
    <pc:docChg chg="modSld">
      <pc:chgData name="Julie Turner" userId="S::julie.turner_sympraxisconsulting.com#ext#@microsoft.onmicrosoft.com::51f00042-4c48-4111-9ee4-670ef2fc7d0e" providerId="AD" clId="Web-{A5580463-AA7F-4714-8CE5-A149309D1E32}" dt="2021-06-14T18:47:34.557" v="47" actId="1076"/>
      <pc:docMkLst>
        <pc:docMk/>
      </pc:docMkLst>
      <pc:sldChg chg="delSp modSp">
        <pc:chgData name="Julie Turner" userId="S::julie.turner_sympraxisconsulting.com#ext#@microsoft.onmicrosoft.com::51f00042-4c48-4111-9ee4-670ef2fc7d0e" providerId="AD" clId="Web-{A5580463-AA7F-4714-8CE5-A149309D1E32}" dt="2021-06-14T18:45:26.162" v="3" actId="20577"/>
        <pc:sldMkLst>
          <pc:docMk/>
          <pc:sldMk cId="2877399898" sldId="1623"/>
        </pc:sldMkLst>
        <pc:spChg chg="mod">
          <ac:chgData name="Julie Turner" userId="S::julie.turner_sympraxisconsulting.com#ext#@microsoft.onmicrosoft.com::51f00042-4c48-4111-9ee4-670ef2fc7d0e" providerId="AD" clId="Web-{A5580463-AA7F-4714-8CE5-A149309D1E32}" dt="2021-06-14T18:45:26.162" v="3"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5580463-AA7F-4714-8CE5-A149309D1E32}" dt="2021-06-14T18:45:00.083" v="0"/>
          <ac:spMkLst>
            <pc:docMk/>
            <pc:sldMk cId="2877399898" sldId="1623"/>
            <ac:spMk id="20" creationId="{32D5CBB7-6C57-4F53-9552-6518CCAF2F31}"/>
          </ac:spMkLst>
        </pc:spChg>
      </pc:sldChg>
      <pc:sldChg chg="modSp">
        <pc:chgData name="Julie Turner" userId="S::julie.turner_sympraxisconsulting.com#ext#@microsoft.onmicrosoft.com::51f00042-4c48-4111-9ee4-670ef2fc7d0e" providerId="AD" clId="Web-{A5580463-AA7F-4714-8CE5-A149309D1E32}" dt="2021-06-14T18:45:53.429" v="23" actId="20577"/>
        <pc:sldMkLst>
          <pc:docMk/>
          <pc:sldMk cId="10702720" sldId="2079"/>
        </pc:sldMkLst>
        <pc:spChg chg="mod">
          <ac:chgData name="Julie Turner" userId="S::julie.turner_sympraxisconsulting.com#ext#@microsoft.onmicrosoft.com::51f00042-4c48-4111-9ee4-670ef2fc7d0e" providerId="AD" clId="Web-{A5580463-AA7F-4714-8CE5-A149309D1E32}" dt="2021-06-14T18:45:53.429" v="23" actId="20577"/>
          <ac:spMkLst>
            <pc:docMk/>
            <pc:sldMk cId="10702720" sldId="2079"/>
            <ac:spMk id="8" creationId="{00000000-0000-0000-0000-000000000000}"/>
          </ac:spMkLst>
        </pc:spChg>
      </pc:sldChg>
      <pc:sldChg chg="addSp modSp">
        <pc:chgData name="Julie Turner" userId="S::julie.turner_sympraxisconsulting.com#ext#@microsoft.onmicrosoft.com::51f00042-4c48-4111-9ee4-670ef2fc7d0e" providerId="AD" clId="Web-{A5580463-AA7F-4714-8CE5-A149309D1E32}" dt="2021-06-14T18:47:34.557" v="47" actId="1076"/>
        <pc:sldMkLst>
          <pc:docMk/>
          <pc:sldMk cId="778883926" sldId="2076136264"/>
        </pc:sldMkLst>
        <pc:spChg chg="mod">
          <ac:chgData name="Julie Turner" userId="S::julie.turner_sympraxisconsulting.com#ext#@microsoft.onmicrosoft.com::51f00042-4c48-4111-9ee4-670ef2fc7d0e" providerId="AD" clId="Web-{A5580463-AA7F-4714-8CE5-A149309D1E32}" dt="2021-06-14T18:46:08.257" v="43" actId="20577"/>
          <ac:spMkLst>
            <pc:docMk/>
            <pc:sldMk cId="778883926" sldId="2076136264"/>
            <ac:spMk id="14" creationId="{953584C8-8734-42EA-AD16-6AA2B405D249}"/>
          </ac:spMkLst>
        </pc:spChg>
        <pc:picChg chg="add mod">
          <ac:chgData name="Julie Turner" userId="S::julie.turner_sympraxisconsulting.com#ext#@microsoft.onmicrosoft.com::51f00042-4c48-4111-9ee4-670ef2fc7d0e" providerId="AD" clId="Web-{A5580463-AA7F-4714-8CE5-A149309D1E32}" dt="2021-06-14T18:47:34.557" v="47" actId="1076"/>
          <ac:picMkLst>
            <pc:docMk/>
            <pc:sldMk cId="778883926" sldId="2076136264"/>
            <ac:picMk id="8" creationId="{9A696621-E50D-43E9-9F95-8D14FB2D5191}"/>
          </ac:picMkLst>
        </pc:picChg>
      </pc:sldChg>
    </pc:docChg>
  </pc:docChgLst>
  <pc:docChgLst>
    <pc:chgData name="Patrick Rodgers" userId="d219dede-d6b3-4097-a769-454d84f039e8" providerId="ADAL" clId="{3E9DB42C-74D7-42C3-A972-CA92934B5BE9}"/>
    <pc:docChg chg="modSld">
      <pc:chgData name="Patrick Rodgers" userId="d219dede-d6b3-4097-a769-454d84f039e8" providerId="ADAL" clId="{3E9DB42C-74D7-42C3-A972-CA92934B5BE9}" dt="2021-07-01T13:40:43.366" v="57" actId="20577"/>
      <pc:docMkLst>
        <pc:docMk/>
      </pc:docMkLst>
      <pc:sldChg chg="modSp mod">
        <pc:chgData name="Patrick Rodgers" userId="d219dede-d6b3-4097-a769-454d84f039e8" providerId="ADAL" clId="{3E9DB42C-74D7-42C3-A972-CA92934B5BE9}" dt="2021-07-01T13:40:43.366" v="57" actId="20577"/>
        <pc:sldMkLst>
          <pc:docMk/>
          <pc:sldMk cId="2877399898" sldId="1623"/>
        </pc:sldMkLst>
        <pc:spChg chg="mod">
          <ac:chgData name="Patrick Rodgers" userId="d219dede-d6b3-4097-a769-454d84f039e8" providerId="ADAL" clId="{3E9DB42C-74D7-42C3-A972-CA92934B5BE9}" dt="2021-07-01T13:40:43.366" v="57" actId="20577"/>
          <ac:spMkLst>
            <pc:docMk/>
            <pc:sldMk cId="2877399898" sldId="1623"/>
            <ac:spMk id="3" creationId="{CBDC9C38-872E-4048-96FE-C321FEF21EC1}"/>
          </ac:spMkLst>
        </pc:spChg>
      </pc:sldChg>
    </pc:docChg>
  </pc:docChgLst>
  <pc:docChgLst>
    <pc:chgData name="David Warner" userId="S::davidwarner@microsoft.com::51ffa14d-fdfd-4571-a787-ad4b3bb92711" providerId="AD" clId="Web-{222F98BD-81DC-4A5D-A757-6C4DFBFC8E7D}"/>
    <pc:docChg chg="modSld">
      <pc:chgData name="David Warner" userId="S::davidwarner@microsoft.com::51ffa14d-fdfd-4571-a787-ad4b3bb92711" providerId="AD" clId="Web-{222F98BD-81DC-4A5D-A757-6C4DFBFC8E7D}" dt="2022-05-16T15:20:36.991" v="37" actId="20577"/>
      <pc:docMkLst>
        <pc:docMk/>
      </pc:docMkLst>
      <pc:sldChg chg="addSp delSp modSp">
        <pc:chgData name="David Warner" userId="S::davidwarner@microsoft.com::51ffa14d-fdfd-4571-a787-ad4b3bb92711" providerId="AD" clId="Web-{222F98BD-81DC-4A5D-A757-6C4DFBFC8E7D}" dt="2022-05-16T15:20:36.991" v="37" actId="20577"/>
        <pc:sldMkLst>
          <pc:docMk/>
          <pc:sldMk cId="1812315545" sldId="2134805597"/>
        </pc:sldMkLst>
        <pc:spChg chg="del mod">
          <ac:chgData name="David Warner" userId="S::davidwarner@microsoft.com::51ffa14d-fdfd-4571-a787-ad4b3bb92711" providerId="AD" clId="Web-{222F98BD-81DC-4A5D-A757-6C4DFBFC8E7D}" dt="2022-05-16T15:20:29.913" v="31"/>
          <ac:spMkLst>
            <pc:docMk/>
            <pc:sldMk cId="1812315545" sldId="2134805597"/>
            <ac:spMk id="9" creationId="{C25F72F6-B0E3-BB39-FCD1-4F8C513E133B}"/>
          </ac:spMkLst>
        </pc:spChg>
        <pc:spChg chg="mod">
          <ac:chgData name="David Warner" userId="S::davidwarner@microsoft.com::51ffa14d-fdfd-4571-a787-ad4b3bb92711" providerId="AD" clId="Web-{222F98BD-81DC-4A5D-A757-6C4DFBFC8E7D}" dt="2022-05-16T15:20:36.991" v="37" actId="20577"/>
          <ac:spMkLst>
            <pc:docMk/>
            <pc:sldMk cId="1812315545" sldId="2134805597"/>
            <ac:spMk id="10" creationId="{16E1CB8C-122B-4C5A-8724-D74AEC2B5DEC}"/>
          </ac:spMkLst>
        </pc:spChg>
        <pc:picChg chg="add mod modCrop">
          <ac:chgData name="David Warner" userId="S::davidwarner@microsoft.com::51ffa14d-fdfd-4571-a787-ad4b3bb92711" providerId="AD" clId="Web-{222F98BD-81DC-4A5D-A757-6C4DFBFC8E7D}" dt="2022-05-16T15:19:31.223" v="11"/>
          <ac:picMkLst>
            <pc:docMk/>
            <pc:sldMk cId="1812315545" sldId="2134805597"/>
            <ac:picMk id="2" creationId="{FC60F5A1-39AF-6BC5-71E3-8175A500900B}"/>
          </ac:picMkLst>
        </pc:picChg>
        <pc:picChg chg="del">
          <ac:chgData name="David Warner" userId="S::davidwarner@microsoft.com::51ffa14d-fdfd-4571-a787-ad4b3bb92711" providerId="AD" clId="Web-{222F98BD-81DC-4A5D-A757-6C4DFBFC8E7D}" dt="2022-05-16T15:19:10.457" v="6"/>
          <ac:picMkLst>
            <pc:docMk/>
            <pc:sldMk cId="1812315545" sldId="2134805597"/>
            <ac:picMk id="4" creationId="{0B1EC3C8-F369-8AC9-D832-AC567D8C647B}"/>
          </ac:picMkLst>
        </pc:picChg>
      </pc:sldChg>
    </pc:docChg>
  </pc:docChgLst>
  <pc:docChgLst>
    <pc:chgData name="David Warner" userId="S::david_dwarnerii.com#ext#@microsoft.onmicrosoft.com::acafcf14-4098-4a83-9425-e73571277a06" providerId="AD" clId="Web-{6F5EB605-23B8-4D5A-BB20-E27F059FACFC}"/>
    <pc:docChg chg="modSld">
      <pc:chgData name="David Warner" userId="S::david_dwarnerii.com#ext#@microsoft.onmicrosoft.com::acafcf14-4098-4a83-9425-e73571277a06" providerId="AD" clId="Web-{6F5EB605-23B8-4D5A-BB20-E27F059FACFC}" dt="2021-03-08T14:57:06.264" v="32" actId="20577"/>
      <pc:docMkLst>
        <pc:docMk/>
      </pc:docMkLst>
      <pc:sldChg chg="delSp modSp">
        <pc:chgData name="David Warner" userId="S::david_dwarnerii.com#ext#@microsoft.onmicrosoft.com::acafcf14-4098-4a83-9425-e73571277a06" providerId="AD" clId="Web-{6F5EB605-23B8-4D5A-BB20-E27F059FACFC}" dt="2021-03-08T14:57:06.264" v="32" actId="20577"/>
        <pc:sldMkLst>
          <pc:docMk/>
          <pc:sldMk cId="357588276" sldId="2076136388"/>
        </pc:sldMkLst>
        <pc:spChg chg="del">
          <ac:chgData name="David Warner" userId="S::david_dwarnerii.com#ext#@microsoft.onmicrosoft.com::acafcf14-4098-4a83-9425-e73571277a06" providerId="AD" clId="Web-{6F5EB605-23B8-4D5A-BB20-E27F059FACFC}" dt="2021-03-08T14:56:40.669" v="0"/>
          <ac:spMkLst>
            <pc:docMk/>
            <pc:sldMk cId="357588276" sldId="2076136388"/>
            <ac:spMk id="2" creationId="{21F4C9AD-BE3F-4F90-B5E9-F26EC903752E}"/>
          </ac:spMkLst>
        </pc:spChg>
        <pc:spChg chg="mod">
          <ac:chgData name="David Warner" userId="S::david_dwarnerii.com#ext#@microsoft.onmicrosoft.com::acafcf14-4098-4a83-9425-e73571277a06" providerId="AD" clId="Web-{6F5EB605-23B8-4D5A-BB20-E27F059FACFC}" dt="2021-03-08T14:57:06.264" v="32" actId="20577"/>
          <ac:spMkLst>
            <pc:docMk/>
            <pc:sldMk cId="357588276" sldId="2076136388"/>
            <ac:spMk id="4" creationId="{2D335D26-370D-4789-877A-3BC2EBF899C8}"/>
          </ac:spMkLst>
        </pc:spChg>
      </pc:sldChg>
    </pc:docChg>
  </pc:docChgLst>
  <pc:docChgLst>
    <pc:chgData name="David Warner" userId="S::david_dwarnerii.com#ext#@microsoft.onmicrosoft.com::acafcf14-4098-4a83-9425-e73571277a06" providerId="AD" clId="Web-{0DC13DFA-C15E-47CE-A70E-0A14322EF7F1}"/>
    <pc:docChg chg="modSld">
      <pc:chgData name="David Warner" userId="S::david_dwarnerii.com#ext#@microsoft.onmicrosoft.com::acafcf14-4098-4a83-9425-e73571277a06" providerId="AD" clId="Web-{0DC13DFA-C15E-47CE-A70E-0A14322EF7F1}" dt="2022-03-07T19:35:33.048" v="33"/>
      <pc:docMkLst>
        <pc:docMk/>
      </pc:docMkLst>
      <pc:sldChg chg="addSp delSp modSp">
        <pc:chgData name="David Warner" userId="S::david_dwarnerii.com#ext#@microsoft.onmicrosoft.com::acafcf14-4098-4a83-9425-e73571277a06" providerId="AD" clId="Web-{0DC13DFA-C15E-47CE-A70E-0A14322EF7F1}" dt="2022-03-07T19:35:33.048" v="33"/>
        <pc:sldMkLst>
          <pc:docMk/>
          <pc:sldMk cId="1812315545" sldId="2134805597"/>
        </pc:sldMkLst>
        <pc:spChg chg="mod">
          <ac:chgData name="David Warner" userId="S::david_dwarnerii.com#ext#@microsoft.onmicrosoft.com::acafcf14-4098-4a83-9425-e73571277a06" providerId="AD" clId="Web-{0DC13DFA-C15E-47CE-A70E-0A14322EF7F1}" dt="2022-03-07T19:34:52.641" v="26"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0DC13DFA-C15E-47CE-A70E-0A14322EF7F1}" dt="2022-03-07T19:34:39.515" v="1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0DC13DFA-C15E-47CE-A70E-0A14322EF7F1}" dt="2022-03-07T19:35:11.797" v="27"/>
          <ac:picMkLst>
            <pc:docMk/>
            <pc:sldMk cId="1812315545" sldId="2134805597"/>
            <ac:picMk id="2" creationId="{3A84E50C-FD72-4E6E-A6C6-E037B9D2D9F6}"/>
          </ac:picMkLst>
        </pc:picChg>
        <pc:picChg chg="add mod modCrop">
          <ac:chgData name="David Warner" userId="S::david_dwarnerii.com#ext#@microsoft.onmicrosoft.com::acafcf14-4098-4a83-9425-e73571277a06" providerId="AD" clId="Web-{0DC13DFA-C15E-47CE-A70E-0A14322EF7F1}" dt="2022-03-07T19:35:33.048" v="33"/>
          <ac:picMkLst>
            <pc:docMk/>
            <pc:sldMk cId="1812315545" sldId="2134805597"/>
            <ac:picMk id="3" creationId="{31F6F9B6-112C-4035-A5BB-AF70078CD201}"/>
          </ac:picMkLst>
        </pc:picChg>
      </pc:sldChg>
    </pc:docChg>
  </pc:docChgLst>
  <pc:docChgLst>
    <pc:chgData name="Waldemar Mastykarz" userId="S::wmastyka@microsoft.com::8c3ccc08-b2ec-4e63-9b9b-25eb044a606e" providerId="AD" clId="Web-{FF39B29F-70EE-0000-D567-E519AAC2AE97}"/>
    <pc:docChg chg="modSld">
      <pc:chgData name="Waldemar Mastykarz" userId="S::wmastyka@microsoft.com::8c3ccc08-b2ec-4e63-9b9b-25eb044a606e" providerId="AD" clId="Web-{FF39B29F-70EE-0000-D567-E519AAC2AE97}" dt="2021-03-08T10:52:45.343" v="185" actId="20577"/>
      <pc:docMkLst>
        <pc:docMk/>
      </pc:docMkLst>
      <pc:sldChg chg="delSp modSp">
        <pc:chgData name="Waldemar Mastykarz" userId="S::wmastyka@microsoft.com::8c3ccc08-b2ec-4e63-9b9b-25eb044a606e" providerId="AD" clId="Web-{FF39B29F-70EE-0000-D567-E519AAC2AE97}" dt="2021-03-08T10:52:45.343" v="185" actId="20577"/>
        <pc:sldMkLst>
          <pc:docMk/>
          <pc:sldMk cId="2253365439" sldId="1642"/>
        </pc:sldMkLst>
        <pc:spChg chg="mod">
          <ac:chgData name="Waldemar Mastykarz" userId="S::wmastyka@microsoft.com::8c3ccc08-b2ec-4e63-9b9b-25eb044a606e" providerId="AD" clId="Web-{FF39B29F-70EE-0000-D567-E519AAC2AE97}" dt="2021-03-08T10:52:45.343" v="185" actId="20577"/>
          <ac:spMkLst>
            <pc:docMk/>
            <pc:sldMk cId="2253365439" sldId="1642"/>
            <ac:spMk id="3" creationId="{CBDC9C38-872E-4048-96FE-C321FEF21EC1}"/>
          </ac:spMkLst>
        </pc:spChg>
        <pc:spChg chg="del">
          <ac:chgData name="Waldemar Mastykarz" userId="S::wmastyka@microsoft.com::8c3ccc08-b2ec-4e63-9b9b-25eb044a606e" providerId="AD" clId="Web-{FF39B29F-70EE-0000-D567-E519AAC2AE97}" dt="2021-03-08T10:49:11.135" v="0"/>
          <ac:spMkLst>
            <pc:docMk/>
            <pc:sldMk cId="2253365439" sldId="1642"/>
            <ac:spMk id="4" creationId="{74DADBA6-3D24-49F4-B319-62AE9D5C09D9}"/>
          </ac:spMkLst>
        </pc:spChg>
      </pc:sldChg>
    </pc:docChg>
  </pc:docChgLst>
  <pc:docChgLst>
    <pc:chgData name="Alex Terentiev" userId="S::at_sharepointalist.com#ext#@microsoft.onmicrosoft.com::81fec025-7b20-4143-87df-5a8bc15ed689" providerId="AD" clId="Web-{6F69028E-AFBE-4D3B-B1D7-031A27E80516}"/>
    <pc:docChg chg="modSld">
      <pc:chgData name="Alex Terentiev" userId="S::at_sharepointalist.com#ext#@microsoft.onmicrosoft.com::81fec025-7b20-4143-87df-5a8bc15ed689" providerId="AD" clId="Web-{6F69028E-AFBE-4D3B-B1D7-031A27E80516}" dt="2021-02-23T20:22:21.888" v="0"/>
      <pc:docMkLst>
        <pc:docMk/>
      </pc:docMkLst>
      <pc:sldChg chg="delSp">
        <pc:chgData name="Alex Terentiev" userId="S::at_sharepointalist.com#ext#@microsoft.onmicrosoft.com::81fec025-7b20-4143-87df-5a8bc15ed689" providerId="AD" clId="Web-{6F69028E-AFBE-4D3B-B1D7-031A27E80516}" dt="2021-02-23T20:22:21.888" v="0"/>
        <pc:sldMkLst>
          <pc:docMk/>
          <pc:sldMk cId="4037611923" sldId="3334"/>
        </pc:sldMkLst>
        <pc:spChg chg="del">
          <ac:chgData name="Alex Terentiev" userId="S::at_sharepointalist.com#ext#@microsoft.onmicrosoft.com::81fec025-7b20-4143-87df-5a8bc15ed689" providerId="AD" clId="Web-{6F69028E-AFBE-4D3B-B1D7-031A27E80516}" dt="2021-02-23T20:22:21.888" v="0"/>
          <ac:spMkLst>
            <pc:docMk/>
            <pc:sldMk cId="4037611923" sldId="3334"/>
            <ac:spMk id="4" creationId="{A720A52E-4BB1-4491-A231-74686D0707C6}"/>
          </ac:spMkLst>
        </pc:spChg>
      </pc:sldChg>
    </pc:docChg>
  </pc:docChgLst>
  <pc:docChgLst>
    <pc:chgData name="Vesa Juvonen" userId="c7243be1-99a3-4752-ab2a-0cf698cf8236" providerId="ADAL" clId="{E0B6027B-EF0E-423E-9075-41A0046BD231}"/>
    <pc:docChg chg="undo custSel addSld delSld modSld modSection">
      <pc:chgData name="Vesa Juvonen" userId="c7243be1-99a3-4752-ab2a-0cf698cf8236" providerId="ADAL" clId="{E0B6027B-EF0E-423E-9075-41A0046BD231}" dt="2021-09-07T11:33:31.410" v="67" actId="1076"/>
      <pc:docMkLst>
        <pc:docMk/>
      </pc:docMkLst>
      <pc:sldChg chg="addSp delSp modSp add del mod">
        <pc:chgData name="Vesa Juvonen" userId="c7243be1-99a3-4752-ab2a-0cf698cf8236" providerId="ADAL" clId="{E0B6027B-EF0E-423E-9075-41A0046BD231}" dt="2021-09-03T15:07:07.493" v="52" actId="1076"/>
        <pc:sldMkLst>
          <pc:docMk/>
          <pc:sldMk cId="10702720" sldId="2079"/>
        </pc:sldMkLst>
        <pc:picChg chg="del">
          <ac:chgData name="Vesa Juvonen" userId="c7243be1-99a3-4752-ab2a-0cf698cf8236" providerId="ADAL" clId="{E0B6027B-EF0E-423E-9075-41A0046BD231}" dt="2021-09-03T15:05:37.033" v="39" actId="478"/>
          <ac:picMkLst>
            <pc:docMk/>
            <pc:sldMk cId="10702720" sldId="2079"/>
            <ac:picMk id="4" creationId="{D40F74A4-EDBD-4B82-A586-06E21668612B}"/>
          </ac:picMkLst>
        </pc:picChg>
        <pc:picChg chg="del">
          <ac:chgData name="Vesa Juvonen" userId="c7243be1-99a3-4752-ab2a-0cf698cf8236" providerId="ADAL" clId="{E0B6027B-EF0E-423E-9075-41A0046BD231}" dt="2021-09-03T15:06:13.330" v="45" actId="478"/>
          <ac:picMkLst>
            <pc:docMk/>
            <pc:sldMk cId="10702720" sldId="2079"/>
            <ac:picMk id="6" creationId="{E9913D0C-07A3-4005-B668-B6B8D5C7B7E7}"/>
          </ac:picMkLst>
        </pc:picChg>
        <pc:picChg chg="del">
          <ac:chgData name="Vesa Juvonen" userId="c7243be1-99a3-4752-ab2a-0cf698cf8236" providerId="ADAL" clId="{E0B6027B-EF0E-423E-9075-41A0046BD231}" dt="2021-09-03T15:06:58.289" v="50" actId="478"/>
          <ac:picMkLst>
            <pc:docMk/>
            <pc:sldMk cId="10702720" sldId="2079"/>
            <ac:picMk id="9" creationId="{763E98B7-7A3C-4A80-9844-E506430826D0}"/>
          </ac:picMkLst>
        </pc:picChg>
        <pc:picChg chg="add mod">
          <ac:chgData name="Vesa Juvonen" userId="c7243be1-99a3-4752-ab2a-0cf698cf8236" providerId="ADAL" clId="{E0B6027B-EF0E-423E-9075-41A0046BD231}" dt="2021-09-03T15:05:39.931" v="40" actId="1076"/>
          <ac:picMkLst>
            <pc:docMk/>
            <pc:sldMk cId="10702720" sldId="2079"/>
            <ac:picMk id="10" creationId="{C4A1B2D1-8D85-437E-A82F-800CB40ECF36}"/>
          </ac:picMkLst>
        </pc:picChg>
        <pc:picChg chg="add mod">
          <ac:chgData name="Vesa Juvonen" userId="c7243be1-99a3-4752-ab2a-0cf698cf8236" providerId="ADAL" clId="{E0B6027B-EF0E-423E-9075-41A0046BD231}" dt="2021-09-03T15:06:16.799" v="46" actId="1076"/>
          <ac:picMkLst>
            <pc:docMk/>
            <pc:sldMk cId="10702720" sldId="2079"/>
            <ac:picMk id="12" creationId="{71FF078A-893D-4002-A61E-40CAEE4362D7}"/>
          </ac:picMkLst>
        </pc:picChg>
        <pc:picChg chg="add mod">
          <ac:chgData name="Vesa Juvonen" userId="c7243be1-99a3-4752-ab2a-0cf698cf8236" providerId="ADAL" clId="{E0B6027B-EF0E-423E-9075-41A0046BD231}" dt="2021-09-03T15:07:07.493" v="52" actId="1076"/>
          <ac:picMkLst>
            <pc:docMk/>
            <pc:sldMk cId="10702720" sldId="2079"/>
            <ac:picMk id="14" creationId="{348CF5F7-5D29-4A64-BE01-F4B54588C75B}"/>
          </ac:picMkLst>
        </pc:picChg>
      </pc:sldChg>
      <pc:sldChg chg="addSp">
        <pc:chgData name="Vesa Juvonen" userId="c7243be1-99a3-4752-ab2a-0cf698cf8236" providerId="ADAL" clId="{E0B6027B-EF0E-423E-9075-41A0046BD231}" dt="2021-09-03T15:05:17.836" v="32"/>
        <pc:sldMkLst>
          <pc:docMk/>
          <pc:sldMk cId="2085049120" sldId="2079"/>
        </pc:sldMkLst>
        <pc:spChg chg="add">
          <ac:chgData name="Vesa Juvonen" userId="c7243be1-99a3-4752-ab2a-0cf698cf8236" providerId="ADAL" clId="{E0B6027B-EF0E-423E-9075-41A0046BD231}" dt="2021-09-03T15:05:17.836" v="32"/>
          <ac:spMkLst>
            <pc:docMk/>
            <pc:sldMk cId="2085049120" sldId="2079"/>
            <ac:spMk id="2" creationId="{06E3381D-6EC8-4D85-BEF3-03CE34E03D24}"/>
          </ac:spMkLst>
        </pc:spChg>
      </pc:sldChg>
      <pc:sldChg chg="addSp">
        <pc:chgData name="Vesa Juvonen" userId="c7243be1-99a3-4752-ab2a-0cf698cf8236" providerId="ADAL" clId="{E0B6027B-EF0E-423E-9075-41A0046BD231}" dt="2021-09-03T15:05:09.957" v="29"/>
        <pc:sldMkLst>
          <pc:docMk/>
          <pc:sldMk cId="665919843" sldId="2076136264"/>
        </pc:sldMkLst>
        <pc:spChg chg="add">
          <ac:chgData name="Vesa Juvonen" userId="c7243be1-99a3-4752-ab2a-0cf698cf8236" providerId="ADAL" clId="{E0B6027B-EF0E-423E-9075-41A0046BD231}" dt="2021-09-03T15:05:09.957" v="29"/>
          <ac:spMkLst>
            <pc:docMk/>
            <pc:sldMk cId="665919843" sldId="2076136264"/>
            <ac:spMk id="5" creationId="{9E49A472-338D-464E-9A4E-718E4877F524}"/>
          </ac:spMkLst>
        </pc:spChg>
      </pc:sldChg>
      <pc:sldChg chg="modSp add del mod">
        <pc:chgData name="Vesa Juvonen" userId="c7243be1-99a3-4752-ab2a-0cf698cf8236" providerId="ADAL" clId="{E0B6027B-EF0E-423E-9075-41A0046BD231}" dt="2021-09-03T15:05:11.160" v="31" actId="22"/>
        <pc:sldMkLst>
          <pc:docMk/>
          <pc:sldMk cId="778883926" sldId="2076136264"/>
        </pc:sldMkLst>
        <pc:spChg chg="mod">
          <ac:chgData name="Vesa Juvonen" userId="c7243be1-99a3-4752-ab2a-0cf698cf8236" providerId="ADAL" clId="{E0B6027B-EF0E-423E-9075-41A0046BD231}" dt="2021-09-03T15:03:28.229" v="28" actId="113"/>
          <ac:spMkLst>
            <pc:docMk/>
            <pc:sldMk cId="778883926" sldId="2076136264"/>
            <ac:spMk id="14" creationId="{953584C8-8734-42EA-AD16-6AA2B405D249}"/>
          </ac:spMkLst>
        </pc:spChg>
      </pc:sldChg>
      <pc:sldChg chg="addSp modSp add mod">
        <pc:chgData name="Vesa Juvonen" userId="c7243be1-99a3-4752-ab2a-0cf698cf8236" providerId="ADAL" clId="{E0B6027B-EF0E-423E-9075-41A0046BD231}" dt="2021-09-03T15:02:59.355" v="19" actId="1076"/>
        <pc:sldMkLst>
          <pc:docMk/>
          <pc:sldMk cId="357588276" sldId="2076136388"/>
        </pc:sldMkLst>
        <pc:spChg chg="add mod">
          <ac:chgData name="Vesa Juvonen" userId="c7243be1-99a3-4752-ab2a-0cf698cf8236" providerId="ADAL" clId="{E0B6027B-EF0E-423E-9075-41A0046BD231}" dt="2021-09-03T15:02:59.355" v="19" actId="1076"/>
          <ac:spMkLst>
            <pc:docMk/>
            <pc:sldMk cId="357588276" sldId="2076136388"/>
            <ac:spMk id="2" creationId="{6F1DA7EC-A1C3-4121-891E-C67DBBA35489}"/>
          </ac:spMkLst>
        </pc:spChg>
      </pc:sldChg>
      <pc:sldChg chg="add">
        <pc:chgData name="Vesa Juvonen" userId="c7243be1-99a3-4752-ab2a-0cf698cf8236" providerId="ADAL" clId="{E0B6027B-EF0E-423E-9075-41A0046BD231}" dt="2021-09-03T15:02:31.981" v="0" actId="22"/>
        <pc:sldMkLst>
          <pc:docMk/>
          <pc:sldMk cId="832077017" sldId="2076137576"/>
        </pc:sldMkLst>
      </pc:sldChg>
      <pc:sldChg chg="del">
        <pc:chgData name="Vesa Juvonen" userId="c7243be1-99a3-4752-ab2a-0cf698cf8236" providerId="ADAL" clId="{E0B6027B-EF0E-423E-9075-41A0046BD231}" dt="2021-09-03T15:02:33.967" v="1" actId="47"/>
        <pc:sldMkLst>
          <pc:docMk/>
          <pc:sldMk cId="321914475" sldId="2076137663"/>
        </pc:sldMkLst>
      </pc:sldChg>
      <pc:sldChg chg="add">
        <pc:chgData name="Vesa Juvonen" userId="c7243be1-99a3-4752-ab2a-0cf698cf8236" providerId="ADAL" clId="{E0B6027B-EF0E-423E-9075-41A0046BD231}" dt="2021-09-03T15:02:31.981" v="0" actId="22"/>
        <pc:sldMkLst>
          <pc:docMk/>
          <pc:sldMk cId="4062126788" sldId="2076137664"/>
        </pc:sldMkLst>
      </pc:sldChg>
      <pc:sldChg chg="addSp modSp add mod">
        <pc:chgData name="Vesa Juvonen" userId="c7243be1-99a3-4752-ab2a-0cf698cf8236" providerId="ADAL" clId="{E0B6027B-EF0E-423E-9075-41A0046BD231}" dt="2021-09-07T11:33:31.410" v="67" actId="1076"/>
        <pc:sldMkLst>
          <pc:docMk/>
          <pc:sldMk cId="3652143241" sldId="2076137669"/>
        </pc:sldMkLst>
        <pc:spChg chg="add">
          <ac:chgData name="Vesa Juvonen" userId="c7243be1-99a3-4752-ab2a-0cf698cf8236" providerId="ADAL" clId="{E0B6027B-EF0E-423E-9075-41A0046BD231}" dt="2021-09-03T15:03:04.473" v="20" actId="22"/>
          <ac:spMkLst>
            <pc:docMk/>
            <pc:sldMk cId="3652143241" sldId="2076137669"/>
            <ac:spMk id="3" creationId="{AC8C6EBA-6FDF-4705-A799-FD95D735AFD2}"/>
          </ac:spMkLst>
        </pc:spChg>
        <pc:spChg chg="mod">
          <ac:chgData name="Vesa Juvonen" userId="c7243be1-99a3-4752-ab2a-0cf698cf8236" providerId="ADAL" clId="{E0B6027B-EF0E-423E-9075-41A0046BD231}" dt="2021-09-07T11:32:48.147" v="59" actId="1076"/>
          <ac:spMkLst>
            <pc:docMk/>
            <pc:sldMk cId="3652143241" sldId="2076137669"/>
            <ac:spMk id="10" creationId="{355F6AAA-462B-49FC-940A-12F9817D20BE}"/>
          </ac:spMkLst>
        </pc:spChg>
        <pc:picChg chg="add mod">
          <ac:chgData name="Vesa Juvonen" userId="c7243be1-99a3-4752-ab2a-0cf698cf8236" providerId="ADAL" clId="{E0B6027B-EF0E-423E-9075-41A0046BD231}" dt="2021-09-07T11:33:31.410" v="67" actId="1076"/>
          <ac:picMkLst>
            <pc:docMk/>
            <pc:sldMk cId="3652143241" sldId="2076137669"/>
            <ac:picMk id="4" creationId="{42D9DC7A-D3F6-4802-BEA8-73BCFF9D5269}"/>
          </ac:picMkLst>
        </pc:picChg>
        <pc:picChg chg="mod">
          <ac:chgData name="Vesa Juvonen" userId="c7243be1-99a3-4752-ab2a-0cf698cf8236" providerId="ADAL" clId="{E0B6027B-EF0E-423E-9075-41A0046BD231}" dt="2021-09-07T11:33:31.410" v="67" actId="1076"/>
          <ac:picMkLst>
            <pc:docMk/>
            <pc:sldMk cId="3652143241" sldId="2076137669"/>
            <ac:picMk id="7" creationId="{B6E47249-CD39-4EDC-8051-F0286D3E6A49}"/>
          </ac:picMkLst>
        </pc:picChg>
      </pc:sldChg>
    </pc:docChg>
  </pc:docChgLst>
  <pc:docChgLst>
    <pc:chgData name="Patrick Rodgers" userId="d219dede-d6b3-4097-a769-454d84f039e8" providerId="ADAL" clId="{2AAEF922-AC60-4FD5-BB13-29767DA9B054}"/>
    <pc:docChg chg="custSel modSld">
      <pc:chgData name="Patrick Rodgers" userId="d219dede-d6b3-4097-a769-454d84f039e8" providerId="ADAL" clId="{2AAEF922-AC60-4FD5-BB13-29767DA9B054}" dt="2021-03-11T13:34:45.021" v="69" actId="20577"/>
      <pc:docMkLst>
        <pc:docMk/>
      </pc:docMkLst>
      <pc:sldChg chg="modSp mod">
        <pc:chgData name="Patrick Rodgers" userId="d219dede-d6b3-4097-a769-454d84f039e8" providerId="ADAL" clId="{2AAEF922-AC60-4FD5-BB13-29767DA9B054}" dt="2021-03-11T13:34:45.021" v="69" actId="20577"/>
        <pc:sldMkLst>
          <pc:docMk/>
          <pc:sldMk cId="2877399898" sldId="1623"/>
        </pc:sldMkLst>
        <pc:spChg chg="mod">
          <ac:chgData name="Patrick Rodgers" userId="d219dede-d6b3-4097-a769-454d84f039e8" providerId="ADAL" clId="{2AAEF922-AC60-4FD5-BB13-29767DA9B054}" dt="2021-03-11T13:34:45.021" v="69"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880EE344-A32B-4F8C-BF65-21207300C886}"/>
    <pc:docChg chg="modSld">
      <pc:chgData name="David Warner" userId="S::david_dwarnerii.com#ext#@microsoft.onmicrosoft.com::acafcf14-4098-4a83-9425-e73571277a06" providerId="AD" clId="Web-{880EE344-A32B-4F8C-BF65-21207300C886}" dt="2021-03-23T16:58:18.182" v="7" actId="20577"/>
      <pc:docMkLst>
        <pc:docMk/>
      </pc:docMkLst>
      <pc:sldChg chg="modSp">
        <pc:chgData name="David Warner" userId="S::david_dwarnerii.com#ext#@microsoft.onmicrosoft.com::acafcf14-4098-4a83-9425-e73571277a06" providerId="AD" clId="Web-{880EE344-A32B-4F8C-BF65-21207300C886}" dt="2021-03-23T16:58:18.182" v="7" actId="20577"/>
        <pc:sldMkLst>
          <pc:docMk/>
          <pc:sldMk cId="357588276" sldId="2076136388"/>
        </pc:sldMkLst>
        <pc:spChg chg="mod">
          <ac:chgData name="David Warner" userId="S::david_dwarnerii.com#ext#@microsoft.onmicrosoft.com::acafcf14-4098-4a83-9425-e73571277a06" providerId="AD" clId="Web-{880EE344-A32B-4F8C-BF65-21207300C886}" dt="2021-03-23T16:58:18.182" v="7" actId="20577"/>
          <ac:spMkLst>
            <pc:docMk/>
            <pc:sldMk cId="357588276" sldId="2076136388"/>
            <ac:spMk id="9" creationId="{E00A4A7B-76F5-4DD2-BDB4-53AB1B34275B}"/>
          </ac:spMkLst>
        </pc:spChg>
      </pc:sldChg>
    </pc:docChg>
  </pc:docChgLst>
  <pc:docChgLst>
    <pc:chgData name="David Warner" userId="S::davidwarner@microsoft.com::51ffa14d-fdfd-4571-a787-ad4b3bb92711" providerId="AD" clId="Web-{C809656E-274B-403D-96D3-B69C7EEF295D}"/>
    <pc:docChg chg="modSld">
      <pc:chgData name="David Warner" userId="S::davidwarner@microsoft.com::51ffa14d-fdfd-4571-a787-ad4b3bb92711" providerId="AD" clId="Web-{C809656E-274B-403D-96D3-B69C7EEF295D}" dt="2022-04-17T21:17:36.926" v="19" actId="20577"/>
      <pc:docMkLst>
        <pc:docMk/>
      </pc:docMkLst>
      <pc:sldChg chg="addSp delSp modSp">
        <pc:chgData name="David Warner" userId="S::davidwarner@microsoft.com::51ffa14d-fdfd-4571-a787-ad4b3bb92711" providerId="AD" clId="Web-{C809656E-274B-403D-96D3-B69C7EEF295D}" dt="2022-04-17T21:17:36.926" v="19" actId="20577"/>
        <pc:sldMkLst>
          <pc:docMk/>
          <pc:sldMk cId="1812315545" sldId="2134805597"/>
        </pc:sldMkLst>
        <pc:spChg chg="del">
          <ac:chgData name="David Warner" userId="S::davidwarner@microsoft.com::51ffa14d-fdfd-4571-a787-ad4b3bb92711" providerId="AD" clId="Web-{C809656E-274B-403D-96D3-B69C7EEF295D}" dt="2022-04-17T21:16:26.186" v="0"/>
          <ac:spMkLst>
            <pc:docMk/>
            <pc:sldMk cId="1812315545" sldId="2134805597"/>
            <ac:spMk id="3" creationId="{D719458B-08F2-3ADD-C25E-04C3AC1338F3}"/>
          </ac:spMkLst>
        </pc:spChg>
        <pc:spChg chg="mod">
          <ac:chgData name="David Warner" userId="S::davidwarner@microsoft.com::51ffa14d-fdfd-4571-a787-ad4b3bb92711" providerId="AD" clId="Web-{C809656E-274B-403D-96D3-B69C7EEF295D}" dt="2022-04-17T21:17:36.926" v="19" actId="20577"/>
          <ac:spMkLst>
            <pc:docMk/>
            <pc:sldMk cId="1812315545" sldId="2134805597"/>
            <ac:spMk id="10" creationId="{16E1CB8C-122B-4C5A-8724-D74AEC2B5DEC}"/>
          </ac:spMkLst>
        </pc:spChg>
        <pc:picChg chg="del">
          <ac:chgData name="David Warner" userId="S::davidwarner@microsoft.com::51ffa14d-fdfd-4571-a787-ad4b3bb92711" providerId="AD" clId="Web-{C809656E-274B-403D-96D3-B69C7EEF295D}" dt="2022-04-17T21:16:27.452" v="1"/>
          <ac:picMkLst>
            <pc:docMk/>
            <pc:sldMk cId="1812315545" sldId="2134805597"/>
            <ac:picMk id="2" creationId="{33D3BE89-8773-A68D-E879-151272767F15}"/>
          </ac:picMkLst>
        </pc:picChg>
        <pc:picChg chg="add mod modCrop">
          <ac:chgData name="David Warner" userId="S::davidwarner@microsoft.com::51ffa14d-fdfd-4571-a787-ad4b3bb92711" providerId="AD" clId="Web-{C809656E-274B-403D-96D3-B69C7EEF295D}" dt="2022-04-17T21:16:49.407" v="6"/>
          <ac:picMkLst>
            <pc:docMk/>
            <pc:sldMk cId="1812315545" sldId="2134805597"/>
            <ac:picMk id="4" creationId="{0B1EC3C8-F369-8AC9-D832-AC567D8C647B}"/>
          </ac:picMkLst>
        </pc:picChg>
      </pc:sldChg>
    </pc:docChg>
  </pc:docChgLst>
  <pc:docChgLst>
    <pc:chgData name="Mikael Svenson" userId="S::misvenso@microsoft.com::965d4e6a-fd22-4d0b-8bb9-2315d7bb356c" providerId="AD" clId="Web-{F3368CB8-54C7-6DD3-5058-887E8C2723BA}"/>
    <pc:docChg chg="modSld">
      <pc:chgData name="Mikael Svenson" userId="S::misvenso@microsoft.com::965d4e6a-fd22-4d0b-8bb9-2315d7bb356c" providerId="AD" clId="Web-{F3368CB8-54C7-6DD3-5058-887E8C2723BA}" dt="2021-02-11T09:56:35.002" v="3" actId="20577"/>
      <pc:docMkLst>
        <pc:docMk/>
      </pc:docMkLst>
      <pc:sldChg chg="delSp modSp">
        <pc:chgData name="Mikael Svenson" userId="S::misvenso@microsoft.com::965d4e6a-fd22-4d0b-8bb9-2315d7bb356c" providerId="AD" clId="Web-{F3368CB8-54C7-6DD3-5058-887E8C2723BA}" dt="2021-02-11T09:56:35.002" v="3" actId="20577"/>
        <pc:sldMkLst>
          <pc:docMk/>
          <pc:sldMk cId="2925091645" sldId="2076136308"/>
        </pc:sldMkLst>
        <pc:spChg chg="mod">
          <ac:chgData name="Mikael Svenson" userId="S::misvenso@microsoft.com::965d4e6a-fd22-4d0b-8bb9-2315d7bb356c" providerId="AD" clId="Web-{F3368CB8-54C7-6DD3-5058-887E8C2723BA}" dt="2021-02-11T09:56:35.002" v="3" actId="20577"/>
          <ac:spMkLst>
            <pc:docMk/>
            <pc:sldMk cId="2925091645" sldId="2076136308"/>
            <ac:spMk id="3" creationId="{CBDC9C38-872E-4048-96FE-C321FEF21EC1}"/>
          </ac:spMkLst>
        </pc:spChg>
        <pc:spChg chg="del">
          <ac:chgData name="Mikael Svenson" userId="S::misvenso@microsoft.com::965d4e6a-fd22-4d0b-8bb9-2315d7bb356c" providerId="AD" clId="Web-{F3368CB8-54C7-6DD3-5058-887E8C2723BA}" dt="2021-02-11T09:56:18.033" v="0"/>
          <ac:spMkLst>
            <pc:docMk/>
            <pc:sldMk cId="2925091645" sldId="2076136308"/>
            <ac:spMk id="5" creationId="{3933B942-B084-4932-B6BE-82120EC583A7}"/>
          </ac:spMkLst>
        </pc:spChg>
      </pc:sldChg>
    </pc:docChg>
  </pc:docChgLst>
  <pc:docChgLst>
    <pc:chgData name="stefan.bauer" userId="S::stefan.bauer_n8d.at#ext#@microsoft.onmicrosoft.com::a46172d5-c7db-453d-b615-95acf0f73072" providerId="AD" clId="Web-{BEB97A6B-DE5D-4D06-955D-7C00B7B3B1B5}"/>
    <pc:docChg chg="modSld">
      <pc:chgData name="stefan.bauer" userId="S::stefan.bauer_n8d.at#ext#@microsoft.onmicrosoft.com::a46172d5-c7db-453d-b615-95acf0f73072" providerId="AD" clId="Web-{BEB97A6B-DE5D-4D06-955D-7C00B7B3B1B5}" dt="2021-05-05T06:17:29.391" v="2" actId="20577"/>
      <pc:docMkLst>
        <pc:docMk/>
      </pc:docMkLst>
      <pc:sldChg chg="delSp modSp">
        <pc:chgData name="stefan.bauer" userId="S::stefan.bauer_n8d.at#ext#@microsoft.onmicrosoft.com::a46172d5-c7db-453d-b615-95acf0f73072" providerId="AD" clId="Web-{BEB97A6B-DE5D-4D06-955D-7C00B7B3B1B5}" dt="2021-05-05T06:17:29.391" v="2" actId="20577"/>
        <pc:sldMkLst>
          <pc:docMk/>
          <pc:sldMk cId="1805818155" sldId="3338"/>
        </pc:sldMkLst>
        <pc:spChg chg="mod">
          <ac:chgData name="stefan.bauer" userId="S::stefan.bauer_n8d.at#ext#@microsoft.onmicrosoft.com::a46172d5-c7db-453d-b615-95acf0f73072" providerId="AD" clId="Web-{BEB97A6B-DE5D-4D06-955D-7C00B7B3B1B5}" dt="2021-05-05T06:17:29.391" v="2" actId="20577"/>
          <ac:spMkLst>
            <pc:docMk/>
            <pc:sldMk cId="1805818155" sldId="3338"/>
            <ac:spMk id="3" creationId="{CBDC9C38-872E-4048-96FE-C321FEF21EC1}"/>
          </ac:spMkLst>
        </pc:spChg>
        <pc:spChg chg="del">
          <ac:chgData name="stefan.bauer" userId="S::stefan.bauer_n8d.at#ext#@microsoft.onmicrosoft.com::a46172d5-c7db-453d-b615-95acf0f73072" providerId="AD" clId="Web-{BEB97A6B-DE5D-4D06-955D-7C00B7B3B1B5}" dt="2021-05-05T06:17:08.922" v="0"/>
          <ac:spMkLst>
            <pc:docMk/>
            <pc:sldMk cId="1805818155" sldId="3338"/>
            <ac:spMk id="19" creationId="{F347A809-266F-491C-85F3-675D803AA54D}"/>
          </ac:spMkLst>
        </pc:spChg>
      </pc:sldChg>
    </pc:docChg>
  </pc:docChgLst>
  <pc:docChgLst>
    <pc:chgData name="David Warner" userId="S::david_dwarnerii.com#ext#@microsoft.onmicrosoft.com::acafcf14-4098-4a83-9425-e73571277a06" providerId="AD" clId="Web-{F698218E-9D1D-4C5C-8D11-E028B5261CBC}"/>
    <pc:docChg chg="modSld">
      <pc:chgData name="David Warner" userId="S::david_dwarnerii.com#ext#@microsoft.onmicrosoft.com::acafcf14-4098-4a83-9425-e73571277a06" providerId="AD" clId="Web-{F698218E-9D1D-4C5C-8D11-E028B5261CBC}" dt="2021-05-03T14:33:53.325" v="54" actId="20577"/>
      <pc:docMkLst>
        <pc:docMk/>
      </pc:docMkLst>
      <pc:sldChg chg="modSp">
        <pc:chgData name="David Warner" userId="S::david_dwarnerii.com#ext#@microsoft.onmicrosoft.com::acafcf14-4098-4a83-9425-e73571277a06" providerId="AD" clId="Web-{F698218E-9D1D-4C5C-8D11-E028B5261CBC}" dt="2021-05-03T14:33:15.697" v="24" actId="20577"/>
        <pc:sldMkLst>
          <pc:docMk/>
          <pc:sldMk cId="10702720" sldId="2079"/>
        </pc:sldMkLst>
        <pc:spChg chg="mod">
          <ac:chgData name="David Warner" userId="S::david_dwarnerii.com#ext#@microsoft.onmicrosoft.com::acafcf14-4098-4a83-9425-e73571277a06" providerId="AD" clId="Web-{F698218E-9D1D-4C5C-8D11-E028B5261CBC}" dt="2021-05-03T14:33:15.697" v="24" actId="20577"/>
          <ac:spMkLst>
            <pc:docMk/>
            <pc:sldMk cId="10702720" sldId="2079"/>
            <ac:spMk id="8" creationId="{00000000-0000-0000-0000-000000000000}"/>
          </ac:spMkLst>
        </pc:spChg>
      </pc:sldChg>
      <pc:sldChg chg="modSp">
        <pc:chgData name="David Warner" userId="S::david_dwarnerii.com#ext#@microsoft.onmicrosoft.com::acafcf14-4098-4a83-9425-e73571277a06" providerId="AD" clId="Web-{F698218E-9D1D-4C5C-8D11-E028B5261CBC}" dt="2021-05-03T14:33:53.325" v="54" actId="20577"/>
        <pc:sldMkLst>
          <pc:docMk/>
          <pc:sldMk cId="778883926" sldId="2076136264"/>
        </pc:sldMkLst>
        <pc:spChg chg="mod">
          <ac:chgData name="David Warner" userId="S::david_dwarnerii.com#ext#@microsoft.onmicrosoft.com::acafcf14-4098-4a83-9425-e73571277a06" providerId="AD" clId="Web-{F698218E-9D1D-4C5C-8D11-E028B5261CBC}" dt="2021-05-03T14:33:53.325" v="54"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04877F8A-4B6F-424C-8AAD-38E557BF179E}"/>
    <pc:docChg chg="modSld">
      <pc:chgData name="David Warner" userId="S::david_dwarnerii.com#ext#@microsoft.onmicrosoft.com::acafcf14-4098-4a83-9425-e73571277a06" providerId="AD" clId="Web-{04877F8A-4B6F-424C-8AAD-38E557BF179E}" dt="2021-07-12T13:34:31.221" v="8"/>
      <pc:docMkLst>
        <pc:docMk/>
      </pc:docMkLst>
      <pc:sldChg chg="addSp delSp modSp">
        <pc:chgData name="David Warner" userId="S::david_dwarnerii.com#ext#@microsoft.onmicrosoft.com::acafcf14-4098-4a83-9425-e73571277a06" providerId="AD" clId="Web-{04877F8A-4B6F-424C-8AAD-38E557BF179E}" dt="2021-07-12T13:34:31.221" v="8"/>
        <pc:sldMkLst>
          <pc:docMk/>
          <pc:sldMk cId="357588276" sldId="2076136388"/>
        </pc:sldMkLst>
        <pc:spChg chg="del mod">
          <ac:chgData name="David Warner" userId="S::david_dwarnerii.com#ext#@microsoft.onmicrosoft.com::acafcf14-4098-4a83-9425-e73571277a06" providerId="AD" clId="Web-{04877F8A-4B6F-424C-8AAD-38E557BF179E}" dt="2021-07-12T13:34:31.221" v="8"/>
          <ac:spMkLst>
            <pc:docMk/>
            <pc:sldMk cId="357588276" sldId="2076136388"/>
            <ac:spMk id="2" creationId="{51129327-031B-48C4-A03A-93698193B7CF}"/>
          </ac:spMkLst>
        </pc:spChg>
        <pc:picChg chg="add mod modCrop">
          <ac:chgData name="David Warner" userId="S::david_dwarnerii.com#ext#@microsoft.onmicrosoft.com::acafcf14-4098-4a83-9425-e73571277a06" providerId="AD" clId="Web-{04877F8A-4B6F-424C-8AAD-38E557BF179E}" dt="2021-07-12T13:34:13.971" v="7" actId="14100"/>
          <ac:picMkLst>
            <pc:docMk/>
            <pc:sldMk cId="357588276" sldId="2076136388"/>
            <ac:picMk id="3" creationId="{BFDDE769-ABDD-4411-8BFF-97CB394CCAF4}"/>
          </ac:picMkLst>
        </pc:picChg>
        <pc:picChg chg="del">
          <ac:chgData name="David Warner" userId="S::david_dwarnerii.com#ext#@microsoft.onmicrosoft.com::acafcf14-4098-4a83-9425-e73571277a06" providerId="AD" clId="Web-{04877F8A-4B6F-424C-8AAD-38E557BF179E}" dt="2021-07-12T13:33:44.469" v="1"/>
          <ac:picMkLst>
            <pc:docMk/>
            <pc:sldMk cId="357588276" sldId="2076136388"/>
            <ac:picMk id="4" creationId="{4DF3D21A-394F-47B9-B065-0631E058B1FF}"/>
          </ac:picMkLst>
        </pc:picChg>
      </pc:sldChg>
    </pc:docChg>
  </pc:docChgLst>
  <pc:docChgLst>
    <pc:chgData name="Ayca Bas" userId="d5a7dadb-f04d-4f30-920f-4a45336a6ebf" providerId="ADAL" clId="{743724A8-8BB5-46F9-9F04-07D6DDFD83A4}"/>
    <pc:docChg chg="addSld delSld modSld modSection">
      <pc:chgData name="Ayca Bas" userId="d5a7dadb-f04d-4f30-920f-4a45336a6ebf" providerId="ADAL" clId="{743724A8-8BB5-46F9-9F04-07D6DDFD83A4}" dt="2022-04-04T09:12:45.771" v="5"/>
      <pc:docMkLst>
        <pc:docMk/>
      </pc:docMkLst>
      <pc:sldChg chg="del">
        <pc:chgData name="Ayca Bas" userId="d5a7dadb-f04d-4f30-920f-4a45336a6ebf" providerId="ADAL" clId="{743724A8-8BB5-46F9-9F04-07D6DDFD83A4}" dt="2022-04-04T09:12:11.958" v="4" actId="47"/>
        <pc:sldMkLst>
          <pc:docMk/>
          <pc:sldMk cId="792834091" sldId="265"/>
        </pc:sldMkLst>
      </pc:sldChg>
      <pc:sldChg chg="addSp add del mod setBg addCm">
        <pc:chgData name="Ayca Bas" userId="d5a7dadb-f04d-4f30-920f-4a45336a6ebf" providerId="ADAL" clId="{743724A8-8BB5-46F9-9F04-07D6DDFD83A4}" dt="2022-04-04T09:12:45.771" v="5"/>
        <pc:sldMkLst>
          <pc:docMk/>
          <pc:sldMk cId="3917250203" sldId="266"/>
        </pc:sldMkLst>
        <pc:spChg chg="add">
          <ac:chgData name="Ayca Bas" userId="d5a7dadb-f04d-4f30-920f-4a45336a6ebf" providerId="ADAL" clId="{743724A8-8BB5-46F9-9F04-07D6DDFD83A4}" dt="2022-04-04T09:12:07.074" v="3" actId="22"/>
          <ac:spMkLst>
            <pc:docMk/>
            <pc:sldMk cId="3917250203" sldId="266"/>
            <ac:spMk id="2" creationId="{9CD11B11-7268-CBE9-D085-33A975CDA459}"/>
          </ac:spMkLst>
        </pc:spChg>
      </pc:sldChg>
    </pc:docChg>
  </pc:docChgLst>
  <pc:docChgLst>
    <pc:chgData name="Vesa Juvonen" userId="c7243be1-99a3-4752-ab2a-0cf698cf8236" providerId="ADAL" clId="{74AFD325-FB7E-4C4D-9083-9D4A633D9C99}"/>
    <pc:docChg chg="undo custSel addSld delSld modSld modSection">
      <pc:chgData name="Vesa Juvonen" userId="c7243be1-99a3-4752-ab2a-0cf698cf8236" providerId="ADAL" clId="{74AFD325-FB7E-4C4D-9083-9D4A633D9C99}" dt="2021-06-03T13:51:12.037" v="401" actId="2696"/>
      <pc:docMkLst>
        <pc:docMk/>
      </pc:docMkLst>
      <pc:sldChg chg="modSp mod">
        <pc:chgData name="Vesa Juvonen" userId="c7243be1-99a3-4752-ab2a-0cf698cf8236" providerId="ADAL" clId="{74AFD325-FB7E-4C4D-9083-9D4A633D9C99}" dt="2021-06-03T13:49:40.665" v="397" actId="20577"/>
        <pc:sldMkLst>
          <pc:docMk/>
          <pc:sldMk cId="2967945684" sldId="277"/>
        </pc:sldMkLst>
        <pc:spChg chg="mod">
          <ac:chgData name="Vesa Juvonen" userId="c7243be1-99a3-4752-ab2a-0cf698cf8236" providerId="ADAL" clId="{74AFD325-FB7E-4C4D-9083-9D4A633D9C99}" dt="2021-06-03T13:49:40.665" v="397" actId="20577"/>
          <ac:spMkLst>
            <pc:docMk/>
            <pc:sldMk cId="2967945684" sldId="277"/>
            <ac:spMk id="4" creationId="{A04E16D6-6682-4068-BF11-BA8E4E8E1BBC}"/>
          </ac:spMkLst>
        </pc:spChg>
      </pc:sldChg>
      <pc:sldChg chg="modSp mod">
        <pc:chgData name="Vesa Juvonen" userId="c7243be1-99a3-4752-ab2a-0cf698cf8236" providerId="ADAL" clId="{74AFD325-FB7E-4C4D-9083-9D4A633D9C99}" dt="2021-05-31T13:29:39.546" v="12" actId="20577"/>
        <pc:sldMkLst>
          <pc:docMk/>
          <pc:sldMk cId="287163252" sldId="1567"/>
        </pc:sldMkLst>
        <pc:spChg chg="mod">
          <ac:chgData name="Vesa Juvonen" userId="c7243be1-99a3-4752-ab2a-0cf698cf8236" providerId="ADAL" clId="{74AFD325-FB7E-4C4D-9083-9D4A633D9C99}" dt="2021-05-31T13:29:39.546" v="12" actId="20577"/>
          <ac:spMkLst>
            <pc:docMk/>
            <pc:sldMk cId="287163252" sldId="1567"/>
            <ac:spMk id="8" creationId="{00000000-0000-0000-0000-000000000000}"/>
          </ac:spMkLst>
        </pc:spChg>
      </pc:sldChg>
      <pc:sldChg chg="modSp mod">
        <pc:chgData name="Vesa Juvonen" userId="c7243be1-99a3-4752-ab2a-0cf698cf8236" providerId="ADAL" clId="{74AFD325-FB7E-4C4D-9083-9D4A633D9C99}" dt="2021-06-03T13:50:23.723" v="398" actId="20577"/>
        <pc:sldMkLst>
          <pc:docMk/>
          <pc:sldMk cId="2773584698" sldId="1621"/>
        </pc:sldMkLst>
        <pc:spChg chg="mod">
          <ac:chgData name="Vesa Juvonen" userId="c7243be1-99a3-4752-ab2a-0cf698cf8236" providerId="ADAL" clId="{74AFD325-FB7E-4C4D-9083-9D4A633D9C99}" dt="2021-06-03T13:50:23.723" v="398" actId="20577"/>
          <ac:spMkLst>
            <pc:docMk/>
            <pc:sldMk cId="2773584698" sldId="1621"/>
            <ac:spMk id="3" creationId="{4B5CB530-8335-436D-9D7A-3CAFA1E1DD82}"/>
          </ac:spMkLst>
        </pc:spChg>
      </pc:sldChg>
      <pc:sldChg chg="addSp mod">
        <pc:chgData name="Vesa Juvonen" userId="c7243be1-99a3-4752-ab2a-0cf698cf8236" providerId="ADAL" clId="{74AFD325-FB7E-4C4D-9083-9D4A633D9C99}" dt="2021-05-31T13:33:58.552" v="290" actId="22"/>
        <pc:sldMkLst>
          <pc:docMk/>
          <pc:sldMk cId="2877399898" sldId="1623"/>
        </pc:sldMkLst>
        <pc:spChg chg="add">
          <ac:chgData name="Vesa Juvonen" userId="c7243be1-99a3-4752-ab2a-0cf698cf8236" providerId="ADAL" clId="{74AFD325-FB7E-4C4D-9083-9D4A633D9C99}" dt="2021-05-31T13:33:58.552" v="290" actId="22"/>
          <ac:spMkLst>
            <pc:docMk/>
            <pc:sldMk cId="2877399898" sldId="1623"/>
            <ac:spMk id="20" creationId="{3D869402-A607-4795-98AB-05E4CACE4A81}"/>
          </ac:spMkLst>
        </pc:spChg>
      </pc:sldChg>
      <pc:sldChg chg="addSp mod">
        <pc:chgData name="Vesa Juvonen" userId="c7243be1-99a3-4752-ab2a-0cf698cf8236" providerId="ADAL" clId="{74AFD325-FB7E-4C4D-9083-9D4A633D9C99}" dt="2021-05-31T13:33:57.090" v="289" actId="22"/>
        <pc:sldMkLst>
          <pc:docMk/>
          <pc:sldMk cId="2253365439" sldId="1642"/>
        </pc:sldMkLst>
        <pc:spChg chg="add">
          <ac:chgData name="Vesa Juvonen" userId="c7243be1-99a3-4752-ab2a-0cf698cf8236" providerId="ADAL" clId="{74AFD325-FB7E-4C4D-9083-9D4A633D9C99}" dt="2021-05-31T13:33:57.090" v="289" actId="22"/>
          <ac:spMkLst>
            <pc:docMk/>
            <pc:sldMk cId="2253365439" sldId="1642"/>
            <ac:spMk id="4" creationId="{0B1EB1AA-1549-4366-897C-EACD54DD0220}"/>
          </ac:spMkLst>
        </pc:spChg>
      </pc:sldChg>
      <pc:sldChg chg="addSp delSp modSp add del mod">
        <pc:chgData name="Vesa Juvonen" userId="c7243be1-99a3-4752-ab2a-0cf698cf8236" providerId="ADAL" clId="{74AFD325-FB7E-4C4D-9083-9D4A633D9C99}" dt="2021-06-03T13:48:40.448" v="349" actId="1076"/>
        <pc:sldMkLst>
          <pc:docMk/>
          <pc:sldMk cId="10702720" sldId="2079"/>
        </pc:sldMkLst>
        <pc:spChg chg="mod">
          <ac:chgData name="Vesa Juvonen" userId="c7243be1-99a3-4752-ab2a-0cf698cf8236" providerId="ADAL" clId="{74AFD325-FB7E-4C4D-9083-9D4A633D9C99}" dt="2021-05-31T13:31:29.035" v="249" actId="20577"/>
          <ac:spMkLst>
            <pc:docMk/>
            <pc:sldMk cId="10702720" sldId="2079"/>
            <ac:spMk id="8" creationId="{00000000-0000-0000-0000-000000000000}"/>
          </ac:spMkLst>
        </pc:spChg>
        <pc:picChg chg="del">
          <ac:chgData name="Vesa Juvonen" userId="c7243be1-99a3-4752-ab2a-0cf698cf8236" providerId="ADAL" clId="{74AFD325-FB7E-4C4D-9083-9D4A633D9C99}" dt="2021-05-31T13:29:52.817" v="43" actId="478"/>
          <ac:picMkLst>
            <pc:docMk/>
            <pc:sldMk cId="10702720" sldId="2079"/>
            <ac:picMk id="2" creationId="{F35F406C-F26C-4949-8559-7356FE77A64A}"/>
          </ac:picMkLst>
        </pc:picChg>
        <pc:picChg chg="mod">
          <ac:chgData name="Vesa Juvonen" userId="c7243be1-99a3-4752-ab2a-0cf698cf8236" providerId="ADAL" clId="{74AFD325-FB7E-4C4D-9083-9D4A633D9C99}" dt="2021-06-03T13:47:55.832" v="330" actId="108"/>
          <ac:picMkLst>
            <pc:docMk/>
            <pc:sldMk cId="10702720" sldId="2079"/>
            <ac:picMk id="3" creationId="{86AFF2E8-FF46-46FB-92DD-3A4157CE1974}"/>
          </ac:picMkLst>
        </pc:picChg>
        <pc:picChg chg="add del mod">
          <ac:chgData name="Vesa Juvonen" userId="c7243be1-99a3-4752-ab2a-0cf698cf8236" providerId="ADAL" clId="{74AFD325-FB7E-4C4D-9083-9D4A633D9C99}" dt="2021-06-03T13:48:07.610" v="338" actId="478"/>
          <ac:picMkLst>
            <pc:docMk/>
            <pc:sldMk cId="10702720" sldId="2079"/>
            <ac:picMk id="4" creationId="{33F732C9-EA52-4EBC-A8CE-158D538F3DF1}"/>
          </ac:picMkLst>
        </pc:picChg>
        <pc:picChg chg="add mod">
          <ac:chgData name="Vesa Juvonen" userId="c7243be1-99a3-4752-ab2a-0cf698cf8236" providerId="ADAL" clId="{74AFD325-FB7E-4C4D-9083-9D4A633D9C99}" dt="2021-06-03T13:48:25.136" v="345" actId="1076"/>
          <ac:picMkLst>
            <pc:docMk/>
            <pc:sldMk cId="10702720" sldId="2079"/>
            <ac:picMk id="9" creationId="{75B5A424-FDD6-4910-97D6-769E51C00161}"/>
          </ac:picMkLst>
        </pc:picChg>
        <pc:picChg chg="add mod">
          <ac:chgData name="Vesa Juvonen" userId="c7243be1-99a3-4752-ab2a-0cf698cf8236" providerId="ADAL" clId="{74AFD325-FB7E-4C4D-9083-9D4A633D9C99}" dt="2021-06-03T13:48:40.448" v="349" actId="1076"/>
          <ac:picMkLst>
            <pc:docMk/>
            <pc:sldMk cId="10702720" sldId="2079"/>
            <ac:picMk id="10" creationId="{423EA879-9384-4EAE-8CC3-4E5984C6214D}"/>
          </ac:picMkLst>
        </pc:picChg>
        <pc:picChg chg="del mod">
          <ac:chgData name="Vesa Juvonen" userId="c7243be1-99a3-4752-ab2a-0cf698cf8236" providerId="ADAL" clId="{74AFD325-FB7E-4C4D-9083-9D4A633D9C99}" dt="2021-06-03T13:48:07.610" v="338" actId="478"/>
          <ac:picMkLst>
            <pc:docMk/>
            <pc:sldMk cId="10702720" sldId="2079"/>
            <ac:picMk id="1026" creationId="{63A35401-1686-4226-A52F-6A61BF73C370}"/>
          </ac:picMkLst>
        </pc:picChg>
        <pc:picChg chg="mod">
          <ac:chgData name="Vesa Juvonen" userId="c7243be1-99a3-4752-ab2a-0cf698cf8236" providerId="ADAL" clId="{74AFD325-FB7E-4C4D-9083-9D4A633D9C99}" dt="2021-06-03T13:48:37.744" v="348" actId="1076"/>
          <ac:picMkLst>
            <pc:docMk/>
            <pc:sldMk cId="10702720" sldId="2079"/>
            <ac:picMk id="2050" creationId="{818DC4F2-DFC4-4F5F-9A66-81A51A77DAB0}"/>
          </ac:picMkLst>
        </pc:picChg>
        <pc:picChg chg="del">
          <ac:chgData name="Vesa Juvonen" userId="c7243be1-99a3-4752-ab2a-0cf698cf8236" providerId="ADAL" clId="{74AFD325-FB7E-4C4D-9083-9D4A633D9C99}" dt="2021-05-31T13:29:52.817" v="43" actId="478"/>
          <ac:picMkLst>
            <pc:docMk/>
            <pc:sldMk cId="10702720" sldId="2079"/>
            <ac:picMk id="2050" creationId="{FC7E399C-FFD9-41E8-8831-E6CFD184BB4F}"/>
          </ac:picMkLst>
        </pc:picChg>
        <pc:picChg chg="del">
          <ac:chgData name="Vesa Juvonen" userId="c7243be1-99a3-4752-ab2a-0cf698cf8236" providerId="ADAL" clId="{74AFD325-FB7E-4C4D-9083-9D4A633D9C99}" dt="2021-05-31T13:29:52.817" v="43" actId="478"/>
          <ac:picMkLst>
            <pc:docMk/>
            <pc:sldMk cId="10702720" sldId="2079"/>
            <ac:picMk id="3074" creationId="{67DB783C-7652-47FD-A417-9BF0F1070AE1}"/>
          </ac:picMkLst>
        </pc:picChg>
      </pc:sldChg>
      <pc:sldChg chg="addSp">
        <pc:chgData name="Vesa Juvonen" userId="c7243be1-99a3-4752-ab2a-0cf698cf8236" providerId="ADAL" clId="{74AFD325-FB7E-4C4D-9083-9D4A633D9C99}" dt="2021-06-03T13:47:12.120" v="305"/>
        <pc:sldMkLst>
          <pc:docMk/>
          <pc:sldMk cId="1537511729" sldId="2079"/>
        </pc:sldMkLst>
        <pc:picChg chg="add">
          <ac:chgData name="Vesa Juvonen" userId="c7243be1-99a3-4752-ab2a-0cf698cf8236" providerId="ADAL" clId="{74AFD325-FB7E-4C4D-9083-9D4A633D9C99}" dt="2021-06-03T13:47:12.120" v="305"/>
          <ac:picMkLst>
            <pc:docMk/>
            <pc:sldMk cId="1537511729" sldId="2079"/>
            <ac:picMk id="2050" creationId="{818DC4F2-DFC4-4F5F-9A66-81A51A77DAB0}"/>
          </ac:picMkLst>
        </pc:picChg>
      </pc:sldChg>
      <pc:sldChg chg="addSp">
        <pc:chgData name="Vesa Juvonen" userId="c7243be1-99a3-4752-ab2a-0cf698cf8236" providerId="ADAL" clId="{74AFD325-FB7E-4C4D-9083-9D4A633D9C99}" dt="2021-06-03T13:46:48.679" v="299"/>
        <pc:sldMkLst>
          <pc:docMk/>
          <pc:sldMk cId="3480364140" sldId="2079"/>
        </pc:sldMkLst>
        <pc:picChg chg="add">
          <ac:chgData name="Vesa Juvonen" userId="c7243be1-99a3-4752-ab2a-0cf698cf8236" providerId="ADAL" clId="{74AFD325-FB7E-4C4D-9083-9D4A633D9C99}" dt="2021-06-03T13:46:48.679" v="299"/>
          <ac:picMkLst>
            <pc:docMk/>
            <pc:sldMk cId="3480364140" sldId="2079"/>
            <ac:picMk id="1026" creationId="{63A35401-1686-4226-A52F-6A61BF73C370}"/>
          </ac:picMkLst>
        </pc:picChg>
      </pc:sldChg>
      <pc:sldChg chg="addSp delSp modSp mod">
        <pc:chgData name="Vesa Juvonen" userId="c7243be1-99a3-4752-ab2a-0cf698cf8236" providerId="ADAL" clId="{74AFD325-FB7E-4C4D-9083-9D4A633D9C99}" dt="2021-05-31T13:33:44.189" v="284" actId="20577"/>
        <pc:sldMkLst>
          <pc:docMk/>
          <pc:sldMk cId="4037611923" sldId="3334"/>
        </pc:sldMkLst>
        <pc:spChg chg="add del">
          <ac:chgData name="Vesa Juvonen" userId="c7243be1-99a3-4752-ab2a-0cf698cf8236" providerId="ADAL" clId="{74AFD325-FB7E-4C4D-9083-9D4A633D9C99}" dt="2021-05-31T13:33:40.058" v="281" actId="478"/>
          <ac:spMkLst>
            <pc:docMk/>
            <pc:sldMk cId="4037611923" sldId="3334"/>
            <ac:spMk id="4" creationId="{554DCD77-6653-401D-A970-B77F2302CBAB}"/>
          </ac:spMkLst>
        </pc:spChg>
        <pc:spChg chg="add mod">
          <ac:chgData name="Vesa Juvonen" userId="c7243be1-99a3-4752-ab2a-0cf698cf8236" providerId="ADAL" clId="{74AFD325-FB7E-4C4D-9083-9D4A633D9C99}" dt="2021-05-31T13:33:44.189" v="284" actId="20577"/>
          <ac:spMkLst>
            <pc:docMk/>
            <pc:sldMk cId="4037611923" sldId="3334"/>
            <ac:spMk id="23" creationId="{54E75590-A647-42C2-98D6-C348B5E81313}"/>
          </ac:spMkLst>
        </pc:spChg>
      </pc:sldChg>
      <pc:sldChg chg="addSp delSp mod">
        <pc:chgData name="Vesa Juvonen" userId="c7243be1-99a3-4752-ab2a-0cf698cf8236" providerId="ADAL" clId="{74AFD325-FB7E-4C4D-9083-9D4A633D9C99}" dt="2021-06-03T13:39:23.174" v="296" actId="478"/>
        <pc:sldMkLst>
          <pc:docMk/>
          <pc:sldMk cId="467751124" sldId="6149"/>
        </pc:sldMkLst>
        <pc:spChg chg="add del">
          <ac:chgData name="Vesa Juvonen" userId="c7243be1-99a3-4752-ab2a-0cf698cf8236" providerId="ADAL" clId="{74AFD325-FB7E-4C4D-9083-9D4A633D9C99}" dt="2021-06-03T13:39:23.174" v="296" actId="478"/>
          <ac:spMkLst>
            <pc:docMk/>
            <pc:sldMk cId="467751124" sldId="6149"/>
            <ac:spMk id="5" creationId="{B8C91807-BBDD-4609-99EA-21F93F436DC6}"/>
          </ac:spMkLst>
        </pc:spChg>
      </pc:sldChg>
      <pc:sldChg chg="addSp delSp modSp mod">
        <pc:chgData name="Vesa Juvonen" userId="c7243be1-99a3-4752-ab2a-0cf698cf8236" providerId="ADAL" clId="{74AFD325-FB7E-4C4D-9083-9D4A633D9C99}" dt="2021-06-03T13:49:07.912" v="360" actId="1076"/>
        <pc:sldMkLst>
          <pc:docMk/>
          <pc:sldMk cId="778883926" sldId="2076136264"/>
        </pc:sldMkLst>
        <pc:spChg chg="mod">
          <ac:chgData name="Vesa Juvonen" userId="c7243be1-99a3-4752-ab2a-0cf698cf8236" providerId="ADAL" clId="{74AFD325-FB7E-4C4D-9083-9D4A633D9C99}" dt="2021-05-31T13:32:55.753" v="258" actId="14100"/>
          <ac:spMkLst>
            <pc:docMk/>
            <pc:sldMk cId="778883926" sldId="2076136264"/>
            <ac:spMk id="14" creationId="{953584C8-8734-42EA-AD16-6AA2B405D249}"/>
          </ac:spMkLst>
        </pc:spChg>
        <pc:picChg chg="add mod">
          <ac:chgData name="Vesa Juvonen" userId="c7243be1-99a3-4752-ab2a-0cf698cf8236" providerId="ADAL" clId="{74AFD325-FB7E-4C4D-9083-9D4A633D9C99}" dt="2021-06-03T13:49:02.600" v="358" actId="14100"/>
          <ac:picMkLst>
            <pc:docMk/>
            <pc:sldMk cId="778883926" sldId="2076136264"/>
            <ac:picMk id="3" creationId="{645C2E12-2C68-4D85-83AD-18A25EE19C61}"/>
          </ac:picMkLst>
        </pc:picChg>
        <pc:picChg chg="add mod">
          <ac:chgData name="Vesa Juvonen" userId="c7243be1-99a3-4752-ab2a-0cf698cf8236" providerId="ADAL" clId="{74AFD325-FB7E-4C4D-9083-9D4A633D9C99}" dt="2021-06-03T13:49:07.912" v="360" actId="1076"/>
          <ac:picMkLst>
            <pc:docMk/>
            <pc:sldMk cId="778883926" sldId="2076136264"/>
            <ac:picMk id="6" creationId="{38A7F5AB-40C8-401C-83A4-A7F253EDA325}"/>
          </ac:picMkLst>
        </pc:picChg>
        <pc:picChg chg="del">
          <ac:chgData name="Vesa Juvonen" userId="c7243be1-99a3-4752-ab2a-0cf698cf8236" providerId="ADAL" clId="{74AFD325-FB7E-4C4D-9083-9D4A633D9C99}" dt="2021-05-31T13:32:43.994" v="253" actId="478"/>
          <ac:picMkLst>
            <pc:docMk/>
            <pc:sldMk cId="778883926" sldId="2076136264"/>
            <ac:picMk id="6" creationId="{64ED56FB-5163-4161-9535-06C3C47F1BC0}"/>
          </ac:picMkLst>
        </pc:picChg>
        <pc:picChg chg="del">
          <ac:chgData name="Vesa Juvonen" userId="c7243be1-99a3-4752-ab2a-0cf698cf8236" providerId="ADAL" clId="{74AFD325-FB7E-4C4D-9083-9D4A633D9C99}" dt="2021-05-31T13:32:43.994" v="253" actId="478"/>
          <ac:picMkLst>
            <pc:docMk/>
            <pc:sldMk cId="778883926" sldId="2076136264"/>
            <ac:picMk id="8" creationId="{597F0600-A041-4399-A693-C73082C69185}"/>
          </ac:picMkLst>
        </pc:picChg>
        <pc:picChg chg="add mod">
          <ac:chgData name="Vesa Juvonen" userId="c7243be1-99a3-4752-ab2a-0cf698cf8236" providerId="ADAL" clId="{74AFD325-FB7E-4C4D-9083-9D4A633D9C99}" dt="2021-06-03T13:49:04.552" v="359" actId="1076"/>
          <ac:picMkLst>
            <pc:docMk/>
            <pc:sldMk cId="778883926" sldId="2076136264"/>
            <ac:picMk id="8" creationId="{9496425F-1EA0-45CE-986E-1A2C6A59E7E8}"/>
          </ac:picMkLst>
        </pc:picChg>
        <pc:picChg chg="del">
          <ac:chgData name="Vesa Juvonen" userId="c7243be1-99a3-4752-ab2a-0cf698cf8236" providerId="ADAL" clId="{74AFD325-FB7E-4C4D-9083-9D4A633D9C99}" dt="2021-05-31T13:32:43.994" v="253" actId="478"/>
          <ac:picMkLst>
            <pc:docMk/>
            <pc:sldMk cId="778883926" sldId="2076136264"/>
            <ac:picMk id="13" creationId="{95FC28E8-BD46-4B1D-9D22-3F723E7A578F}"/>
          </ac:picMkLst>
        </pc:picChg>
      </pc:sldChg>
      <pc:sldChg chg="addSp delSp mod">
        <pc:chgData name="Vesa Juvonen" userId="c7243be1-99a3-4752-ab2a-0cf698cf8236" providerId="ADAL" clId="{74AFD325-FB7E-4C4D-9083-9D4A633D9C99}" dt="2021-05-31T13:33:49.364" v="286" actId="22"/>
        <pc:sldMkLst>
          <pc:docMk/>
          <pc:sldMk cId="2925091645" sldId="2076136308"/>
        </pc:sldMkLst>
        <pc:spChg chg="add del">
          <ac:chgData name="Vesa Juvonen" userId="c7243be1-99a3-4752-ab2a-0cf698cf8236" providerId="ADAL" clId="{74AFD325-FB7E-4C4D-9083-9D4A633D9C99}" dt="2021-05-31T13:33:49.041" v="285" actId="478"/>
          <ac:spMkLst>
            <pc:docMk/>
            <pc:sldMk cId="2925091645" sldId="2076136308"/>
            <ac:spMk id="5" creationId="{439AAE07-183D-4C5E-A5BB-76B9AB033897}"/>
          </ac:spMkLst>
        </pc:spChg>
        <pc:spChg chg="add">
          <ac:chgData name="Vesa Juvonen" userId="c7243be1-99a3-4752-ab2a-0cf698cf8236" providerId="ADAL" clId="{74AFD325-FB7E-4C4D-9083-9D4A633D9C99}" dt="2021-05-31T13:33:49.364" v="286" actId="22"/>
          <ac:spMkLst>
            <pc:docMk/>
            <pc:sldMk cId="2925091645" sldId="2076136308"/>
            <ac:spMk id="20" creationId="{CA4615CD-0CA9-4FAE-8B9A-2C5BFD84FBBD}"/>
          </ac:spMkLst>
        </pc:spChg>
      </pc:sldChg>
      <pc:sldChg chg="addSp mod">
        <pc:chgData name="Vesa Juvonen" userId="c7243be1-99a3-4752-ab2a-0cf698cf8236" providerId="ADAL" clId="{74AFD325-FB7E-4C4D-9083-9D4A633D9C99}" dt="2021-05-31T13:34:15.254" v="295" actId="22"/>
        <pc:sldMkLst>
          <pc:docMk/>
          <pc:sldMk cId="357588276" sldId="2076136388"/>
        </pc:sldMkLst>
        <pc:spChg chg="add">
          <ac:chgData name="Vesa Juvonen" userId="c7243be1-99a3-4752-ab2a-0cf698cf8236" providerId="ADAL" clId="{74AFD325-FB7E-4C4D-9083-9D4A633D9C99}" dt="2021-05-31T13:34:15.254" v="295" actId="22"/>
          <ac:spMkLst>
            <pc:docMk/>
            <pc:sldMk cId="357588276" sldId="2076136388"/>
            <ac:spMk id="2" creationId="{B8E0D615-D1ED-4BBA-A63E-D64E8823F0FB}"/>
          </ac:spMkLst>
        </pc:spChg>
      </pc:sldChg>
      <pc:sldChg chg="del">
        <pc:chgData name="Vesa Juvonen" userId="c7243be1-99a3-4752-ab2a-0cf698cf8236" providerId="ADAL" clId="{74AFD325-FB7E-4C4D-9083-9D4A633D9C99}" dt="2021-06-03T13:50:53.637" v="399" actId="47"/>
        <pc:sldMkLst>
          <pc:docMk/>
          <pc:sldMk cId="832077017" sldId="2076137576"/>
        </pc:sldMkLst>
      </pc:sldChg>
      <pc:sldChg chg="addSp delSp modSp mod">
        <pc:chgData name="Vesa Juvonen" userId="c7243be1-99a3-4752-ab2a-0cf698cf8236" providerId="ADAL" clId="{74AFD325-FB7E-4C4D-9083-9D4A633D9C99}" dt="2021-05-31T13:33:53.519" v="288" actId="22"/>
        <pc:sldMkLst>
          <pc:docMk/>
          <pc:sldMk cId="2636939237" sldId="2076137579"/>
        </pc:sldMkLst>
        <pc:spChg chg="add del">
          <ac:chgData name="Vesa Juvonen" userId="c7243be1-99a3-4752-ab2a-0cf698cf8236" providerId="ADAL" clId="{74AFD325-FB7E-4C4D-9083-9D4A633D9C99}" dt="2021-05-31T13:33:09.114" v="260" actId="11529"/>
          <ac:spMkLst>
            <pc:docMk/>
            <pc:sldMk cId="2636939237" sldId="2076137579"/>
            <ac:spMk id="4" creationId="{803BC307-F534-4636-A331-8BD1041BCB8E}"/>
          </ac:spMkLst>
        </pc:spChg>
        <pc:spChg chg="add del mod">
          <ac:chgData name="Vesa Juvonen" userId="c7243be1-99a3-4752-ab2a-0cf698cf8236" providerId="ADAL" clId="{74AFD325-FB7E-4C4D-9083-9D4A633D9C99}" dt="2021-05-31T13:33:53.251" v="287" actId="478"/>
          <ac:spMkLst>
            <pc:docMk/>
            <pc:sldMk cId="2636939237" sldId="2076137579"/>
            <ac:spMk id="21" creationId="{ACADFDDF-12B9-4FB2-9F15-C105A9DD2706}"/>
          </ac:spMkLst>
        </pc:spChg>
        <pc:spChg chg="add">
          <ac:chgData name="Vesa Juvonen" userId="c7243be1-99a3-4752-ab2a-0cf698cf8236" providerId="ADAL" clId="{74AFD325-FB7E-4C4D-9083-9D4A633D9C99}" dt="2021-05-31T13:33:53.519" v="288" actId="22"/>
          <ac:spMkLst>
            <pc:docMk/>
            <pc:sldMk cId="2636939237" sldId="2076137579"/>
            <ac:spMk id="25" creationId="{9FC5989A-3F41-422D-9C05-483AEF257C89}"/>
          </ac:spMkLst>
        </pc:spChg>
      </pc:sldChg>
      <pc:sldChg chg="del">
        <pc:chgData name="Vesa Juvonen" userId="c7243be1-99a3-4752-ab2a-0cf698cf8236" providerId="ADAL" clId="{74AFD325-FB7E-4C4D-9083-9D4A633D9C99}" dt="2021-05-31T13:34:06.660" v="291" actId="47"/>
        <pc:sldMkLst>
          <pc:docMk/>
          <pc:sldMk cId="4043136712" sldId="2076138724"/>
        </pc:sldMkLst>
      </pc:sldChg>
      <pc:sldChg chg="del">
        <pc:chgData name="Vesa Juvonen" userId="c7243be1-99a3-4752-ab2a-0cf698cf8236" providerId="ADAL" clId="{74AFD325-FB7E-4C4D-9083-9D4A633D9C99}" dt="2021-05-31T13:34:08.996" v="292" actId="47"/>
        <pc:sldMkLst>
          <pc:docMk/>
          <pc:sldMk cId="1352279957" sldId="2134805593"/>
        </pc:sldMkLst>
      </pc:sldChg>
      <pc:sldChg chg="add del">
        <pc:chgData name="Vesa Juvonen" userId="c7243be1-99a3-4752-ab2a-0cf698cf8236" providerId="ADAL" clId="{74AFD325-FB7E-4C4D-9083-9D4A633D9C99}" dt="2021-06-03T13:51:12.037" v="401" actId="2696"/>
        <pc:sldMkLst>
          <pc:docMk/>
          <pc:sldMk cId="2038023905" sldId="2134805595"/>
        </pc:sldMkLst>
      </pc:sldChg>
      <pc:sldChg chg="add">
        <pc:chgData name="Vesa Juvonen" userId="c7243be1-99a3-4752-ab2a-0cf698cf8236" providerId="ADAL" clId="{74AFD325-FB7E-4C4D-9083-9D4A633D9C99}" dt="2021-06-03T13:41:17.453" v="298"/>
        <pc:sldMkLst>
          <pc:docMk/>
          <pc:sldMk cId="1161693577" sldId="2134805596"/>
        </pc:sldMkLst>
      </pc:sldChg>
      <pc:sldChg chg="del">
        <pc:chgData name="Vesa Juvonen" userId="c7243be1-99a3-4752-ab2a-0cf698cf8236" providerId="ADAL" clId="{74AFD325-FB7E-4C4D-9083-9D4A633D9C99}" dt="2021-05-31T13:34:12.756" v="294" actId="47"/>
        <pc:sldMkLst>
          <pc:docMk/>
          <pc:sldMk cId="1731976489" sldId="2134805608"/>
        </pc:sldMkLst>
      </pc:sldChg>
    </pc:docChg>
  </pc:docChgLst>
  <pc:docChgLst>
    <pc:chgData name="Waldemar Mastykarz" userId="S::wmastyka@microsoft.com::8c3ccc08-b2ec-4e63-9b9b-25eb044a606e" providerId="AD" clId="Web-{7D2D1559-F69B-CAF6-0398-DB95E703D56C}"/>
    <pc:docChg chg="modSld">
      <pc:chgData name="Waldemar Mastykarz" userId="S::wmastyka@microsoft.com::8c3ccc08-b2ec-4e63-9b9b-25eb044a606e" providerId="AD" clId="Web-{7D2D1559-F69B-CAF6-0398-DB95E703D56C}" dt="2021-01-25T14:00:19.920" v="41" actId="20577"/>
      <pc:docMkLst>
        <pc:docMk/>
      </pc:docMkLst>
      <pc:sldChg chg="delSp modSp">
        <pc:chgData name="Waldemar Mastykarz" userId="S::wmastyka@microsoft.com::8c3ccc08-b2ec-4e63-9b9b-25eb044a606e" providerId="AD" clId="Web-{7D2D1559-F69B-CAF6-0398-DB95E703D56C}" dt="2021-01-25T14:00:19.920" v="41" actId="20577"/>
        <pc:sldMkLst>
          <pc:docMk/>
          <pc:sldMk cId="2253365439" sldId="1642"/>
        </pc:sldMkLst>
        <pc:spChg chg="mod">
          <ac:chgData name="Waldemar Mastykarz" userId="S::wmastyka@microsoft.com::8c3ccc08-b2ec-4e63-9b9b-25eb044a606e" providerId="AD" clId="Web-{7D2D1559-F69B-CAF6-0398-DB95E703D56C}" dt="2021-01-25T14:00:19.920" v="41" actId="20577"/>
          <ac:spMkLst>
            <pc:docMk/>
            <pc:sldMk cId="2253365439" sldId="1642"/>
            <ac:spMk id="3" creationId="{CBDC9C38-872E-4048-96FE-C321FEF21EC1}"/>
          </ac:spMkLst>
        </pc:spChg>
        <pc:spChg chg="del">
          <ac:chgData name="Waldemar Mastykarz" userId="S::wmastyka@microsoft.com::8c3ccc08-b2ec-4e63-9b9b-25eb044a606e" providerId="AD" clId="Web-{7D2D1559-F69B-CAF6-0398-DB95E703D56C}" dt="2021-01-25T13:58:09.526" v="0"/>
          <ac:spMkLst>
            <pc:docMk/>
            <pc:sldMk cId="2253365439" sldId="1642"/>
            <ac:spMk id="4" creationId="{122A7C4C-2DC6-4B4C-AE92-0610E0DB0CB4}"/>
          </ac:spMkLst>
        </pc:spChg>
      </pc:sldChg>
    </pc:docChg>
  </pc:docChgLst>
  <pc:docChgLst>
    <pc:chgData name="David Warner" userId="S::david_dwarnerii.com#ext#@microsoft.onmicrosoft.com::acafcf14-4098-4a83-9425-e73571277a06" providerId="AD" clId="Web-{0387BAEA-6C85-4B78-84BE-80BAFB0F71D4}"/>
    <pc:docChg chg="modSld">
      <pc:chgData name="David Warner" userId="S::david_dwarnerii.com#ext#@microsoft.onmicrosoft.com::acafcf14-4098-4a83-9425-e73571277a06" providerId="AD" clId="Web-{0387BAEA-6C85-4B78-84BE-80BAFB0F71D4}" dt="2021-02-23T15:35:37.125" v="23" actId="20577"/>
      <pc:docMkLst>
        <pc:docMk/>
      </pc:docMkLst>
      <pc:sldChg chg="addSp delSp modSp">
        <pc:chgData name="David Warner" userId="S::david_dwarnerii.com#ext#@microsoft.onmicrosoft.com::acafcf14-4098-4a83-9425-e73571277a06" providerId="AD" clId="Web-{0387BAEA-6C85-4B78-84BE-80BAFB0F71D4}" dt="2021-02-23T15:35:37.125" v="23" actId="20577"/>
        <pc:sldMkLst>
          <pc:docMk/>
          <pc:sldMk cId="357588276" sldId="2076136388"/>
        </pc:sldMkLst>
        <pc:spChg chg="del">
          <ac:chgData name="David Warner" userId="S::david_dwarnerii.com#ext#@microsoft.onmicrosoft.com::acafcf14-4098-4a83-9425-e73571277a06" providerId="AD" clId="Web-{0387BAEA-6C85-4B78-84BE-80BAFB0F71D4}" dt="2021-02-23T15:35:28.015" v="17"/>
          <ac:spMkLst>
            <pc:docMk/>
            <pc:sldMk cId="357588276" sldId="2076136388"/>
            <ac:spMk id="2" creationId="{C6E55E10-D3BB-42BB-A21A-013F11007328}"/>
          </ac:spMkLst>
        </pc:spChg>
        <pc:spChg chg="mod">
          <ac:chgData name="David Warner" userId="S::david_dwarnerii.com#ext#@microsoft.onmicrosoft.com::acafcf14-4098-4a83-9425-e73571277a06" providerId="AD" clId="Web-{0387BAEA-6C85-4B78-84BE-80BAFB0F71D4}" dt="2021-02-23T15:35:37.125" v="23" actId="20577"/>
          <ac:spMkLst>
            <pc:docMk/>
            <pc:sldMk cId="357588276" sldId="2076136388"/>
            <ac:spMk id="4" creationId="{2D335D26-370D-4789-877A-3BC2EBF899C8}"/>
          </ac:spMkLst>
        </pc:spChg>
        <pc:spChg chg="del">
          <ac:chgData name="David Warner" userId="S::david_dwarnerii.com#ext#@microsoft.onmicrosoft.com::acafcf14-4098-4a83-9425-e73571277a06" providerId="AD" clId="Web-{0387BAEA-6C85-4B78-84BE-80BAFB0F71D4}" dt="2021-02-23T15:35:10.796" v="14"/>
          <ac:spMkLst>
            <pc:docMk/>
            <pc:sldMk cId="357588276" sldId="2076136388"/>
            <ac:spMk id="10" creationId="{0D128667-D000-4655-B31D-C53F847991C8}"/>
          </ac:spMkLst>
        </pc:spChg>
        <pc:picChg chg="add del mod">
          <ac:chgData name="David Warner" userId="S::david_dwarnerii.com#ext#@microsoft.onmicrosoft.com::acafcf14-4098-4a83-9425-e73571277a06" providerId="AD" clId="Web-{0387BAEA-6C85-4B78-84BE-80BAFB0F71D4}" dt="2021-02-23T15:34:35.903" v="5"/>
          <ac:picMkLst>
            <pc:docMk/>
            <pc:sldMk cId="357588276" sldId="2076136388"/>
            <ac:picMk id="3" creationId="{E8162214-9BC9-451A-AB5E-8FA1C070E8D2}"/>
          </ac:picMkLst>
        </pc:picChg>
        <pc:picChg chg="del">
          <ac:chgData name="David Warner" userId="S::david_dwarnerii.com#ext#@microsoft.onmicrosoft.com::acafcf14-4098-4a83-9425-e73571277a06" providerId="AD" clId="Web-{0387BAEA-6C85-4B78-84BE-80BAFB0F71D4}" dt="2021-02-23T15:33:37.775" v="0"/>
          <ac:picMkLst>
            <pc:docMk/>
            <pc:sldMk cId="357588276" sldId="2076136388"/>
            <ac:picMk id="5" creationId="{189CD802-828B-495A-A7D1-27A777AB8BA1}"/>
          </ac:picMkLst>
        </pc:picChg>
        <pc:picChg chg="add mod modCrop">
          <ac:chgData name="David Warner" userId="S::david_dwarnerii.com#ext#@microsoft.onmicrosoft.com::acafcf14-4098-4a83-9425-e73571277a06" providerId="AD" clId="Web-{0387BAEA-6C85-4B78-84BE-80BAFB0F71D4}" dt="2021-02-23T15:35:07.124" v="13" actId="1076"/>
          <ac:picMkLst>
            <pc:docMk/>
            <pc:sldMk cId="357588276" sldId="2076136388"/>
            <ac:picMk id="7" creationId="{A58B20BD-F1C4-4A85-A854-F40409705E38}"/>
          </ac:picMkLst>
        </pc:picChg>
      </pc:sldChg>
    </pc:docChg>
  </pc:docChgLst>
  <pc:docChgLst>
    <pc:chgData name="David Warner" userId="S::david_dwarnerii.com#ext#@microsoft.onmicrosoft.com::acafcf14-4098-4a83-9425-e73571277a06" providerId="AD" clId="Web-{43C9DB3D-B91F-4204-AA69-D194AFA4144E}"/>
    <pc:docChg chg="modSld">
      <pc:chgData name="David Warner" userId="S::david_dwarnerii.com#ext#@microsoft.onmicrosoft.com::acafcf14-4098-4a83-9425-e73571277a06" providerId="AD" clId="Web-{43C9DB3D-B91F-4204-AA69-D194AFA4144E}" dt="2021-07-15T13:24:12.745" v="5" actId="20577"/>
      <pc:docMkLst>
        <pc:docMk/>
      </pc:docMkLst>
      <pc:sldChg chg="modSp">
        <pc:chgData name="David Warner" userId="S::david_dwarnerii.com#ext#@microsoft.onmicrosoft.com::acafcf14-4098-4a83-9425-e73571277a06" providerId="AD" clId="Web-{43C9DB3D-B91F-4204-AA69-D194AFA4144E}" dt="2021-07-15T13:24:12.745" v="5" actId="20577"/>
        <pc:sldMkLst>
          <pc:docMk/>
          <pc:sldMk cId="287163252" sldId="1567"/>
        </pc:sldMkLst>
        <pc:spChg chg="mod">
          <ac:chgData name="David Warner" userId="S::david_dwarnerii.com#ext#@microsoft.onmicrosoft.com::acafcf14-4098-4a83-9425-e73571277a06" providerId="AD" clId="Web-{43C9DB3D-B91F-4204-AA69-D194AFA4144E}" dt="2021-07-15T13:24:12.745" v="5" actId="20577"/>
          <ac:spMkLst>
            <pc:docMk/>
            <pc:sldMk cId="287163252" sldId="1567"/>
            <ac:spMk id="5" creationId="{9B6ECC88-D921-48D6-BA85-F52F354F9C35}"/>
          </ac:spMkLst>
        </pc:spChg>
      </pc:sldChg>
    </pc:docChg>
  </pc:docChgLst>
  <pc:docChgLst>
    <pc:chgData name="Brian Jackett" userId="e2c557f4-fffa-4012-a1e1-e15087bfdbac" providerId="ADAL" clId="{DE813180-B9C8-486E-970A-86394DFBC3E7}"/>
    <pc:docChg chg="undo custSel modSld">
      <pc:chgData name="Brian Jackett" userId="e2c557f4-fffa-4012-a1e1-e15087bfdbac" providerId="ADAL" clId="{DE813180-B9C8-486E-970A-86394DFBC3E7}" dt="2022-02-01T04:11:23.937" v="268" actId="1440"/>
      <pc:docMkLst>
        <pc:docMk/>
      </pc:docMkLst>
      <pc:sldChg chg="modSp mod">
        <pc:chgData name="Brian Jackett" userId="e2c557f4-fffa-4012-a1e1-e15087bfdbac" providerId="ADAL" clId="{DE813180-B9C8-486E-970A-86394DFBC3E7}" dt="2022-01-25T17:00:21.626" v="56" actId="6549"/>
        <pc:sldMkLst>
          <pc:docMk/>
          <pc:sldMk cId="2967945684" sldId="277"/>
        </pc:sldMkLst>
        <pc:spChg chg="mod">
          <ac:chgData name="Brian Jackett" userId="e2c557f4-fffa-4012-a1e1-e15087bfdbac" providerId="ADAL" clId="{DE813180-B9C8-486E-970A-86394DFBC3E7}" dt="2022-01-25T17:00:21.626" v="56" actId="6549"/>
          <ac:spMkLst>
            <pc:docMk/>
            <pc:sldMk cId="2967945684" sldId="277"/>
            <ac:spMk id="4" creationId="{A04E16D6-6682-4068-BF11-BA8E4E8E1BBC}"/>
          </ac:spMkLst>
        </pc:spChg>
      </pc:sldChg>
      <pc:sldChg chg="addSp modSp mod">
        <pc:chgData name="Brian Jackett" userId="e2c557f4-fffa-4012-a1e1-e15087bfdbac" providerId="ADAL" clId="{DE813180-B9C8-486E-970A-86394DFBC3E7}" dt="2022-01-25T17:02:11.720" v="57" actId="767"/>
        <pc:sldMkLst>
          <pc:docMk/>
          <pc:sldMk cId="287163252" sldId="1567"/>
        </pc:sldMkLst>
        <pc:spChg chg="add">
          <ac:chgData name="Brian Jackett" userId="e2c557f4-fffa-4012-a1e1-e15087bfdbac" providerId="ADAL" clId="{DE813180-B9C8-486E-970A-86394DFBC3E7}" dt="2022-01-25T17:02:11.720" v="57" actId="767"/>
          <ac:spMkLst>
            <pc:docMk/>
            <pc:sldMk cId="287163252" sldId="1567"/>
            <ac:spMk id="3" creationId="{C97551AB-4319-4371-8ADC-4049218773D6}"/>
          </ac:spMkLst>
        </pc:spChg>
        <pc:spChg chg="mod">
          <ac:chgData name="Brian Jackett" userId="e2c557f4-fffa-4012-a1e1-e15087bfdbac" providerId="ADAL" clId="{DE813180-B9C8-486E-970A-86394DFBC3E7}" dt="2022-01-25T16:59:18.584" v="15" actId="20577"/>
          <ac:spMkLst>
            <pc:docMk/>
            <pc:sldMk cId="287163252" sldId="1567"/>
            <ac:spMk id="5" creationId="{9B6ECC88-D921-48D6-BA85-F52F354F9C35}"/>
          </ac:spMkLst>
        </pc:spChg>
        <pc:spChg chg="mod">
          <ac:chgData name="Brian Jackett" userId="e2c557f4-fffa-4012-a1e1-e15087bfdbac" providerId="ADAL" clId="{DE813180-B9C8-486E-970A-86394DFBC3E7}" dt="2022-01-25T16:59:26.212" v="27" actId="20577"/>
          <ac:spMkLst>
            <pc:docMk/>
            <pc:sldMk cId="287163252" sldId="1567"/>
            <ac:spMk id="8" creationId="{00000000-0000-0000-0000-000000000000}"/>
          </ac:spMkLst>
        </pc:spChg>
      </pc:sldChg>
      <pc:sldChg chg="addSp delSp modSp mod">
        <pc:chgData name="Brian Jackett" userId="e2c557f4-fffa-4012-a1e1-e15087bfdbac" providerId="ADAL" clId="{DE813180-B9C8-486E-970A-86394DFBC3E7}" dt="2022-01-25T17:00:03.606" v="44" actId="242"/>
        <pc:sldMkLst>
          <pc:docMk/>
          <pc:sldMk cId="10702720" sldId="2079"/>
        </pc:sldMkLst>
        <pc:spChg chg="add mod">
          <ac:chgData name="Brian Jackett" userId="e2c557f4-fffa-4012-a1e1-e15087bfdbac" providerId="ADAL" clId="{DE813180-B9C8-486E-970A-86394DFBC3E7}" dt="2022-01-25T17:00:03.606" v="44" actId="242"/>
          <ac:spMkLst>
            <pc:docMk/>
            <pc:sldMk cId="10702720" sldId="2079"/>
            <ac:spMk id="4" creationId="{AC504DFC-E48C-46B3-B890-1CBC9ECE1FA4}"/>
          </ac:spMkLst>
        </pc:spChg>
        <pc:picChg chg="del">
          <ac:chgData name="Brian Jackett" userId="e2c557f4-fffa-4012-a1e1-e15087bfdbac" providerId="ADAL" clId="{DE813180-B9C8-486E-970A-86394DFBC3E7}" dt="2022-01-25T16:59:33.943" v="28" actId="478"/>
          <ac:picMkLst>
            <pc:docMk/>
            <pc:sldMk cId="10702720" sldId="2079"/>
            <ac:picMk id="2" creationId="{804D5540-6A44-4B40-B4D0-652B91686FA2}"/>
          </ac:picMkLst>
        </pc:picChg>
        <pc:picChg chg="del">
          <ac:chgData name="Brian Jackett" userId="e2c557f4-fffa-4012-a1e1-e15087bfdbac" providerId="ADAL" clId="{DE813180-B9C8-486E-970A-86394DFBC3E7}" dt="2022-01-25T16:59:34.407" v="29" actId="478"/>
          <ac:picMkLst>
            <pc:docMk/>
            <pc:sldMk cId="10702720" sldId="2079"/>
            <ac:picMk id="1028" creationId="{0F02F27C-272D-43A3-BB16-1C292B55E1E7}"/>
          </ac:picMkLst>
        </pc:picChg>
      </pc:sldChg>
      <pc:sldChg chg="addSp mod">
        <pc:chgData name="Brian Jackett" userId="e2c557f4-fffa-4012-a1e1-e15087bfdbac" providerId="ADAL" clId="{DE813180-B9C8-486E-970A-86394DFBC3E7}" dt="2022-01-25T17:00:13.566" v="46" actId="22"/>
        <pc:sldMkLst>
          <pc:docMk/>
          <pc:sldMk cId="778883926" sldId="2076136264"/>
        </pc:sldMkLst>
        <pc:spChg chg="add">
          <ac:chgData name="Brian Jackett" userId="e2c557f4-fffa-4012-a1e1-e15087bfdbac" providerId="ADAL" clId="{DE813180-B9C8-486E-970A-86394DFBC3E7}" dt="2022-01-25T17:00:13.566" v="46" actId="22"/>
          <ac:spMkLst>
            <pc:docMk/>
            <pc:sldMk cId="778883926" sldId="2076136264"/>
            <ac:spMk id="5" creationId="{BC569976-FB63-45CB-8166-5EA05CF965B7}"/>
          </ac:spMkLst>
        </pc:spChg>
      </pc:sldChg>
      <pc:sldChg chg="addSp delSp modSp mod">
        <pc:chgData name="Brian Jackett" userId="e2c557f4-fffa-4012-a1e1-e15087bfdbac" providerId="ADAL" clId="{DE813180-B9C8-486E-970A-86394DFBC3E7}" dt="2022-02-01T04:11:23.937" v="268" actId="1440"/>
        <pc:sldMkLst>
          <pc:docMk/>
          <pc:sldMk cId="460153747" sldId="2134805598"/>
        </pc:sldMkLst>
        <pc:picChg chg="del">
          <ac:chgData name="Brian Jackett" userId="e2c557f4-fffa-4012-a1e1-e15087bfdbac" providerId="ADAL" clId="{DE813180-B9C8-486E-970A-86394DFBC3E7}" dt="2022-02-01T04:08:06.020" v="252" actId="478"/>
          <ac:picMkLst>
            <pc:docMk/>
            <pc:sldMk cId="460153747" sldId="2134805598"/>
            <ac:picMk id="7" creationId="{CF23CD7C-3374-4C89-9B60-7313CF319828}"/>
          </ac:picMkLst>
        </pc:picChg>
        <pc:picChg chg="add del ord">
          <ac:chgData name="Brian Jackett" userId="e2c557f4-fffa-4012-a1e1-e15087bfdbac" providerId="ADAL" clId="{DE813180-B9C8-486E-970A-86394DFBC3E7}" dt="2022-02-01T04:11:12.275" v="263" actId="478"/>
          <ac:picMkLst>
            <pc:docMk/>
            <pc:sldMk cId="460153747" sldId="2134805598"/>
            <ac:picMk id="8" creationId="{993839D1-D416-468C-BF14-A6DD85F308EC}"/>
          </ac:picMkLst>
        </pc:picChg>
        <pc:picChg chg="add mod">
          <ac:chgData name="Brian Jackett" userId="e2c557f4-fffa-4012-a1e1-e15087bfdbac" providerId="ADAL" clId="{DE813180-B9C8-486E-970A-86394DFBC3E7}" dt="2022-02-01T04:11:23.937" v="268" actId="1440"/>
          <ac:picMkLst>
            <pc:docMk/>
            <pc:sldMk cId="460153747" sldId="2134805598"/>
            <ac:picMk id="9" creationId="{B2F8C8CB-E118-4C73-81C4-DEB14C3259FE}"/>
          </ac:picMkLst>
        </pc:picChg>
        <pc:picChg chg="add mod">
          <ac:chgData name="Brian Jackett" userId="e2c557f4-fffa-4012-a1e1-e15087bfdbac" providerId="ADAL" clId="{DE813180-B9C8-486E-970A-86394DFBC3E7}" dt="2022-02-01T04:11:20.612" v="267" actId="1440"/>
          <ac:picMkLst>
            <pc:docMk/>
            <pc:sldMk cId="460153747" sldId="2134805598"/>
            <ac:picMk id="13" creationId="{59EF4566-A284-4AD1-8F2A-5B568D4BDE8F}"/>
          </ac:picMkLst>
        </pc:picChg>
      </pc:sldChg>
      <pc:sldChg chg="addSp delSp modSp mod addAnim delAnim modAnim">
        <pc:chgData name="Brian Jackett" userId="e2c557f4-fffa-4012-a1e1-e15087bfdbac" providerId="ADAL" clId="{DE813180-B9C8-486E-970A-86394DFBC3E7}" dt="2022-02-01T04:05:28.634" v="251"/>
        <pc:sldMkLst>
          <pc:docMk/>
          <pc:sldMk cId="4046856784" sldId="2134805599"/>
        </pc:sldMkLst>
        <pc:spChg chg="add del">
          <ac:chgData name="Brian Jackett" userId="e2c557f4-fffa-4012-a1e1-e15087bfdbac" providerId="ADAL" clId="{DE813180-B9C8-486E-970A-86394DFBC3E7}" dt="2022-02-01T03:59:33.794" v="58" actId="478"/>
          <ac:spMkLst>
            <pc:docMk/>
            <pc:sldMk cId="4046856784" sldId="2134805599"/>
            <ac:spMk id="2" creationId="{23CB3C57-66EA-479F-9D94-AE354772BEA8}"/>
          </ac:spMkLst>
        </pc:spChg>
        <pc:picChg chg="add mod">
          <ac:chgData name="Brian Jackett" userId="e2c557f4-fffa-4012-a1e1-e15087bfdbac" providerId="ADAL" clId="{DE813180-B9C8-486E-970A-86394DFBC3E7}" dt="2022-02-01T04:04:39.143" v="247" actId="1038"/>
          <ac:picMkLst>
            <pc:docMk/>
            <pc:sldMk cId="4046856784" sldId="2134805599"/>
            <ac:picMk id="4" creationId="{2151AA92-9D49-436D-9248-A88410186999}"/>
          </ac:picMkLst>
        </pc:picChg>
        <pc:picChg chg="add del">
          <ac:chgData name="Brian Jackett" userId="e2c557f4-fffa-4012-a1e1-e15087bfdbac" providerId="ADAL" clId="{DE813180-B9C8-486E-970A-86394DFBC3E7}" dt="2022-02-01T03:59:57.257" v="63" actId="22"/>
          <ac:picMkLst>
            <pc:docMk/>
            <pc:sldMk cId="4046856784" sldId="2134805599"/>
            <ac:picMk id="6" creationId="{B0CC469E-5085-4466-B82F-18FE222166B2}"/>
          </ac:picMkLst>
        </pc:picChg>
        <pc:picChg chg="add mod">
          <ac:chgData name="Brian Jackett" userId="e2c557f4-fffa-4012-a1e1-e15087bfdbac" providerId="ADAL" clId="{DE813180-B9C8-486E-970A-86394DFBC3E7}" dt="2022-02-01T04:04:39.143" v="247" actId="1038"/>
          <ac:picMkLst>
            <pc:docMk/>
            <pc:sldMk cId="4046856784" sldId="2134805599"/>
            <ac:picMk id="9" creationId="{6C8048E1-1AF6-4AB8-88BF-CC1318A29704}"/>
          </ac:picMkLst>
        </pc:picChg>
        <pc:picChg chg="add mod">
          <ac:chgData name="Brian Jackett" userId="e2c557f4-fffa-4012-a1e1-e15087bfdbac" providerId="ADAL" clId="{DE813180-B9C8-486E-970A-86394DFBC3E7}" dt="2022-02-01T04:04:35.060" v="227" actId="1037"/>
          <ac:picMkLst>
            <pc:docMk/>
            <pc:sldMk cId="4046856784" sldId="2134805599"/>
            <ac:picMk id="11" creationId="{06ECBF8F-347B-449B-BDE4-75D33F0C501D}"/>
          </ac:picMkLst>
        </pc:picChg>
        <pc:picChg chg="add mod modCrop">
          <ac:chgData name="Brian Jackett" userId="e2c557f4-fffa-4012-a1e1-e15087bfdbac" providerId="ADAL" clId="{DE813180-B9C8-486E-970A-86394DFBC3E7}" dt="2022-02-01T04:04:35.060" v="227" actId="1037"/>
          <ac:picMkLst>
            <pc:docMk/>
            <pc:sldMk cId="4046856784" sldId="2134805599"/>
            <ac:picMk id="14" creationId="{A06CF50C-3414-4A9C-BC93-C7591BEF148B}"/>
          </ac:picMkLst>
        </pc:picChg>
        <pc:picChg chg="add mod">
          <ac:chgData name="Brian Jackett" userId="e2c557f4-fffa-4012-a1e1-e15087bfdbac" providerId="ADAL" clId="{DE813180-B9C8-486E-970A-86394DFBC3E7}" dt="2022-02-01T04:04:35.060" v="227" actId="1037"/>
          <ac:picMkLst>
            <pc:docMk/>
            <pc:sldMk cId="4046856784" sldId="2134805599"/>
            <ac:picMk id="16" creationId="{41BF1164-E402-405A-84AE-DEE3162CEADD}"/>
          </ac:picMkLst>
        </pc:picChg>
        <pc:picChg chg="add mod">
          <ac:chgData name="Brian Jackett" userId="e2c557f4-fffa-4012-a1e1-e15087bfdbac" providerId="ADAL" clId="{DE813180-B9C8-486E-970A-86394DFBC3E7}" dt="2022-02-01T04:04:32.751" v="197" actId="571"/>
          <ac:picMkLst>
            <pc:docMk/>
            <pc:sldMk cId="4046856784" sldId="2134805599"/>
            <ac:picMk id="17" creationId="{E6B8EFF2-545F-4FED-B4A2-7DBB710A5877}"/>
          </ac:picMkLst>
        </pc:picChg>
        <pc:picChg chg="add mod">
          <ac:chgData name="Brian Jackett" userId="e2c557f4-fffa-4012-a1e1-e15087bfdbac" providerId="ADAL" clId="{DE813180-B9C8-486E-970A-86394DFBC3E7}" dt="2022-02-01T04:04:32.751" v="197" actId="571"/>
          <ac:picMkLst>
            <pc:docMk/>
            <pc:sldMk cId="4046856784" sldId="2134805599"/>
            <ac:picMk id="18" creationId="{EA516061-E979-4967-A5F8-7FCCA98DEAD0}"/>
          </ac:picMkLst>
        </pc:picChg>
        <pc:picChg chg="add mod">
          <ac:chgData name="Brian Jackett" userId="e2c557f4-fffa-4012-a1e1-e15087bfdbac" providerId="ADAL" clId="{DE813180-B9C8-486E-970A-86394DFBC3E7}" dt="2022-02-01T04:04:32.751" v="197" actId="571"/>
          <ac:picMkLst>
            <pc:docMk/>
            <pc:sldMk cId="4046856784" sldId="2134805599"/>
            <ac:picMk id="19" creationId="{62088429-4981-4976-8D63-5427AB9610B7}"/>
          </ac:picMkLst>
        </pc:picChg>
      </pc:sldChg>
    </pc:docChg>
  </pc:docChgLst>
  <pc:docChgLst>
    <pc:chgData name="David Warner" userId="S::david_dwarnerii.com#ext#@microsoft.onmicrosoft.com::acafcf14-4098-4a83-9425-e73571277a06" providerId="AD" clId="Web-{0EACB6DE-AF43-4376-B32B-CB987BEB6E60}"/>
    <pc:docChg chg="modSld">
      <pc:chgData name="David Warner" userId="S::david_dwarnerii.com#ext#@microsoft.onmicrosoft.com::acafcf14-4098-4a83-9425-e73571277a06" providerId="AD" clId="Web-{0EACB6DE-AF43-4376-B32B-CB987BEB6E60}" dt="2021-04-22T04:29:02.722" v="34" actId="20577"/>
      <pc:docMkLst>
        <pc:docMk/>
      </pc:docMkLst>
      <pc:sldChg chg="modSp">
        <pc:chgData name="David Warner" userId="S::david_dwarnerii.com#ext#@microsoft.onmicrosoft.com::acafcf14-4098-4a83-9425-e73571277a06" providerId="AD" clId="Web-{0EACB6DE-AF43-4376-B32B-CB987BEB6E60}" dt="2021-04-22T04:29:02.722" v="34" actId="20577"/>
        <pc:sldMkLst>
          <pc:docMk/>
          <pc:sldMk cId="357588276" sldId="2076136388"/>
        </pc:sldMkLst>
        <pc:spChg chg="mod">
          <ac:chgData name="David Warner" userId="S::david_dwarnerii.com#ext#@microsoft.onmicrosoft.com::acafcf14-4098-4a83-9425-e73571277a06" providerId="AD" clId="Web-{0EACB6DE-AF43-4376-B32B-CB987BEB6E60}" dt="2021-04-22T04:29:02.722" v="34" actId="20577"/>
          <ac:spMkLst>
            <pc:docMk/>
            <pc:sldMk cId="357588276" sldId="2076136388"/>
            <ac:spMk id="9" creationId="{E00A4A7B-76F5-4DD2-BDB4-53AB1B34275B}"/>
          </ac:spMkLst>
        </pc:spChg>
        <pc:spChg chg="mod">
          <ac:chgData name="David Warner" userId="S::david_dwarnerii.com#ext#@microsoft.onmicrosoft.com::acafcf14-4098-4a83-9425-e73571277a06" providerId="AD" clId="Web-{0EACB6DE-AF43-4376-B32B-CB987BEB6E60}" dt="2021-04-22T04:28:43.049" v="9" actId="1076"/>
          <ac:spMkLst>
            <pc:docMk/>
            <pc:sldMk cId="357588276" sldId="2076136388"/>
            <ac:spMk id="10" creationId="{428522A5-E75F-40EA-865C-45BA98C91F76}"/>
          </ac:spMkLst>
        </pc:spChg>
      </pc:sldChg>
    </pc:docChg>
  </pc:docChgLst>
  <pc:docChgLst>
    <pc:chgData name="David Warner" userId="S::david_dwarnerii.com#ext#@microsoft.onmicrosoft.com::acafcf14-4098-4a83-9425-e73571277a06" providerId="AD" clId="Web-{8E61A602-C22F-4C30-A33A-4553E0F52A09}"/>
    <pc:docChg chg="modSld">
      <pc:chgData name="David Warner" userId="S::david_dwarnerii.com#ext#@microsoft.onmicrosoft.com::acafcf14-4098-4a83-9425-e73571277a06" providerId="AD" clId="Web-{8E61A602-C22F-4C30-A33A-4553E0F52A09}" dt="2021-05-03T14:57:48.216" v="113" actId="20577"/>
      <pc:docMkLst>
        <pc:docMk/>
      </pc:docMkLst>
      <pc:sldChg chg="addSp modSp">
        <pc:chgData name="David Warner" userId="S::david_dwarnerii.com#ext#@microsoft.onmicrosoft.com::acafcf14-4098-4a83-9425-e73571277a06" providerId="AD" clId="Web-{8E61A602-C22F-4C30-A33A-4553E0F52A09}" dt="2021-05-03T14:56:50.759" v="64" actId="20577"/>
        <pc:sldMkLst>
          <pc:docMk/>
          <pc:sldMk cId="10702720" sldId="2079"/>
        </pc:sldMkLst>
        <pc:spChg chg="mod">
          <ac:chgData name="David Warner" userId="S::david_dwarnerii.com#ext#@microsoft.onmicrosoft.com::acafcf14-4098-4a83-9425-e73571277a06" providerId="AD" clId="Web-{8E61A602-C22F-4C30-A33A-4553E0F52A09}" dt="2021-05-03T14:56:14.600" v="32" actId="1076"/>
          <ac:spMkLst>
            <pc:docMk/>
            <pc:sldMk cId="10702720" sldId="2079"/>
            <ac:spMk id="7" creationId="{00000000-0000-0000-0000-000000000000}"/>
          </ac:spMkLst>
        </pc:spChg>
        <pc:spChg chg="mod">
          <ac:chgData name="David Warner" userId="S::david_dwarnerii.com#ext#@microsoft.onmicrosoft.com::acafcf14-4098-4a83-9425-e73571277a06" providerId="AD" clId="Web-{8E61A602-C22F-4C30-A33A-4553E0F52A09}" dt="2021-05-03T14:56:50.759" v="64" actId="20577"/>
          <ac:spMkLst>
            <pc:docMk/>
            <pc:sldMk cId="10702720" sldId="2079"/>
            <ac:spMk id="8" creationId="{00000000-0000-0000-0000-000000000000}"/>
          </ac:spMkLst>
        </pc:spChg>
        <pc:picChg chg="add mod">
          <ac:chgData name="David Warner" userId="S::david_dwarnerii.com#ext#@microsoft.onmicrosoft.com::acafcf14-4098-4a83-9425-e73571277a06" providerId="AD" clId="Web-{8E61A602-C22F-4C30-A33A-4553E0F52A09}" dt="2021-05-03T14:55:48.958" v="29" actId="1076"/>
          <ac:picMkLst>
            <pc:docMk/>
            <pc:sldMk cId="10702720" sldId="2079"/>
            <ac:picMk id="9" creationId="{61840C57-43CB-47C5-9DAA-B597E32ACA51}"/>
          </ac:picMkLst>
        </pc:picChg>
        <pc:picChg chg="add mod">
          <ac:chgData name="David Warner" userId="S::david_dwarnerii.com#ext#@microsoft.onmicrosoft.com::acafcf14-4098-4a83-9425-e73571277a06" providerId="AD" clId="Web-{8E61A602-C22F-4C30-A33A-4553E0F52A09}" dt="2021-05-03T14:55:29.441" v="27"/>
          <ac:picMkLst>
            <pc:docMk/>
            <pc:sldMk cId="10702720" sldId="2079"/>
            <ac:picMk id="10" creationId="{C99BC400-7AD4-462F-9983-8A5CE1A29734}"/>
          </ac:picMkLst>
        </pc:picChg>
        <pc:picChg chg="mod">
          <ac:chgData name="David Warner" userId="S::david_dwarnerii.com#ext#@microsoft.onmicrosoft.com::acafcf14-4098-4a83-9425-e73571277a06" providerId="AD" clId="Web-{8E61A602-C22F-4C30-A33A-4553E0F52A09}" dt="2021-05-03T14:53:18.605" v="22" actId="1076"/>
          <ac:picMkLst>
            <pc:docMk/>
            <pc:sldMk cId="10702720" sldId="2079"/>
            <ac:picMk id="3074" creationId="{0E4AB23B-5E11-4565-8257-4BCCB9A94057}"/>
          </ac:picMkLst>
        </pc:picChg>
      </pc:sldChg>
      <pc:sldChg chg="addSp delSp modSp">
        <pc:chgData name="David Warner" userId="S::david_dwarnerii.com#ext#@microsoft.onmicrosoft.com::acafcf14-4098-4a83-9425-e73571277a06" providerId="AD" clId="Web-{8E61A602-C22F-4C30-A33A-4553E0F52A09}" dt="2021-05-03T14:57:48.216" v="113" actId="20577"/>
        <pc:sldMkLst>
          <pc:docMk/>
          <pc:sldMk cId="778883926" sldId="2076136264"/>
        </pc:sldMkLst>
        <pc:spChg chg="mod">
          <ac:chgData name="David Warner" userId="S::david_dwarnerii.com#ext#@microsoft.onmicrosoft.com::acafcf14-4098-4a83-9425-e73571277a06" providerId="AD" clId="Web-{8E61A602-C22F-4C30-A33A-4553E0F52A09}" dt="2021-05-03T14:57:48.216" v="113" actId="20577"/>
          <ac:spMkLst>
            <pc:docMk/>
            <pc:sldMk cId="778883926" sldId="2076136264"/>
            <ac:spMk id="14" creationId="{953584C8-8734-42EA-AD16-6AA2B405D249}"/>
          </ac:spMkLst>
        </pc:spChg>
        <pc:picChg chg="del">
          <ac:chgData name="David Warner" userId="S::david_dwarnerii.com#ext#@microsoft.onmicrosoft.com::acafcf14-4098-4a83-9425-e73571277a06" providerId="AD" clId="Web-{8E61A602-C22F-4C30-A33A-4553E0F52A09}" dt="2021-05-03T14:57:02.963" v="71"/>
          <ac:picMkLst>
            <pc:docMk/>
            <pc:sldMk cId="778883926" sldId="2076136264"/>
            <ac:picMk id="6" creationId="{A5B82AD6-B374-4474-A717-A3E89210A56D}"/>
          </ac:picMkLst>
        </pc:picChg>
        <pc:picChg chg="add mod">
          <ac:chgData name="David Warner" userId="S::david_dwarnerii.com#ext#@microsoft.onmicrosoft.com::acafcf14-4098-4a83-9425-e73571277a06" providerId="AD" clId="Web-{8E61A602-C22F-4C30-A33A-4553E0F52A09}" dt="2021-05-03T14:57:27.230" v="81" actId="1076"/>
          <ac:picMkLst>
            <pc:docMk/>
            <pc:sldMk cId="778883926" sldId="2076136264"/>
            <ac:picMk id="7" creationId="{AF839BB1-683E-498D-9CE2-CCE37FA9A56E}"/>
          </ac:picMkLst>
        </pc:picChg>
        <pc:picChg chg="add mod">
          <ac:chgData name="David Warner" userId="S::david_dwarnerii.com#ext#@microsoft.onmicrosoft.com::acafcf14-4098-4a83-9425-e73571277a06" providerId="AD" clId="Web-{8E61A602-C22F-4C30-A33A-4553E0F52A09}" dt="2021-05-03T14:57:27.261" v="83" actId="1076"/>
          <ac:picMkLst>
            <pc:docMk/>
            <pc:sldMk cId="778883926" sldId="2076136264"/>
            <ac:picMk id="9" creationId="{1D5F0561-879F-4675-A706-BBD405BA7C82}"/>
          </ac:picMkLst>
        </pc:picChg>
        <pc:picChg chg="add mod">
          <ac:chgData name="David Warner" userId="S::david_dwarnerii.com#ext#@microsoft.onmicrosoft.com::acafcf14-4098-4a83-9425-e73571277a06" providerId="AD" clId="Web-{8E61A602-C22F-4C30-A33A-4553E0F52A09}" dt="2021-05-03T14:57:27.245" v="82" actId="1076"/>
          <ac:picMkLst>
            <pc:docMk/>
            <pc:sldMk cId="778883926" sldId="2076136264"/>
            <ac:picMk id="11" creationId="{6351687E-208E-4AC8-96B2-EA2C28856794}"/>
          </ac:picMkLst>
        </pc:picChg>
      </pc:sldChg>
    </pc:docChg>
  </pc:docChgLst>
  <pc:docChgLst>
    <pc:chgData name="Mikael Svenson" userId="965d4e6a-fd22-4d0b-8bb9-2315d7bb356c" providerId="ADAL" clId="{CCB25CE7-1742-46EC-954A-8057074610FC}"/>
    <pc:docChg chg="custSel modSld">
      <pc:chgData name="Mikael Svenson" userId="965d4e6a-fd22-4d0b-8bb9-2315d7bb356c" providerId="ADAL" clId="{CCB25CE7-1742-46EC-954A-8057074610FC}" dt="2021-01-25T15:15:07.746" v="135" actId="20577"/>
      <pc:docMkLst>
        <pc:docMk/>
      </pc:docMkLst>
      <pc:sldChg chg="delSp modSp mod">
        <pc:chgData name="Mikael Svenson" userId="965d4e6a-fd22-4d0b-8bb9-2315d7bb356c" providerId="ADAL" clId="{CCB25CE7-1742-46EC-954A-8057074610FC}" dt="2021-01-25T15:15:07.746" v="135" actId="20577"/>
        <pc:sldMkLst>
          <pc:docMk/>
          <pc:sldMk cId="2925091645" sldId="2076136308"/>
        </pc:sldMkLst>
        <pc:spChg chg="mod">
          <ac:chgData name="Mikael Svenson" userId="965d4e6a-fd22-4d0b-8bb9-2315d7bb356c" providerId="ADAL" clId="{CCB25CE7-1742-46EC-954A-8057074610FC}" dt="2021-01-25T15:15:07.746" v="135" actId="20577"/>
          <ac:spMkLst>
            <pc:docMk/>
            <pc:sldMk cId="2925091645" sldId="2076136308"/>
            <ac:spMk id="3" creationId="{CBDC9C38-872E-4048-96FE-C321FEF21EC1}"/>
          </ac:spMkLst>
        </pc:spChg>
        <pc:spChg chg="del">
          <ac:chgData name="Mikael Svenson" userId="965d4e6a-fd22-4d0b-8bb9-2315d7bb356c" providerId="ADAL" clId="{CCB25CE7-1742-46EC-954A-8057074610FC}" dt="2021-01-25T15:11:36.119" v="0" actId="478"/>
          <ac:spMkLst>
            <pc:docMk/>
            <pc:sldMk cId="2925091645" sldId="2076136308"/>
            <ac:spMk id="5" creationId="{77DF8B66-B6F3-4FDA-A84D-F4247D729755}"/>
          </ac:spMkLst>
        </pc:spChg>
      </pc:sldChg>
    </pc:docChg>
  </pc:docChgLst>
  <pc:docChgLst>
    <pc:chgData name="Wajeed Shaikh" userId="943a82b8-fdb9-4dbf-aa6c-31e37bb9aed6" providerId="ADAL" clId="{F5F9E648-DD35-4AE7-BF88-3F0E7F574409}"/>
    <pc:docChg chg="undo custSel modSld">
      <pc:chgData name="Wajeed Shaikh" userId="943a82b8-fdb9-4dbf-aa6c-31e37bb9aed6" providerId="ADAL" clId="{F5F9E648-DD35-4AE7-BF88-3F0E7F574409}" dt="2022-05-31T11:23:44.401" v="942" actId="6549"/>
      <pc:docMkLst>
        <pc:docMk/>
      </pc:docMkLst>
      <pc:sldChg chg="addSp modSp mod modNotesTx">
        <pc:chgData name="Wajeed Shaikh" userId="943a82b8-fdb9-4dbf-aa6c-31e37bb9aed6" providerId="ADAL" clId="{F5F9E648-DD35-4AE7-BF88-3F0E7F574409}" dt="2022-05-31T11:23:44.401" v="942" actId="6549"/>
        <pc:sldMkLst>
          <pc:docMk/>
          <pc:sldMk cId="1247101359" sldId="2145707276"/>
        </pc:sldMkLst>
        <pc:spChg chg="add mod">
          <ac:chgData name="Wajeed Shaikh" userId="943a82b8-fdb9-4dbf-aa6c-31e37bb9aed6" providerId="ADAL" clId="{F5F9E648-DD35-4AE7-BF88-3F0E7F574409}" dt="2022-05-31T11:15:26.406" v="517" actId="6549"/>
          <ac:spMkLst>
            <pc:docMk/>
            <pc:sldMk cId="1247101359" sldId="2145707276"/>
            <ac:spMk id="40" creationId="{B7C19D74-2CF1-3DAE-826F-C06A033F58FB}"/>
          </ac:spMkLst>
        </pc:spChg>
        <pc:picChg chg="add mod">
          <ac:chgData name="Wajeed Shaikh" userId="943a82b8-fdb9-4dbf-aa6c-31e37bb9aed6" providerId="ADAL" clId="{F5F9E648-DD35-4AE7-BF88-3F0E7F574409}" dt="2022-05-31T11:14:37.399" v="493" actId="1076"/>
          <ac:picMkLst>
            <pc:docMk/>
            <pc:sldMk cId="1247101359" sldId="2145707276"/>
            <ac:picMk id="1026" creationId="{C26C22D5-4AAB-461E-7E4F-994DACEA2372}"/>
          </ac:picMkLst>
        </pc:picChg>
      </pc:sldChg>
    </pc:docChg>
  </pc:docChgLst>
  <pc:docChgLst>
    <pc:chgData name="Vesa Juvonen" userId="c7243be1-99a3-4752-ab2a-0cf698cf8236" providerId="ADAL" clId="{C61CD639-E418-4909-A3B9-2D379C767E62}"/>
    <pc:docChg chg="undo custSel addSld delSld modSld modSection">
      <pc:chgData name="Vesa Juvonen" userId="c7243be1-99a3-4752-ab2a-0cf698cf8236" providerId="ADAL" clId="{C61CD639-E418-4909-A3B9-2D379C767E62}" dt="2021-09-15T07:28:09.963" v="605" actId="22"/>
      <pc:docMkLst>
        <pc:docMk/>
      </pc:docMkLst>
      <pc:sldChg chg="modSp mod">
        <pc:chgData name="Vesa Juvonen" userId="c7243be1-99a3-4752-ab2a-0cf698cf8236" providerId="ADAL" clId="{C61CD639-E418-4909-A3B9-2D379C767E62}" dt="2021-09-13T09:36:15.793" v="107" actId="5793"/>
        <pc:sldMkLst>
          <pc:docMk/>
          <pc:sldMk cId="2967945684" sldId="277"/>
        </pc:sldMkLst>
        <pc:spChg chg="mod">
          <ac:chgData name="Vesa Juvonen" userId="c7243be1-99a3-4752-ab2a-0cf698cf8236" providerId="ADAL" clId="{C61CD639-E418-4909-A3B9-2D379C767E62}" dt="2021-09-13T09:36:15.793" v="107" actId="5793"/>
          <ac:spMkLst>
            <pc:docMk/>
            <pc:sldMk cId="2967945684" sldId="277"/>
            <ac:spMk id="4" creationId="{A04E16D6-6682-4068-BF11-BA8E4E8E1BBC}"/>
          </ac:spMkLst>
        </pc:spChg>
      </pc:sldChg>
      <pc:sldChg chg="modSp mod">
        <pc:chgData name="Vesa Juvonen" userId="c7243be1-99a3-4752-ab2a-0cf698cf8236" providerId="ADAL" clId="{C61CD639-E418-4909-A3B9-2D379C767E62}" dt="2021-09-13T09:33:53.047" v="18" actId="20577"/>
        <pc:sldMkLst>
          <pc:docMk/>
          <pc:sldMk cId="287163252" sldId="1567"/>
        </pc:sldMkLst>
        <pc:spChg chg="mod">
          <ac:chgData name="Vesa Juvonen" userId="c7243be1-99a3-4752-ab2a-0cf698cf8236" providerId="ADAL" clId="{C61CD639-E418-4909-A3B9-2D379C767E62}" dt="2021-09-13T09:33:50.574" v="15" actId="20577"/>
          <ac:spMkLst>
            <pc:docMk/>
            <pc:sldMk cId="287163252" sldId="1567"/>
            <ac:spMk id="5" creationId="{9B6ECC88-D921-48D6-BA85-F52F354F9C35}"/>
          </ac:spMkLst>
        </pc:spChg>
        <pc:spChg chg="mod">
          <ac:chgData name="Vesa Juvonen" userId="c7243be1-99a3-4752-ab2a-0cf698cf8236" providerId="ADAL" clId="{C61CD639-E418-4909-A3B9-2D379C767E62}" dt="2021-09-13T09:33:53.047" v="18" actId="20577"/>
          <ac:spMkLst>
            <pc:docMk/>
            <pc:sldMk cId="287163252" sldId="1567"/>
            <ac:spMk id="8" creationId="{00000000-0000-0000-0000-000000000000}"/>
          </ac:spMkLst>
        </pc:spChg>
      </pc:sldChg>
      <pc:sldChg chg="modSp mod">
        <pc:chgData name="Vesa Juvonen" userId="c7243be1-99a3-4752-ab2a-0cf698cf8236" providerId="ADAL" clId="{C61CD639-E418-4909-A3B9-2D379C767E62}" dt="2021-09-13T09:35:57.700" v="93" actId="20577"/>
        <pc:sldMkLst>
          <pc:docMk/>
          <pc:sldMk cId="2773584698" sldId="1621"/>
        </pc:sldMkLst>
        <pc:spChg chg="mod">
          <ac:chgData name="Vesa Juvonen" userId="c7243be1-99a3-4752-ab2a-0cf698cf8236" providerId="ADAL" clId="{C61CD639-E418-4909-A3B9-2D379C767E62}" dt="2021-09-13T09:35:57.700" v="93" actId="20577"/>
          <ac:spMkLst>
            <pc:docMk/>
            <pc:sldMk cId="2773584698" sldId="1621"/>
            <ac:spMk id="7" creationId="{6F939F32-4E37-4CA3-B710-00610E5E59D3}"/>
          </ac:spMkLst>
        </pc:spChg>
      </pc:sldChg>
      <pc:sldChg chg="addSp delSp modSp add del mod">
        <pc:chgData name="Vesa Juvonen" userId="c7243be1-99a3-4752-ab2a-0cf698cf8236" providerId="ADAL" clId="{C61CD639-E418-4909-A3B9-2D379C767E62}" dt="2021-09-13T13:48:12.202" v="297" actId="6549"/>
        <pc:sldMkLst>
          <pc:docMk/>
          <pc:sldMk cId="10702720" sldId="2079"/>
        </pc:sldMkLst>
        <pc:spChg chg="mod">
          <ac:chgData name="Vesa Juvonen" userId="c7243be1-99a3-4752-ab2a-0cf698cf8236" providerId="ADAL" clId="{C61CD639-E418-4909-A3B9-2D379C767E62}" dt="2021-09-13T13:48:12.202" v="297" actId="6549"/>
          <ac:spMkLst>
            <pc:docMk/>
            <pc:sldMk cId="10702720" sldId="2079"/>
            <ac:spMk id="8" creationId="{00000000-0000-0000-0000-000000000000}"/>
          </ac:spMkLst>
        </pc:spChg>
        <pc:picChg chg="add mod">
          <ac:chgData name="Vesa Juvonen" userId="c7243be1-99a3-4752-ab2a-0cf698cf8236" providerId="ADAL" clId="{C61CD639-E418-4909-A3B9-2D379C767E62}" dt="2021-09-13T13:48:02.509" v="287" actId="1076"/>
          <ac:picMkLst>
            <pc:docMk/>
            <pc:sldMk cId="10702720" sldId="2079"/>
            <ac:picMk id="2" creationId="{0913B2E8-3D45-40F1-A57E-7126D71349EA}"/>
          </ac:picMkLst>
        </pc:picChg>
        <pc:picChg chg="add mod">
          <ac:chgData name="Vesa Juvonen" userId="c7243be1-99a3-4752-ab2a-0cf698cf8236" providerId="ADAL" clId="{C61CD639-E418-4909-A3B9-2D379C767E62}" dt="2021-09-13T13:48:02.509" v="287" actId="1076"/>
          <ac:picMkLst>
            <pc:docMk/>
            <pc:sldMk cId="10702720" sldId="2079"/>
            <ac:picMk id="6" creationId="{8062DC70-738D-4BF3-B82F-A48B5D456839}"/>
          </ac:picMkLst>
        </pc:picChg>
        <pc:picChg chg="mod">
          <ac:chgData name="Vesa Juvonen" userId="c7243be1-99a3-4752-ab2a-0cf698cf8236" providerId="ADAL" clId="{C61CD639-E418-4909-A3B9-2D379C767E62}" dt="2021-09-13T13:48:02.509" v="287" actId="1076"/>
          <ac:picMkLst>
            <pc:docMk/>
            <pc:sldMk cId="10702720" sldId="2079"/>
            <ac:picMk id="10" creationId="{C4A1B2D1-8D85-437E-A82F-800CB40ECF36}"/>
          </ac:picMkLst>
        </pc:picChg>
        <pc:picChg chg="del">
          <ac:chgData name="Vesa Juvonen" userId="c7243be1-99a3-4752-ab2a-0cf698cf8236" providerId="ADAL" clId="{C61CD639-E418-4909-A3B9-2D379C767E62}" dt="2021-09-13T09:37:10.304" v="122" actId="478"/>
          <ac:picMkLst>
            <pc:docMk/>
            <pc:sldMk cId="10702720" sldId="2079"/>
            <ac:picMk id="12" creationId="{71FF078A-893D-4002-A61E-40CAEE4362D7}"/>
          </ac:picMkLst>
        </pc:picChg>
        <pc:picChg chg="del">
          <ac:chgData name="Vesa Juvonen" userId="c7243be1-99a3-4752-ab2a-0cf698cf8236" providerId="ADAL" clId="{C61CD639-E418-4909-A3B9-2D379C767E62}" dt="2021-09-13T09:37:10.304" v="122" actId="478"/>
          <ac:picMkLst>
            <pc:docMk/>
            <pc:sldMk cId="10702720" sldId="2079"/>
            <ac:picMk id="14" creationId="{348CF5F7-5D29-4A64-BE01-F4B54588C75B}"/>
          </ac:picMkLst>
        </pc:picChg>
        <pc:picChg chg="del mod">
          <ac:chgData name="Vesa Juvonen" userId="c7243be1-99a3-4752-ab2a-0cf698cf8236" providerId="ADAL" clId="{C61CD639-E418-4909-A3B9-2D379C767E62}" dt="2021-09-13T13:47:41.949" v="282" actId="478"/>
          <ac:picMkLst>
            <pc:docMk/>
            <pc:sldMk cId="10702720" sldId="2079"/>
            <ac:picMk id="2050" creationId="{F2C35ACB-0075-49B3-B4C0-FF07FCF44B50}"/>
          </ac:picMkLst>
        </pc:picChg>
      </pc:sldChg>
      <pc:sldChg chg="addSp">
        <pc:chgData name="Vesa Juvonen" userId="c7243be1-99a3-4752-ab2a-0cf698cf8236" providerId="ADAL" clId="{C61CD639-E418-4909-A3B9-2D379C767E62}" dt="2021-09-13T13:47:16.214" v="275"/>
        <pc:sldMkLst>
          <pc:docMk/>
          <pc:sldMk cId="553022048" sldId="2079"/>
        </pc:sldMkLst>
        <pc:spChg chg="add">
          <ac:chgData name="Vesa Juvonen" userId="c7243be1-99a3-4752-ab2a-0cf698cf8236" providerId="ADAL" clId="{C61CD639-E418-4909-A3B9-2D379C767E62}" dt="2021-09-13T13:47:16.214" v="275"/>
          <ac:spMkLst>
            <pc:docMk/>
            <pc:sldMk cId="553022048" sldId="2079"/>
            <ac:spMk id="4" creationId="{697AF0AC-D7F0-4E3D-B71E-581AD3691C3E}"/>
          </ac:spMkLst>
        </pc:spChg>
      </pc:sldChg>
      <pc:sldChg chg="addSp">
        <pc:chgData name="Vesa Juvonen" userId="c7243be1-99a3-4752-ab2a-0cf698cf8236" providerId="ADAL" clId="{C61CD639-E418-4909-A3B9-2D379C767E62}" dt="2021-09-13T09:36:55.929" v="114"/>
        <pc:sldMkLst>
          <pc:docMk/>
          <pc:sldMk cId="810289656" sldId="2079"/>
        </pc:sldMkLst>
        <pc:picChg chg="add">
          <ac:chgData name="Vesa Juvonen" userId="c7243be1-99a3-4752-ab2a-0cf698cf8236" providerId="ADAL" clId="{C61CD639-E418-4909-A3B9-2D379C767E62}" dt="2021-09-13T09:36:55.929" v="114"/>
          <ac:picMkLst>
            <pc:docMk/>
            <pc:sldMk cId="810289656" sldId="2079"/>
            <ac:picMk id="2050" creationId="{F2C35ACB-0075-49B3-B4C0-FF07FCF44B50}"/>
          </ac:picMkLst>
        </pc:picChg>
      </pc:sldChg>
      <pc:sldChg chg="addSp">
        <pc:chgData name="Vesa Juvonen" userId="c7243be1-99a3-4752-ab2a-0cf698cf8236" providerId="ADAL" clId="{C61CD639-E418-4909-A3B9-2D379C767E62}" dt="2021-09-13T09:36:37.612" v="108"/>
        <pc:sldMkLst>
          <pc:docMk/>
          <pc:sldMk cId="659928857" sldId="2076136264"/>
        </pc:sldMkLst>
        <pc:picChg chg="add">
          <ac:chgData name="Vesa Juvonen" userId="c7243be1-99a3-4752-ab2a-0cf698cf8236" providerId="ADAL" clId="{C61CD639-E418-4909-A3B9-2D379C767E62}" dt="2021-09-13T09:36:37.612" v="108"/>
          <ac:picMkLst>
            <pc:docMk/>
            <pc:sldMk cId="659928857" sldId="2076136264"/>
            <ac:picMk id="1026" creationId="{6ED8A724-34D3-4F5F-B67E-49BA3C8564F7}"/>
          </ac:picMkLst>
        </pc:picChg>
      </pc:sldChg>
      <pc:sldChg chg="addSp delSp modSp add del mod">
        <pc:chgData name="Vesa Juvonen" userId="c7243be1-99a3-4752-ab2a-0cf698cf8236" providerId="ADAL" clId="{C61CD639-E418-4909-A3B9-2D379C767E62}" dt="2021-09-13T13:49:06.130" v="320" actId="1076"/>
        <pc:sldMkLst>
          <pc:docMk/>
          <pc:sldMk cId="778883926" sldId="2076136264"/>
        </pc:sldMkLst>
        <pc:spChg chg="mod">
          <ac:chgData name="Vesa Juvonen" userId="c7243be1-99a3-4752-ab2a-0cf698cf8236" providerId="ADAL" clId="{C61CD639-E418-4909-A3B9-2D379C767E62}" dt="2021-09-13T13:48:35.089" v="313"/>
          <ac:spMkLst>
            <pc:docMk/>
            <pc:sldMk cId="778883926" sldId="2076136264"/>
            <ac:spMk id="14" creationId="{953584C8-8734-42EA-AD16-6AA2B405D249}"/>
          </ac:spMkLst>
        </pc:spChg>
        <pc:picChg chg="add mod">
          <ac:chgData name="Vesa Juvonen" userId="c7243be1-99a3-4752-ab2a-0cf698cf8236" providerId="ADAL" clId="{C61CD639-E418-4909-A3B9-2D379C767E62}" dt="2021-09-13T13:49:01.286" v="319" actId="1076"/>
          <ac:picMkLst>
            <pc:docMk/>
            <pc:sldMk cId="778883926" sldId="2076136264"/>
            <ac:picMk id="3" creationId="{1FAF29EE-903F-4148-8A06-6EF666A956FE}"/>
          </ac:picMkLst>
        </pc:picChg>
        <pc:picChg chg="add del mod">
          <ac:chgData name="Vesa Juvonen" userId="c7243be1-99a3-4752-ab2a-0cf698cf8236" providerId="ADAL" clId="{C61CD639-E418-4909-A3B9-2D379C767E62}" dt="2021-09-13T09:38:19.983" v="146" actId="478"/>
          <ac:picMkLst>
            <pc:docMk/>
            <pc:sldMk cId="778883926" sldId="2076136264"/>
            <ac:picMk id="3" creationId="{FB3B5A07-8F7B-40D4-89E9-2DBE526ABE89}"/>
          </ac:picMkLst>
        </pc:picChg>
        <pc:picChg chg="add mod">
          <ac:chgData name="Vesa Juvonen" userId="c7243be1-99a3-4752-ab2a-0cf698cf8236" providerId="ADAL" clId="{C61CD639-E418-4909-A3B9-2D379C767E62}" dt="2021-09-13T13:49:06.130" v="320" actId="1076"/>
          <ac:picMkLst>
            <pc:docMk/>
            <pc:sldMk cId="778883926" sldId="2076136264"/>
            <ac:picMk id="5" creationId="{3A20B25C-2E8F-4E4A-8FA2-7A954BB16314}"/>
          </ac:picMkLst>
        </pc:picChg>
        <pc:picChg chg="add del mod">
          <ac:chgData name="Vesa Juvonen" userId="c7243be1-99a3-4752-ab2a-0cf698cf8236" providerId="ADAL" clId="{C61CD639-E418-4909-A3B9-2D379C767E62}" dt="2021-09-13T13:48:39.487" v="314" actId="478"/>
          <ac:picMkLst>
            <pc:docMk/>
            <pc:sldMk cId="778883926" sldId="2076136264"/>
            <ac:picMk id="6" creationId="{B4D6929C-8EB4-4FC9-9650-EBC7ADD47AF7}"/>
          </ac:picMkLst>
        </pc:picChg>
        <pc:picChg chg="mod">
          <ac:chgData name="Vesa Juvonen" userId="c7243be1-99a3-4752-ab2a-0cf698cf8236" providerId="ADAL" clId="{C61CD639-E418-4909-A3B9-2D379C767E62}" dt="2021-09-13T13:48:44.581" v="315" actId="1076"/>
          <ac:picMkLst>
            <pc:docMk/>
            <pc:sldMk cId="778883926" sldId="2076136264"/>
            <ac:picMk id="7" creationId="{CCC239A0-F1E5-46AE-AF0C-072F62C21C57}"/>
          </ac:picMkLst>
        </pc:picChg>
        <pc:picChg chg="del">
          <ac:chgData name="Vesa Juvonen" userId="c7243be1-99a3-4752-ab2a-0cf698cf8236" providerId="ADAL" clId="{C61CD639-E418-4909-A3B9-2D379C767E62}" dt="2021-09-13T09:37:45.455" v="135" actId="478"/>
          <ac:picMkLst>
            <pc:docMk/>
            <pc:sldMk cId="778883926" sldId="2076136264"/>
            <ac:picMk id="8" creationId="{31D47324-561F-402A-9077-E4C2EC65A4B1}"/>
          </ac:picMkLst>
        </pc:picChg>
        <pc:picChg chg="del">
          <ac:chgData name="Vesa Juvonen" userId="c7243be1-99a3-4752-ab2a-0cf698cf8236" providerId="ADAL" clId="{C61CD639-E418-4909-A3B9-2D379C767E62}" dt="2021-09-13T09:37:45.455" v="135" actId="478"/>
          <ac:picMkLst>
            <pc:docMk/>
            <pc:sldMk cId="778883926" sldId="2076136264"/>
            <ac:picMk id="9" creationId="{6A8BA3AF-8618-4E68-AAE7-8F61C676366D}"/>
          </ac:picMkLst>
        </pc:picChg>
        <pc:picChg chg="del">
          <ac:chgData name="Vesa Juvonen" userId="c7243be1-99a3-4752-ab2a-0cf698cf8236" providerId="ADAL" clId="{C61CD639-E418-4909-A3B9-2D379C767E62}" dt="2021-09-13T09:36:38.421" v="110" actId="21"/>
          <ac:picMkLst>
            <pc:docMk/>
            <pc:sldMk cId="778883926" sldId="2076136264"/>
            <ac:picMk id="1026" creationId="{6ED8A724-34D3-4F5F-B67E-49BA3C8564F7}"/>
          </ac:picMkLst>
        </pc:picChg>
      </pc:sldChg>
      <pc:sldChg chg="modSp mod">
        <pc:chgData name="Vesa Juvonen" userId="c7243be1-99a3-4752-ab2a-0cf698cf8236" providerId="ADAL" clId="{C61CD639-E418-4909-A3B9-2D379C767E62}" dt="2021-09-14T14:48:22.753" v="457" actId="1076"/>
        <pc:sldMkLst>
          <pc:docMk/>
          <pc:sldMk cId="357588276" sldId="2076136388"/>
        </pc:sldMkLst>
        <pc:spChg chg="mod">
          <ac:chgData name="Vesa Juvonen" userId="c7243be1-99a3-4752-ab2a-0cf698cf8236" providerId="ADAL" clId="{C61CD639-E418-4909-A3B9-2D379C767E62}" dt="2021-09-14T14:48:16.103" v="455" actId="1076"/>
          <ac:spMkLst>
            <pc:docMk/>
            <pc:sldMk cId="357588276" sldId="2076136388"/>
            <ac:spMk id="10" creationId="{1E766323-85D0-46EC-88ED-617808B2C008}"/>
          </ac:spMkLst>
        </pc:spChg>
        <pc:spChg chg="mod">
          <ac:chgData name="Vesa Juvonen" userId="c7243be1-99a3-4752-ab2a-0cf698cf8236" providerId="ADAL" clId="{C61CD639-E418-4909-A3B9-2D379C767E62}" dt="2021-09-14T14:48:22.753" v="457" actId="1076"/>
          <ac:spMkLst>
            <pc:docMk/>
            <pc:sldMk cId="357588276" sldId="2076136388"/>
            <ac:spMk id="14" creationId="{3C6B92CA-CCA8-43EB-90C0-7DA5C4715870}"/>
          </ac:spMkLst>
        </pc:spChg>
        <pc:spChg chg="mod">
          <ac:chgData name="Vesa Juvonen" userId="c7243be1-99a3-4752-ab2a-0cf698cf8236" providerId="ADAL" clId="{C61CD639-E418-4909-A3B9-2D379C767E62}" dt="2021-09-14T14:48:18.347" v="456" actId="1076"/>
          <ac:spMkLst>
            <pc:docMk/>
            <pc:sldMk cId="357588276" sldId="2076136388"/>
            <ac:spMk id="15" creationId="{C745FBD3-89F8-4AAA-B1B3-15710FCBC31B}"/>
          </ac:spMkLst>
        </pc:spChg>
      </pc:sldChg>
      <pc:sldChg chg="addSp delSp modSp mod">
        <pc:chgData name="Vesa Juvonen" userId="c7243be1-99a3-4752-ab2a-0cf698cf8236" providerId="ADAL" clId="{C61CD639-E418-4909-A3B9-2D379C767E62}" dt="2021-09-14T14:49:06.368" v="500" actId="1076"/>
        <pc:sldMkLst>
          <pc:docMk/>
          <pc:sldMk cId="832077017" sldId="2076137576"/>
        </pc:sldMkLst>
        <pc:spChg chg="add del mod">
          <ac:chgData name="Vesa Juvonen" userId="c7243be1-99a3-4752-ab2a-0cf698cf8236" providerId="ADAL" clId="{C61CD639-E418-4909-A3B9-2D379C767E62}" dt="2021-09-14T14:48:43.752" v="469" actId="478"/>
          <ac:spMkLst>
            <pc:docMk/>
            <pc:sldMk cId="832077017" sldId="2076137576"/>
            <ac:spMk id="2" creationId="{1EEDA078-0B8B-44E7-9707-92F52BE76640}"/>
          </ac:spMkLst>
        </pc:spChg>
        <pc:spChg chg="mod">
          <ac:chgData name="Vesa Juvonen" userId="c7243be1-99a3-4752-ab2a-0cf698cf8236" providerId="ADAL" clId="{C61CD639-E418-4909-A3B9-2D379C767E62}" dt="2021-09-14T14:48:47.782" v="484" actId="20577"/>
          <ac:spMkLst>
            <pc:docMk/>
            <pc:sldMk cId="832077017" sldId="2076137576"/>
            <ac:spMk id="3" creationId="{0A5159A6-97DD-4B54-96ED-4154691B295F}"/>
          </ac:spMkLst>
        </pc:spChg>
        <pc:spChg chg="add mod">
          <ac:chgData name="Vesa Juvonen" userId="c7243be1-99a3-4752-ab2a-0cf698cf8236" providerId="ADAL" clId="{C61CD639-E418-4909-A3B9-2D379C767E62}" dt="2021-09-14T14:49:06.368" v="500" actId="1076"/>
          <ac:spMkLst>
            <pc:docMk/>
            <pc:sldMk cId="832077017" sldId="2076137576"/>
            <ac:spMk id="5" creationId="{292092E8-5821-4D1C-8A09-E8CFFD040E05}"/>
          </ac:spMkLst>
        </pc:spChg>
      </pc:sldChg>
      <pc:sldChg chg="addSp delSp modSp mod">
        <pc:chgData name="Vesa Juvonen" userId="c7243be1-99a3-4752-ab2a-0cf698cf8236" providerId="ADAL" clId="{C61CD639-E418-4909-A3B9-2D379C767E62}" dt="2021-09-14T14:49:52.021" v="599" actId="20577"/>
        <pc:sldMkLst>
          <pc:docMk/>
          <pc:sldMk cId="3652143241" sldId="2076137669"/>
        </pc:sldMkLst>
        <pc:spChg chg="mod">
          <ac:chgData name="Vesa Juvonen" userId="c7243be1-99a3-4752-ab2a-0cf698cf8236" providerId="ADAL" clId="{C61CD639-E418-4909-A3B9-2D379C767E62}" dt="2021-09-14T14:49:52.021" v="599" actId="20577"/>
          <ac:spMkLst>
            <pc:docMk/>
            <pc:sldMk cId="3652143241" sldId="2076137669"/>
            <ac:spMk id="2" creationId="{B904887E-85B2-4E71-A9A0-AEFB86337607}"/>
          </ac:spMkLst>
        </pc:spChg>
        <pc:spChg chg="add del mod">
          <ac:chgData name="Vesa Juvonen" userId="c7243be1-99a3-4752-ab2a-0cf698cf8236" providerId="ADAL" clId="{C61CD639-E418-4909-A3B9-2D379C767E62}" dt="2021-09-14T14:41:00.431" v="321" actId="478"/>
          <ac:spMkLst>
            <pc:docMk/>
            <pc:sldMk cId="3652143241" sldId="2076137669"/>
            <ac:spMk id="3" creationId="{0B074661-BC4C-45FA-BBBC-D7E1A4756A92}"/>
          </ac:spMkLst>
        </pc:spChg>
        <pc:spChg chg="mod">
          <ac:chgData name="Vesa Juvonen" userId="c7243be1-99a3-4752-ab2a-0cf698cf8236" providerId="ADAL" clId="{C61CD639-E418-4909-A3B9-2D379C767E62}" dt="2021-09-14T14:46:06.468" v="435" actId="20577"/>
          <ac:spMkLst>
            <pc:docMk/>
            <pc:sldMk cId="3652143241" sldId="2076137669"/>
            <ac:spMk id="10" creationId="{355F6AAA-462B-49FC-940A-12F9817D20BE}"/>
          </ac:spMkLst>
        </pc:spChg>
        <pc:picChg chg="del">
          <ac:chgData name="Vesa Juvonen" userId="c7243be1-99a3-4752-ab2a-0cf698cf8236" providerId="ADAL" clId="{C61CD639-E418-4909-A3B9-2D379C767E62}" dt="2021-09-14T14:41:35.365" v="322" actId="478"/>
          <ac:picMkLst>
            <pc:docMk/>
            <pc:sldMk cId="3652143241" sldId="2076137669"/>
            <ac:picMk id="4" creationId="{42D9DC7A-D3F6-4802-BEA8-73BCFF9D5269}"/>
          </ac:picMkLst>
        </pc:picChg>
        <pc:picChg chg="add mod">
          <ac:chgData name="Vesa Juvonen" userId="c7243be1-99a3-4752-ab2a-0cf698cf8236" providerId="ADAL" clId="{C61CD639-E418-4909-A3B9-2D379C767E62}" dt="2021-09-14T14:46:52.355" v="448" actId="14100"/>
          <ac:picMkLst>
            <pc:docMk/>
            <pc:sldMk cId="3652143241" sldId="2076137669"/>
            <ac:picMk id="6" creationId="{DF3D6194-39C2-4E8E-AA43-0545C0B2ED5C}"/>
          </ac:picMkLst>
        </pc:picChg>
        <pc:picChg chg="del">
          <ac:chgData name="Vesa Juvonen" userId="c7243be1-99a3-4752-ab2a-0cf698cf8236" providerId="ADAL" clId="{C61CD639-E418-4909-A3B9-2D379C767E62}" dt="2021-09-14T14:41:35.365" v="322" actId="478"/>
          <ac:picMkLst>
            <pc:docMk/>
            <pc:sldMk cId="3652143241" sldId="2076137669"/>
            <ac:picMk id="7" creationId="{B6E47249-CD39-4EDC-8051-F0286D3E6A49}"/>
          </ac:picMkLst>
        </pc:picChg>
        <pc:picChg chg="add mod">
          <ac:chgData name="Vesa Juvonen" userId="c7243be1-99a3-4752-ab2a-0cf698cf8236" providerId="ADAL" clId="{C61CD639-E418-4909-A3B9-2D379C767E62}" dt="2021-09-14T14:46:55.929" v="450" actId="1076"/>
          <ac:picMkLst>
            <pc:docMk/>
            <pc:sldMk cId="3652143241" sldId="2076137669"/>
            <ac:picMk id="9" creationId="{080121E2-2B9B-4231-AC4D-5186A1CEEA2C}"/>
          </ac:picMkLst>
        </pc:picChg>
        <pc:picChg chg="add mod">
          <ac:chgData name="Vesa Juvonen" userId="c7243be1-99a3-4752-ab2a-0cf698cf8236" providerId="ADAL" clId="{C61CD639-E418-4909-A3B9-2D379C767E62}" dt="2021-09-14T14:46:53.769" v="449" actId="1076"/>
          <ac:picMkLst>
            <pc:docMk/>
            <pc:sldMk cId="3652143241" sldId="2076137669"/>
            <ac:picMk id="12" creationId="{23D6E9B3-5049-45CF-B0D4-2FA094E2A159}"/>
          </ac:picMkLst>
        </pc:picChg>
        <pc:picChg chg="add mod">
          <ac:chgData name="Vesa Juvonen" userId="c7243be1-99a3-4752-ab2a-0cf698cf8236" providerId="ADAL" clId="{C61CD639-E418-4909-A3B9-2D379C767E62}" dt="2021-09-14T14:46:43.113" v="444" actId="1076"/>
          <ac:picMkLst>
            <pc:docMk/>
            <pc:sldMk cId="3652143241" sldId="2076137669"/>
            <ac:picMk id="14" creationId="{32E1AB30-4206-4E81-9A7E-0AB7AACA06B5}"/>
          </ac:picMkLst>
        </pc:picChg>
      </pc:sldChg>
      <pc:sldChg chg="addSp delSp modSp add mod">
        <pc:chgData name="Vesa Juvonen" userId="c7243be1-99a3-4752-ab2a-0cf698cf8236" providerId="ADAL" clId="{C61CD639-E418-4909-A3B9-2D379C767E62}" dt="2021-09-13T09:58:20.106" v="274" actId="1076"/>
        <pc:sldMkLst>
          <pc:docMk/>
          <pc:sldMk cId="2357998636" sldId="2076137670"/>
        </pc:sldMkLst>
        <pc:spChg chg="mod">
          <ac:chgData name="Vesa Juvonen" userId="c7243be1-99a3-4752-ab2a-0cf698cf8236" providerId="ADAL" clId="{C61CD639-E418-4909-A3B9-2D379C767E62}" dt="2021-09-13T09:54:55.794" v="153" actId="20577"/>
          <ac:spMkLst>
            <pc:docMk/>
            <pc:sldMk cId="2357998636" sldId="2076137670"/>
            <ac:spMk id="3" creationId="{0A5159A6-97DD-4B54-96ED-4154691B295F}"/>
          </ac:spMkLst>
        </pc:spChg>
        <pc:spChg chg="mod">
          <ac:chgData name="Vesa Juvonen" userId="c7243be1-99a3-4752-ab2a-0cf698cf8236" providerId="ADAL" clId="{C61CD639-E418-4909-A3B9-2D379C767E62}" dt="2021-09-13T09:55:20.155" v="253" actId="207"/>
          <ac:spMkLst>
            <pc:docMk/>
            <pc:sldMk cId="2357998636" sldId="2076137670"/>
            <ac:spMk id="4" creationId="{3043A0E7-A181-4A01-8662-9169801F5D4A}"/>
          </ac:spMkLst>
        </pc:spChg>
        <pc:spChg chg="add mod ord">
          <ac:chgData name="Vesa Juvonen" userId="c7243be1-99a3-4752-ab2a-0cf698cf8236" providerId="ADAL" clId="{C61CD639-E418-4909-A3B9-2D379C767E62}" dt="2021-09-13T09:57:10.462" v="266" actId="207"/>
          <ac:spMkLst>
            <pc:docMk/>
            <pc:sldMk cId="2357998636" sldId="2076137670"/>
            <ac:spMk id="7" creationId="{663155F4-022A-4445-BA2E-D9596A76C96E}"/>
          </ac:spMkLst>
        </pc:spChg>
        <pc:spChg chg="mod">
          <ac:chgData name="Vesa Juvonen" userId="c7243be1-99a3-4752-ab2a-0cf698cf8236" providerId="ADAL" clId="{C61CD639-E418-4909-A3B9-2D379C767E62}" dt="2021-09-13T09:56:19.551" v="256" actId="404"/>
          <ac:spMkLst>
            <pc:docMk/>
            <pc:sldMk cId="2357998636" sldId="2076137670"/>
            <ac:spMk id="11" creationId="{463E50D4-3798-4435-9259-B3FD089AF08B}"/>
          </ac:spMkLst>
        </pc:spChg>
        <pc:picChg chg="add del mod">
          <ac:chgData name="Vesa Juvonen" userId="c7243be1-99a3-4752-ab2a-0cf698cf8236" providerId="ADAL" clId="{C61CD639-E418-4909-A3B9-2D379C767E62}" dt="2021-09-13T09:57:53.507" v="267" actId="478"/>
          <ac:picMkLst>
            <pc:docMk/>
            <pc:sldMk cId="2357998636" sldId="2076137670"/>
            <ac:picMk id="5" creationId="{6CD93739-28B2-404C-AE4F-6650B7F92FBF}"/>
          </ac:picMkLst>
        </pc:picChg>
        <pc:picChg chg="add mod">
          <ac:chgData name="Vesa Juvonen" userId="c7243be1-99a3-4752-ab2a-0cf698cf8236" providerId="ADAL" clId="{C61CD639-E418-4909-A3B9-2D379C767E62}" dt="2021-09-13T09:58:20.106" v="274" actId="1076"/>
          <ac:picMkLst>
            <pc:docMk/>
            <pc:sldMk cId="2357998636" sldId="2076137670"/>
            <ac:picMk id="9" creationId="{2E018907-B7C6-40BE-B283-99B9D2040B1A}"/>
          </ac:picMkLst>
        </pc:picChg>
        <pc:picChg chg="del">
          <ac:chgData name="Vesa Juvonen" userId="c7243be1-99a3-4752-ab2a-0cf698cf8236" providerId="ADAL" clId="{C61CD639-E418-4909-A3B9-2D379C767E62}" dt="2021-09-13T09:55:21.952" v="254" actId="478"/>
          <ac:picMkLst>
            <pc:docMk/>
            <pc:sldMk cId="2357998636" sldId="2076137670"/>
            <ac:picMk id="12" creationId="{998B7934-E7CA-4489-B118-BF417382EE69}"/>
          </ac:picMkLst>
        </pc:picChg>
      </pc:sldChg>
      <pc:sldChg chg="addSp delSp add del mod addAnim delAnim">
        <pc:chgData name="Vesa Juvonen" userId="c7243be1-99a3-4752-ab2a-0cf698cf8236" providerId="ADAL" clId="{C61CD639-E418-4909-A3B9-2D379C767E62}" dt="2021-09-15T07:28:09.963" v="605" actId="22"/>
        <pc:sldMkLst>
          <pc:docMk/>
          <pc:sldMk cId="1484676362" sldId="2076137671"/>
        </pc:sldMkLst>
        <pc:spChg chg="add del">
          <ac:chgData name="Vesa Juvonen" userId="c7243be1-99a3-4752-ab2a-0cf698cf8236" providerId="ADAL" clId="{C61CD639-E418-4909-A3B9-2D379C767E62}" dt="2021-09-15T07:28:09.367" v="604" actId="478"/>
          <ac:spMkLst>
            <pc:docMk/>
            <pc:sldMk cId="1484676362" sldId="2076137671"/>
            <ac:spMk id="5" creationId="{9B6ECC88-D921-48D6-BA85-F52F354F9C35}"/>
          </ac:spMkLst>
        </pc:spChg>
        <pc:picChg chg="add del">
          <ac:chgData name="Vesa Juvonen" userId="c7243be1-99a3-4752-ab2a-0cf698cf8236" providerId="ADAL" clId="{C61CD639-E418-4909-A3B9-2D379C767E62}" dt="2021-09-15T07:28:08.871" v="603" actId="22"/>
          <ac:picMkLst>
            <pc:docMk/>
            <pc:sldMk cId="1484676362" sldId="2076137671"/>
            <ac:picMk id="3" creationId="{BE136893-5AB5-4AD2-8882-EA327CE5F2D7}"/>
          </ac:picMkLst>
        </pc:picChg>
        <pc:picChg chg="add del">
          <ac:chgData name="Vesa Juvonen" userId="c7243be1-99a3-4752-ab2a-0cf698cf8236" providerId="ADAL" clId="{C61CD639-E418-4909-A3B9-2D379C767E62}" dt="2021-09-15T07:28:08.871" v="603" actId="22"/>
          <ac:picMkLst>
            <pc:docMk/>
            <pc:sldMk cId="1484676362" sldId="2076137671"/>
            <ac:picMk id="4" creationId="{FFE1E3A4-4C6C-4FAB-AC2C-50163ACD213C}"/>
          </ac:picMkLst>
        </pc:picChg>
        <pc:picChg chg="add del">
          <ac:chgData name="Vesa Juvonen" userId="c7243be1-99a3-4752-ab2a-0cf698cf8236" providerId="ADAL" clId="{C61CD639-E418-4909-A3B9-2D379C767E62}" dt="2021-09-15T07:28:08.871" v="603" actId="22"/>
          <ac:picMkLst>
            <pc:docMk/>
            <pc:sldMk cId="1484676362" sldId="2076137671"/>
            <ac:picMk id="11" creationId="{1AD5421C-DC46-4838-B0A6-4275C36005F4}"/>
          </ac:picMkLst>
        </pc:picChg>
      </pc:sldChg>
    </pc:docChg>
  </pc:docChgLst>
  <pc:docChgLst>
    <pc:chgData name="David Warner" userId="S::david_dwarnerii.com#ext#@microsoft.onmicrosoft.com::acafcf14-4098-4a83-9425-e73571277a06" providerId="AD" clId="Web-{29B67133-92E2-4998-98B2-C7885ADE21BA}"/>
    <pc:docChg chg="modSld">
      <pc:chgData name="David Warner" userId="S::david_dwarnerii.com#ext#@microsoft.onmicrosoft.com::acafcf14-4098-4a83-9425-e73571277a06" providerId="AD" clId="Web-{29B67133-92E2-4998-98B2-C7885ADE21BA}" dt="2021-02-08T17:37:24.577" v="48" actId="1076"/>
      <pc:docMkLst>
        <pc:docMk/>
      </pc:docMkLst>
      <pc:sldChg chg="modSp">
        <pc:chgData name="David Warner" userId="S::david_dwarnerii.com#ext#@microsoft.onmicrosoft.com::acafcf14-4098-4a83-9425-e73571277a06" providerId="AD" clId="Web-{29B67133-92E2-4998-98B2-C7885ADE21BA}" dt="2021-02-08T17:37:24.577" v="48" actId="1076"/>
        <pc:sldMkLst>
          <pc:docMk/>
          <pc:sldMk cId="357588276" sldId="2076136388"/>
        </pc:sldMkLst>
        <pc:spChg chg="mod">
          <ac:chgData name="David Warner" userId="S::david_dwarnerii.com#ext#@microsoft.onmicrosoft.com::acafcf14-4098-4a83-9425-e73571277a06" providerId="AD" clId="Web-{29B67133-92E2-4998-98B2-C7885ADE21BA}" dt="2021-02-08T17:37:24.577" v="48" actId="1076"/>
          <ac:spMkLst>
            <pc:docMk/>
            <pc:sldMk cId="357588276" sldId="2076136388"/>
            <ac:spMk id="4" creationId="{2D335D26-370D-4789-877A-3BC2EBF899C8}"/>
          </ac:spMkLst>
        </pc:spChg>
      </pc:sldChg>
    </pc:docChg>
  </pc:docChgLst>
  <pc:docChgLst>
    <pc:chgData name="Alex Terentiev" userId="S::at_sharepointalist.com#ext#@microsoft.onmicrosoft.com::81fec025-7b20-4143-87df-5a8bc15ed689" providerId="AD" clId="Web-{EC21D69D-9F41-4828-ADE4-755DE0D1C00C}"/>
    <pc:docChg chg="modSld">
      <pc:chgData name="Alex Terentiev" userId="S::at_sharepointalist.com#ext#@microsoft.onmicrosoft.com::81fec025-7b20-4143-87df-5a8bc15ed689" providerId="AD" clId="Web-{EC21D69D-9F41-4828-ADE4-755DE0D1C00C}" dt="2021-04-06T17:54:28.024" v="43" actId="20577"/>
      <pc:docMkLst>
        <pc:docMk/>
      </pc:docMkLst>
      <pc:sldChg chg="delSp modSp">
        <pc:chgData name="Alex Terentiev" userId="S::at_sharepointalist.com#ext#@microsoft.onmicrosoft.com::81fec025-7b20-4143-87df-5a8bc15ed689" providerId="AD" clId="Web-{EC21D69D-9F41-4828-ADE4-755DE0D1C00C}" dt="2021-04-06T17:54:28.024" v="43" actId="20577"/>
        <pc:sldMkLst>
          <pc:docMk/>
          <pc:sldMk cId="4037611923" sldId="3334"/>
        </pc:sldMkLst>
        <pc:spChg chg="mod">
          <ac:chgData name="Alex Terentiev" userId="S::at_sharepointalist.com#ext#@microsoft.onmicrosoft.com::81fec025-7b20-4143-87df-5a8bc15ed689" providerId="AD" clId="Web-{EC21D69D-9F41-4828-ADE4-755DE0D1C00C}" dt="2021-04-06T17:54:28.024" v="4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EC21D69D-9F41-4828-ADE4-755DE0D1C00C}" dt="2021-04-06T17:52:12.594" v="0"/>
          <ac:spMkLst>
            <pc:docMk/>
            <pc:sldMk cId="4037611923" sldId="3334"/>
            <ac:spMk id="4" creationId="{4349D122-2480-41BC-8680-73D97D554267}"/>
          </ac:spMkLst>
        </pc:spChg>
      </pc:sldChg>
    </pc:docChg>
  </pc:docChgLst>
  <pc:docChgLst>
    <pc:chgData name="David Warner" userId="S::david_dwarnerii.com#ext#@microsoft.onmicrosoft.com::acafcf14-4098-4a83-9425-e73571277a06" providerId="AD" clId="Web-{7690B8EE-2FD2-48BD-A797-463A53F1F909}"/>
    <pc:docChg chg="modSld">
      <pc:chgData name="David Warner" userId="S::david_dwarnerii.com#ext#@microsoft.onmicrosoft.com::acafcf14-4098-4a83-9425-e73571277a06" providerId="AD" clId="Web-{7690B8EE-2FD2-48BD-A797-463A53F1F909}" dt="2021-01-26T15:23:55.346" v="29" actId="14100"/>
      <pc:docMkLst>
        <pc:docMk/>
      </pc:docMkLst>
      <pc:sldChg chg="modSp">
        <pc:chgData name="David Warner" userId="S::david_dwarnerii.com#ext#@microsoft.onmicrosoft.com::acafcf14-4098-4a83-9425-e73571277a06" providerId="AD" clId="Web-{7690B8EE-2FD2-48BD-A797-463A53F1F909}" dt="2021-01-26T15:23:55.346" v="29" actId="14100"/>
        <pc:sldMkLst>
          <pc:docMk/>
          <pc:sldMk cId="357588276" sldId="2076136388"/>
        </pc:sldMkLst>
        <pc:spChg chg="mod">
          <ac:chgData name="David Warner" userId="S::david_dwarnerii.com#ext#@microsoft.onmicrosoft.com::acafcf14-4098-4a83-9425-e73571277a06" providerId="AD" clId="Web-{7690B8EE-2FD2-48BD-A797-463A53F1F909}" dt="2021-01-26T15:23:55.346" v="29" actId="14100"/>
          <ac:spMkLst>
            <pc:docMk/>
            <pc:sldMk cId="357588276" sldId="2076136388"/>
            <ac:spMk id="4" creationId="{2D335D26-370D-4789-877A-3BC2EBF899C8}"/>
          </ac:spMkLst>
        </pc:spChg>
      </pc:sldChg>
    </pc:docChg>
  </pc:docChgLst>
  <pc:docChgLst>
    <pc:chgData name="Brian Jackett" userId="e2c557f4-fffa-4012-a1e1-e15087bfdbac" providerId="ADAL" clId="{1F0E81E0-AEA8-4D25-9732-A3C60F3CCEC8}"/>
    <pc:docChg chg="undo redo custSel delSld modSld modSection">
      <pc:chgData name="Brian Jackett" userId="e2c557f4-fffa-4012-a1e1-e15087bfdbac" providerId="ADAL" clId="{1F0E81E0-AEA8-4D25-9732-A3C60F3CCEC8}" dt="2022-05-10T12:19:10.937" v="180" actId="768"/>
      <pc:docMkLst>
        <pc:docMk/>
      </pc:docMkLst>
      <pc:sldChg chg="modSp mod">
        <pc:chgData name="Brian Jackett" userId="e2c557f4-fffa-4012-a1e1-e15087bfdbac" providerId="ADAL" clId="{1F0E81E0-AEA8-4D25-9732-A3C60F3CCEC8}" dt="2022-05-03T15:21:36.377" v="128" actId="20577"/>
        <pc:sldMkLst>
          <pc:docMk/>
          <pc:sldMk cId="2967945684" sldId="277"/>
        </pc:sldMkLst>
        <pc:spChg chg="mod">
          <ac:chgData name="Brian Jackett" userId="e2c557f4-fffa-4012-a1e1-e15087bfdbac" providerId="ADAL" clId="{1F0E81E0-AEA8-4D25-9732-A3C60F3CCEC8}" dt="2022-05-03T15:21:36.377" v="128" actId="20577"/>
          <ac:spMkLst>
            <pc:docMk/>
            <pc:sldMk cId="2967945684" sldId="277"/>
            <ac:spMk id="4" creationId="{A04E16D6-6682-4068-BF11-BA8E4E8E1BBC}"/>
          </ac:spMkLst>
        </pc:spChg>
      </pc:sldChg>
      <pc:sldChg chg="modSp mod">
        <pc:chgData name="Brian Jackett" userId="e2c557f4-fffa-4012-a1e1-e15087bfdbac" providerId="ADAL" clId="{1F0E81E0-AEA8-4D25-9732-A3C60F3CCEC8}" dt="2022-05-03T15:16:12.538" v="19" actId="20577"/>
        <pc:sldMkLst>
          <pc:docMk/>
          <pc:sldMk cId="287163252" sldId="1567"/>
        </pc:sldMkLst>
        <pc:spChg chg="mod">
          <ac:chgData name="Brian Jackett" userId="e2c557f4-fffa-4012-a1e1-e15087bfdbac" providerId="ADAL" clId="{1F0E81E0-AEA8-4D25-9732-A3C60F3CCEC8}" dt="2022-05-03T15:16:12.538" v="19" actId="20577"/>
          <ac:spMkLst>
            <pc:docMk/>
            <pc:sldMk cId="287163252" sldId="1567"/>
            <ac:spMk id="5" creationId="{9B6ECC88-D921-48D6-BA85-F52F354F9C35}"/>
          </ac:spMkLst>
        </pc:spChg>
        <pc:spChg chg="mod">
          <ac:chgData name="Brian Jackett" userId="e2c557f4-fffa-4012-a1e1-e15087bfdbac" providerId="ADAL" clId="{1F0E81E0-AEA8-4D25-9732-A3C60F3CCEC8}" dt="2022-05-03T15:16:07.113" v="1" actId="20577"/>
          <ac:spMkLst>
            <pc:docMk/>
            <pc:sldMk cId="287163252" sldId="1567"/>
            <ac:spMk id="8" creationId="{00000000-0000-0000-0000-000000000000}"/>
          </ac:spMkLst>
        </pc:spChg>
      </pc:sldChg>
      <pc:sldChg chg="addSp delSp modSp mod">
        <pc:chgData name="Brian Jackett" userId="e2c557f4-fffa-4012-a1e1-e15087bfdbac" providerId="ADAL" clId="{1F0E81E0-AEA8-4D25-9732-A3C60F3CCEC8}" dt="2022-05-03T15:21:25.377" v="127" actId="20577"/>
        <pc:sldMkLst>
          <pc:docMk/>
          <pc:sldMk cId="10702720" sldId="2079"/>
        </pc:sldMkLst>
        <pc:spChg chg="add mod">
          <ac:chgData name="Brian Jackett" userId="e2c557f4-fffa-4012-a1e1-e15087bfdbac" providerId="ADAL" clId="{1F0E81E0-AEA8-4D25-9732-A3C60F3CCEC8}" dt="2022-05-03T15:18:55.100" v="44" actId="1076"/>
          <ac:spMkLst>
            <pc:docMk/>
            <pc:sldMk cId="10702720" sldId="2079"/>
            <ac:spMk id="2" creationId="{4A2698E3-01A9-6585-BCB3-B97E7B8852A2}"/>
          </ac:spMkLst>
        </pc:spChg>
        <pc:spChg chg="mod">
          <ac:chgData name="Brian Jackett" userId="e2c557f4-fffa-4012-a1e1-e15087bfdbac" providerId="ADAL" clId="{1F0E81E0-AEA8-4D25-9732-A3C60F3CCEC8}" dt="2022-05-03T15:21:25.377" v="127" actId="20577"/>
          <ac:spMkLst>
            <pc:docMk/>
            <pc:sldMk cId="10702720" sldId="2079"/>
            <ac:spMk id="8" creationId="{00000000-0000-0000-0000-000000000000}"/>
          </ac:spMkLst>
        </pc:spChg>
        <pc:picChg chg="del">
          <ac:chgData name="Brian Jackett" userId="e2c557f4-fffa-4012-a1e1-e15087bfdbac" providerId="ADAL" clId="{1F0E81E0-AEA8-4D25-9732-A3C60F3CCEC8}" dt="2022-05-03T15:19:40.268" v="45" actId="478"/>
          <ac:picMkLst>
            <pc:docMk/>
            <pc:sldMk cId="10702720" sldId="2079"/>
            <ac:picMk id="4" creationId="{83FDD3C9-04F3-63AE-D372-7252C04C167F}"/>
          </ac:picMkLst>
        </pc:picChg>
        <pc:picChg chg="del">
          <ac:chgData name="Brian Jackett" userId="e2c557f4-fffa-4012-a1e1-e15087bfdbac" providerId="ADAL" clId="{1F0E81E0-AEA8-4D25-9732-A3C60F3CCEC8}" dt="2022-05-03T15:19:40.881" v="46" actId="478"/>
          <ac:picMkLst>
            <pc:docMk/>
            <pc:sldMk cId="10702720" sldId="2079"/>
            <ac:picMk id="10" creationId="{1E453A85-A1B7-912F-29FB-0B62EA5058F4}"/>
          </ac:picMkLst>
        </pc:picChg>
        <pc:picChg chg="del">
          <ac:chgData name="Brian Jackett" userId="e2c557f4-fffa-4012-a1e1-e15087bfdbac" providerId="ADAL" clId="{1F0E81E0-AEA8-4D25-9732-A3C60F3CCEC8}" dt="2022-05-03T15:19:41.460" v="47" actId="478"/>
          <ac:picMkLst>
            <pc:docMk/>
            <pc:sldMk cId="10702720" sldId="2079"/>
            <ac:picMk id="12" creationId="{37AD4440-3022-4392-E35E-AD46E2938C73}"/>
          </ac:picMkLst>
        </pc:picChg>
        <pc:picChg chg="del">
          <ac:chgData name="Brian Jackett" userId="e2c557f4-fffa-4012-a1e1-e15087bfdbac" providerId="ADAL" clId="{1F0E81E0-AEA8-4D25-9732-A3C60F3CCEC8}" dt="2022-05-03T15:19:42.091" v="48" actId="478"/>
          <ac:picMkLst>
            <pc:docMk/>
            <pc:sldMk cId="10702720" sldId="2079"/>
            <ac:picMk id="14" creationId="{890072A3-2AE9-DD41-A904-CD10B6340EFB}"/>
          </ac:picMkLst>
        </pc:picChg>
      </pc:sldChg>
      <pc:sldChg chg="addSp delSp modSp mod">
        <pc:chgData name="Brian Jackett" userId="e2c557f4-fffa-4012-a1e1-e15087bfdbac" providerId="ADAL" clId="{1F0E81E0-AEA8-4D25-9732-A3C60F3CCEC8}" dt="2022-05-03T15:22:13.663" v="139" actId="478"/>
        <pc:sldMkLst>
          <pc:docMk/>
          <pc:sldMk cId="778883926" sldId="2076136264"/>
        </pc:sldMkLst>
        <pc:spChg chg="add mod">
          <ac:chgData name="Brian Jackett" userId="e2c557f4-fffa-4012-a1e1-e15087bfdbac" providerId="ADAL" clId="{1F0E81E0-AEA8-4D25-9732-A3C60F3CCEC8}" dt="2022-05-03T15:21:55.544" v="130" actId="1076"/>
          <ac:spMkLst>
            <pc:docMk/>
            <pc:sldMk cId="778883926" sldId="2076136264"/>
            <ac:spMk id="3" creationId="{4BC1ECA0-FBF4-5174-8E22-2A1D97F9B0CB}"/>
          </ac:spMkLst>
        </pc:spChg>
        <pc:spChg chg="mod">
          <ac:chgData name="Brian Jackett" userId="e2c557f4-fffa-4012-a1e1-e15087bfdbac" providerId="ADAL" clId="{1F0E81E0-AEA8-4D25-9732-A3C60F3CCEC8}" dt="2022-05-03T15:22:09.203" v="135"/>
          <ac:spMkLst>
            <pc:docMk/>
            <pc:sldMk cId="778883926" sldId="2076136264"/>
            <ac:spMk id="14" creationId="{953584C8-8734-42EA-AD16-6AA2B405D249}"/>
          </ac:spMkLst>
        </pc:spChg>
        <pc:picChg chg="del">
          <ac:chgData name="Brian Jackett" userId="e2c557f4-fffa-4012-a1e1-e15087bfdbac" providerId="ADAL" clId="{1F0E81E0-AEA8-4D25-9732-A3C60F3CCEC8}" dt="2022-05-03T15:22:12.131" v="136" actId="478"/>
          <ac:picMkLst>
            <pc:docMk/>
            <pc:sldMk cId="778883926" sldId="2076136264"/>
            <ac:picMk id="5" creationId="{1C8E5B91-53DD-C39A-1E9E-2759C865C254}"/>
          </ac:picMkLst>
        </pc:picChg>
        <pc:picChg chg="del">
          <ac:chgData name="Brian Jackett" userId="e2c557f4-fffa-4012-a1e1-e15087bfdbac" providerId="ADAL" clId="{1F0E81E0-AEA8-4D25-9732-A3C60F3CCEC8}" dt="2022-05-03T15:22:13.001" v="138" actId="478"/>
          <ac:picMkLst>
            <pc:docMk/>
            <pc:sldMk cId="778883926" sldId="2076136264"/>
            <ac:picMk id="6" creationId="{DA993BA0-E610-CECD-AE89-6E956FF63750}"/>
          </ac:picMkLst>
        </pc:picChg>
        <pc:picChg chg="del">
          <ac:chgData name="Brian Jackett" userId="e2c557f4-fffa-4012-a1e1-e15087bfdbac" providerId="ADAL" clId="{1F0E81E0-AEA8-4D25-9732-A3C60F3CCEC8}" dt="2022-05-03T15:22:12.619" v="137" actId="478"/>
          <ac:picMkLst>
            <pc:docMk/>
            <pc:sldMk cId="778883926" sldId="2076136264"/>
            <ac:picMk id="7" creationId="{3B42D7D5-D416-67BD-FF08-A9F256D1C6E4}"/>
          </ac:picMkLst>
        </pc:picChg>
        <pc:picChg chg="del">
          <ac:chgData name="Brian Jackett" userId="e2c557f4-fffa-4012-a1e1-e15087bfdbac" providerId="ADAL" clId="{1F0E81E0-AEA8-4D25-9732-A3C60F3CCEC8}" dt="2022-05-03T15:22:13.663" v="139" actId="478"/>
          <ac:picMkLst>
            <pc:docMk/>
            <pc:sldMk cId="778883926" sldId="2076136264"/>
            <ac:picMk id="9" creationId="{A1173078-A843-CB2E-126E-7125DED4E832}"/>
          </ac:picMkLst>
        </pc:picChg>
      </pc:sldChg>
      <pc:sldChg chg="addSp modSp mod">
        <pc:chgData name="Brian Jackett" userId="e2c557f4-fffa-4012-a1e1-e15087bfdbac" providerId="ADAL" clId="{1F0E81E0-AEA8-4D25-9732-A3C60F3CCEC8}" dt="2022-05-03T15:23:20.577" v="146" actId="1076"/>
        <pc:sldMkLst>
          <pc:docMk/>
          <pc:sldMk cId="1812315545" sldId="2134805597"/>
        </pc:sldMkLst>
        <pc:spChg chg="add mod">
          <ac:chgData name="Brian Jackett" userId="e2c557f4-fffa-4012-a1e1-e15087bfdbac" providerId="ADAL" clId="{1F0E81E0-AEA8-4D25-9732-A3C60F3CCEC8}" dt="2022-05-03T15:23:20.577" v="146" actId="1076"/>
          <ac:spMkLst>
            <pc:docMk/>
            <pc:sldMk cId="1812315545" sldId="2134805597"/>
            <ac:spMk id="2" creationId="{722166B8-2D1D-4713-4072-F7643D28639B}"/>
          </ac:spMkLst>
        </pc:spChg>
      </pc:sldChg>
      <pc:sldChg chg="modSp mod">
        <pc:chgData name="Brian Jackett" userId="e2c557f4-fffa-4012-a1e1-e15087bfdbac" providerId="ADAL" clId="{1F0E81E0-AEA8-4D25-9732-A3C60F3CCEC8}" dt="2022-05-10T10:27:15.226" v="155" actId="20577"/>
        <pc:sldMkLst>
          <pc:docMk/>
          <pc:sldMk cId="460153747" sldId="2134805598"/>
        </pc:sldMkLst>
        <pc:spChg chg="mod">
          <ac:chgData name="Brian Jackett" userId="e2c557f4-fffa-4012-a1e1-e15087bfdbac" providerId="ADAL" clId="{1F0E81E0-AEA8-4D25-9732-A3C60F3CCEC8}" dt="2022-05-10T10:27:15.226" v="155" actId="20577"/>
          <ac:spMkLst>
            <pc:docMk/>
            <pc:sldMk cId="460153747" sldId="2134805598"/>
            <ac:spMk id="2" creationId="{D93BDAB2-0D8E-40FD-BE74-409F9AFD71E2}"/>
          </ac:spMkLst>
        </pc:spChg>
      </pc:sldChg>
      <pc:sldChg chg="addSp delSp modSp mod">
        <pc:chgData name="Brian Jackett" userId="e2c557f4-fffa-4012-a1e1-e15087bfdbac" providerId="ADAL" clId="{1F0E81E0-AEA8-4D25-9732-A3C60F3CCEC8}" dt="2022-05-10T10:26:42.468" v="154" actId="478"/>
        <pc:sldMkLst>
          <pc:docMk/>
          <pc:sldMk cId="4046856784" sldId="2134805599"/>
        </pc:sldMkLst>
        <pc:spChg chg="add del mod">
          <ac:chgData name="Brian Jackett" userId="e2c557f4-fffa-4012-a1e1-e15087bfdbac" providerId="ADAL" clId="{1F0E81E0-AEA8-4D25-9732-A3C60F3CCEC8}" dt="2022-05-10T10:26:42.468" v="154" actId="478"/>
          <ac:spMkLst>
            <pc:docMk/>
            <pc:sldMk cId="4046856784" sldId="2134805599"/>
            <ac:spMk id="2" creationId="{C535A2A3-3FDE-27DF-30A9-4A38D1D41E1B}"/>
          </ac:spMkLst>
        </pc:spChg>
        <pc:picChg chg="del">
          <ac:chgData name="Brian Jackett" userId="e2c557f4-fffa-4012-a1e1-e15087bfdbac" providerId="ADAL" clId="{1F0E81E0-AEA8-4D25-9732-A3C60F3CCEC8}" dt="2022-05-10T10:25:44.982" v="148" actId="478"/>
          <ac:picMkLst>
            <pc:docMk/>
            <pc:sldMk cId="4046856784" sldId="2134805599"/>
            <ac:picMk id="4" creationId="{F96A1D55-3A3B-28F6-23DB-3DE56CABE93B}"/>
          </ac:picMkLst>
        </pc:picChg>
        <pc:picChg chg="add mod">
          <ac:chgData name="Brian Jackett" userId="e2c557f4-fffa-4012-a1e1-e15087bfdbac" providerId="ADAL" clId="{1F0E81E0-AEA8-4D25-9732-A3C60F3CCEC8}" dt="2022-05-10T10:25:50.075" v="151" actId="1076"/>
          <ac:picMkLst>
            <pc:docMk/>
            <pc:sldMk cId="4046856784" sldId="2134805599"/>
            <ac:picMk id="5" creationId="{75FD708E-184A-08DA-5562-5B680A38E6FD}"/>
          </ac:picMkLst>
        </pc:picChg>
        <pc:picChg chg="add mod">
          <ac:chgData name="Brian Jackett" userId="e2c557f4-fffa-4012-a1e1-e15087bfdbac" providerId="ADAL" clId="{1F0E81E0-AEA8-4D25-9732-A3C60F3CCEC8}" dt="2022-05-10T10:26:41.044" v="153" actId="1076"/>
          <ac:picMkLst>
            <pc:docMk/>
            <pc:sldMk cId="4046856784" sldId="2134805599"/>
            <ac:picMk id="7" creationId="{5118479B-5594-9C3A-D29A-C17355EEF4C0}"/>
          </ac:picMkLst>
        </pc:picChg>
      </pc:sldChg>
      <pc:sldChg chg="addSp modSp mod modNotesTx">
        <pc:chgData name="Brian Jackett" userId="e2c557f4-fffa-4012-a1e1-e15087bfdbac" providerId="ADAL" clId="{1F0E81E0-AEA8-4D25-9732-A3C60F3CCEC8}" dt="2022-05-10T12:19:10.937" v="180" actId="768"/>
        <pc:sldMkLst>
          <pc:docMk/>
          <pc:sldMk cId="1247101359" sldId="2145707276"/>
        </pc:sldMkLst>
        <pc:spChg chg="add mod">
          <ac:chgData name="Brian Jackett" userId="e2c557f4-fffa-4012-a1e1-e15087bfdbac" providerId="ADAL" clId="{1F0E81E0-AEA8-4D25-9732-A3C60F3CCEC8}" dt="2022-05-03T15:23:07.950" v="141" actId="1076"/>
          <ac:spMkLst>
            <pc:docMk/>
            <pc:sldMk cId="1247101359" sldId="2145707276"/>
            <ac:spMk id="4" creationId="{E37A97C5-9583-F28E-6BE8-530F067E3923}"/>
          </ac:spMkLst>
        </pc:spChg>
      </pc:sldChg>
      <pc:sldChg chg="del">
        <pc:chgData name="Brian Jackett" userId="e2c557f4-fffa-4012-a1e1-e15087bfdbac" providerId="ADAL" clId="{1F0E81E0-AEA8-4D25-9732-A3C60F3CCEC8}" dt="2022-05-03T15:23:29.365" v="147" actId="47"/>
        <pc:sldMkLst>
          <pc:docMk/>
          <pc:sldMk cId="2947806181" sldId="2145707277"/>
        </pc:sldMkLst>
      </pc:sldChg>
    </pc:docChg>
  </pc:docChgLst>
  <pc:docChgLst>
    <pc:chgData name="Brian Jackett" userId="e2c557f4-fffa-4012-a1e1-e15087bfdbac" providerId="ADAL" clId="{3B828259-00E4-4252-8C18-18F838A08BF2}"/>
    <pc:docChg chg="custSel modSld sldOrd">
      <pc:chgData name="Brian Jackett" userId="e2c557f4-fffa-4012-a1e1-e15087bfdbac" providerId="ADAL" clId="{3B828259-00E4-4252-8C18-18F838A08BF2}" dt="2021-09-07T15:25:37.480" v="367"/>
      <pc:docMkLst>
        <pc:docMk/>
      </pc:docMkLst>
      <pc:sldChg chg="modSp">
        <pc:chgData name="Brian Jackett" userId="e2c557f4-fffa-4012-a1e1-e15087bfdbac" providerId="ADAL" clId="{3B828259-00E4-4252-8C18-18F838A08BF2}" dt="2021-09-02T20:19:48.770" v="19" actId="20577"/>
        <pc:sldMkLst>
          <pc:docMk/>
          <pc:sldMk cId="287163252" sldId="1567"/>
        </pc:sldMkLst>
        <pc:spChg chg="mod">
          <ac:chgData name="Brian Jackett" userId="e2c557f4-fffa-4012-a1e1-e15087bfdbac" providerId="ADAL" clId="{3B828259-00E4-4252-8C18-18F838A08BF2}" dt="2021-09-02T20:19:48.770" v="19" actId="20577"/>
          <ac:spMkLst>
            <pc:docMk/>
            <pc:sldMk cId="287163252" sldId="1567"/>
            <ac:spMk id="5" creationId="{9B6ECC88-D921-48D6-BA85-F52F354F9C35}"/>
          </ac:spMkLst>
        </pc:spChg>
      </pc:sldChg>
      <pc:sldChg chg="ord">
        <pc:chgData name="Brian Jackett" userId="e2c557f4-fffa-4012-a1e1-e15087bfdbac" providerId="ADAL" clId="{3B828259-00E4-4252-8C18-18F838A08BF2}" dt="2021-09-07T15:25:37.480" v="367"/>
        <pc:sldMkLst>
          <pc:docMk/>
          <pc:sldMk cId="2773584698" sldId="1621"/>
        </pc:sldMkLst>
      </pc:sldChg>
      <pc:sldChg chg="modSp mod">
        <pc:chgData name="Brian Jackett" userId="e2c557f4-fffa-4012-a1e1-e15087bfdbac" providerId="ADAL" clId="{3B828259-00E4-4252-8C18-18F838A08BF2}" dt="2021-09-02T20:39:46.161" v="296" actId="6549"/>
        <pc:sldMkLst>
          <pc:docMk/>
          <pc:sldMk cId="10702720" sldId="2079"/>
        </pc:sldMkLst>
        <pc:spChg chg="mod">
          <ac:chgData name="Brian Jackett" userId="e2c557f4-fffa-4012-a1e1-e15087bfdbac" providerId="ADAL" clId="{3B828259-00E4-4252-8C18-18F838A08BF2}" dt="2021-09-02T20:39:46.161" v="296" actId="6549"/>
          <ac:spMkLst>
            <pc:docMk/>
            <pc:sldMk cId="10702720" sldId="2079"/>
            <ac:spMk id="8" creationId="{00000000-0000-0000-0000-000000000000}"/>
          </ac:spMkLst>
        </pc:spChg>
      </pc:sldChg>
      <pc:sldChg chg="addSp delSp modSp mod">
        <pc:chgData name="Brian Jackett" userId="e2c557f4-fffa-4012-a1e1-e15087bfdbac" providerId="ADAL" clId="{3B828259-00E4-4252-8C18-18F838A08BF2}" dt="2021-09-07T02:25:45.366" v="321" actId="1076"/>
        <pc:sldMkLst>
          <pc:docMk/>
          <pc:sldMk cId="778883926" sldId="2076136264"/>
        </pc:sldMkLst>
        <pc:picChg chg="del">
          <ac:chgData name="Brian Jackett" userId="e2c557f4-fffa-4012-a1e1-e15087bfdbac" providerId="ADAL" clId="{3B828259-00E4-4252-8C18-18F838A08BF2}" dt="2021-09-07T02:24:55.321" v="304" actId="478"/>
          <ac:picMkLst>
            <pc:docMk/>
            <pc:sldMk cId="778883926" sldId="2076136264"/>
            <ac:picMk id="3" creationId="{58A14B37-AB7D-4583-A649-3B09AA99D306}"/>
          </ac:picMkLst>
        </pc:picChg>
        <pc:picChg chg="del">
          <ac:chgData name="Brian Jackett" userId="e2c557f4-fffa-4012-a1e1-e15087bfdbac" providerId="ADAL" clId="{3B828259-00E4-4252-8C18-18F838A08BF2}" dt="2021-09-07T02:25:09.293" v="306" actId="478"/>
          <ac:picMkLst>
            <pc:docMk/>
            <pc:sldMk cId="778883926" sldId="2076136264"/>
            <ac:picMk id="6" creationId="{4D45C079-1499-4990-AD57-D589A3DFF36C}"/>
          </ac:picMkLst>
        </pc:picChg>
        <pc:picChg chg="add mod">
          <ac:chgData name="Brian Jackett" userId="e2c557f4-fffa-4012-a1e1-e15087bfdbac" providerId="ADAL" clId="{3B828259-00E4-4252-8C18-18F838A08BF2}" dt="2021-09-07T02:25:00.889" v="305" actId="1076"/>
          <ac:picMkLst>
            <pc:docMk/>
            <pc:sldMk cId="778883926" sldId="2076136264"/>
            <ac:picMk id="7" creationId="{CCC239A0-F1E5-46AE-AF0C-072F62C21C57}"/>
          </ac:picMkLst>
        </pc:picChg>
        <pc:picChg chg="add mod">
          <ac:chgData name="Brian Jackett" userId="e2c557f4-fffa-4012-a1e1-e15087bfdbac" providerId="ADAL" clId="{3B828259-00E4-4252-8C18-18F838A08BF2}" dt="2021-09-07T02:25:19.477" v="313" actId="1076"/>
          <ac:picMkLst>
            <pc:docMk/>
            <pc:sldMk cId="778883926" sldId="2076136264"/>
            <ac:picMk id="8" creationId="{31D47324-561F-402A-9077-E4C2EC65A4B1}"/>
          </ac:picMkLst>
        </pc:picChg>
        <pc:picChg chg="add mod">
          <ac:chgData name="Brian Jackett" userId="e2c557f4-fffa-4012-a1e1-e15087bfdbac" providerId="ADAL" clId="{3B828259-00E4-4252-8C18-18F838A08BF2}" dt="2021-09-07T02:25:45.366" v="321" actId="1076"/>
          <ac:picMkLst>
            <pc:docMk/>
            <pc:sldMk cId="778883926" sldId="2076136264"/>
            <ac:picMk id="9" creationId="{6A8BA3AF-8618-4E68-AAE7-8F61C676366D}"/>
          </ac:picMkLst>
        </pc:picChg>
        <pc:picChg chg="del">
          <ac:chgData name="Brian Jackett" userId="e2c557f4-fffa-4012-a1e1-e15087bfdbac" providerId="ADAL" clId="{3B828259-00E4-4252-8C18-18F838A08BF2}" dt="2021-09-07T02:25:30.386" v="314" actId="478"/>
          <ac:picMkLst>
            <pc:docMk/>
            <pc:sldMk cId="778883926" sldId="2076136264"/>
            <ac:picMk id="11" creationId="{B46466E4-7AF6-4E2F-9D90-C711AD3FBEC9}"/>
          </ac:picMkLst>
        </pc:picChg>
      </pc:sldChg>
      <pc:sldChg chg="modNotesTx">
        <pc:chgData name="Brian Jackett" userId="e2c557f4-fffa-4012-a1e1-e15087bfdbac" providerId="ADAL" clId="{3B828259-00E4-4252-8C18-18F838A08BF2}" dt="2021-09-07T02:31:39.121" v="365" actId="20577"/>
        <pc:sldMkLst>
          <pc:docMk/>
          <pc:sldMk cId="3038810836" sldId="2076137482"/>
        </pc:sldMkLst>
      </pc:sldChg>
      <pc:sldChg chg="addSp delSp modSp mod delAnim">
        <pc:chgData name="Brian Jackett" userId="e2c557f4-fffa-4012-a1e1-e15087bfdbac" providerId="ADAL" clId="{3B828259-00E4-4252-8C18-18F838A08BF2}" dt="2021-09-07T02:30:00.738" v="364" actId="1076"/>
        <pc:sldMkLst>
          <pc:docMk/>
          <pc:sldMk cId="3652143241" sldId="2076137669"/>
        </pc:sldMkLst>
        <pc:spChg chg="del">
          <ac:chgData name="Brian Jackett" userId="e2c557f4-fffa-4012-a1e1-e15087bfdbac" providerId="ADAL" clId="{3B828259-00E4-4252-8C18-18F838A08BF2}" dt="2021-09-07T02:28:14.895" v="322" actId="478"/>
          <ac:spMkLst>
            <pc:docMk/>
            <pc:sldMk cId="3652143241" sldId="2076137669"/>
            <ac:spMk id="3" creationId="{AC8C6EBA-6FDF-4705-A799-FD95D735AFD2}"/>
          </ac:spMkLst>
        </pc:spChg>
        <pc:picChg chg="del">
          <ac:chgData name="Brian Jackett" userId="e2c557f4-fffa-4012-a1e1-e15087bfdbac" providerId="ADAL" clId="{3B828259-00E4-4252-8C18-18F838A08BF2}" dt="2021-09-07T02:28:25.160" v="324" actId="478"/>
          <ac:picMkLst>
            <pc:docMk/>
            <pc:sldMk cId="3652143241" sldId="2076137669"/>
            <ac:picMk id="4" creationId="{0D6C0EB4-1E2C-4C2C-A9DB-4D33056A41A5}"/>
          </ac:picMkLst>
        </pc:picChg>
        <pc:picChg chg="del">
          <ac:chgData name="Brian Jackett" userId="e2c557f4-fffa-4012-a1e1-e15087bfdbac" providerId="ADAL" clId="{3B828259-00E4-4252-8C18-18F838A08BF2}" dt="2021-09-07T02:28:23.175" v="323" actId="478"/>
          <ac:picMkLst>
            <pc:docMk/>
            <pc:sldMk cId="3652143241" sldId="2076137669"/>
            <ac:picMk id="6" creationId="{62F1EB51-F965-43CE-BE0E-D477DC821629}"/>
          </ac:picMkLst>
        </pc:picChg>
        <pc:picChg chg="add mod modCrop">
          <ac:chgData name="Brian Jackett" userId="e2c557f4-fffa-4012-a1e1-e15087bfdbac" providerId="ADAL" clId="{3B828259-00E4-4252-8C18-18F838A08BF2}" dt="2021-09-07T02:30:00.738" v="364" actId="1076"/>
          <ac:picMkLst>
            <pc:docMk/>
            <pc:sldMk cId="3652143241" sldId="2076137669"/>
            <ac:picMk id="7" creationId="{B6E47249-CD39-4EDC-8051-F0286D3E6A49}"/>
          </ac:picMkLst>
        </pc:picChg>
        <pc:picChg chg="del">
          <ac:chgData name="Brian Jackett" userId="e2c557f4-fffa-4012-a1e1-e15087bfdbac" providerId="ADAL" clId="{3B828259-00E4-4252-8C18-18F838A08BF2}" dt="2021-09-07T02:29:54.619" v="363" actId="478"/>
          <ac:picMkLst>
            <pc:docMk/>
            <pc:sldMk cId="3652143241" sldId="2076137669"/>
            <ac:picMk id="8" creationId="{8FABFCAA-A2C7-4D88-BABB-656421C1C6CA}"/>
          </ac:picMkLst>
        </pc:picChg>
      </pc:sldChg>
    </pc:docChg>
  </pc:docChgLst>
  <pc:docChgLst>
    <pc:chgData name="Vesa Juvonen" userId="c7243be1-99a3-4752-ab2a-0cf698cf8236" providerId="ADAL" clId="{D34A0427-2012-4928-8B80-86B06E943936}"/>
    <pc:docChg chg="undo custSel addSld modSld sldOrd modSection">
      <pc:chgData name="Vesa Juvonen" userId="c7243be1-99a3-4752-ab2a-0cf698cf8236" providerId="ADAL" clId="{D34A0427-2012-4928-8B80-86B06E943936}" dt="2021-11-28T15:46:30.587" v="897" actId="20577"/>
      <pc:docMkLst>
        <pc:docMk/>
      </pc:docMkLst>
      <pc:sldChg chg="modSp add mod">
        <pc:chgData name="Vesa Juvonen" userId="c7243be1-99a3-4752-ab2a-0cf698cf8236" providerId="ADAL" clId="{D34A0427-2012-4928-8B80-86B06E943936}" dt="2021-11-28T15:03:46.368" v="568" actId="404"/>
        <pc:sldMkLst>
          <pc:docMk/>
          <pc:sldMk cId="2054408962" sldId="2076137752"/>
        </pc:sldMkLst>
        <pc:spChg chg="mod">
          <ac:chgData name="Vesa Juvonen" userId="c7243be1-99a3-4752-ab2a-0cf698cf8236" providerId="ADAL" clId="{D34A0427-2012-4928-8B80-86B06E943936}" dt="2021-11-28T15:03:03.230" v="519" actId="207"/>
          <ac:spMkLst>
            <pc:docMk/>
            <pc:sldMk cId="2054408962" sldId="2076137752"/>
            <ac:spMk id="3" creationId="{0A5159A6-97DD-4B54-96ED-4154691B295F}"/>
          </ac:spMkLst>
        </pc:spChg>
        <pc:spChg chg="mod">
          <ac:chgData name="Vesa Juvonen" userId="c7243be1-99a3-4752-ab2a-0cf698cf8236" providerId="ADAL" clId="{D34A0427-2012-4928-8B80-86B06E943936}" dt="2021-11-28T15:03:46.368" v="568" actId="404"/>
          <ac:spMkLst>
            <pc:docMk/>
            <pc:sldMk cId="2054408962" sldId="2076137752"/>
            <ac:spMk id="5" creationId="{7FBD801D-A5C7-44F6-BB58-AC426085DA1C}"/>
          </ac:spMkLst>
        </pc:spChg>
      </pc:sldChg>
      <pc:sldChg chg="addSp delSp modSp new mod modClrScheme chgLayout">
        <pc:chgData name="Vesa Juvonen" userId="c7243be1-99a3-4752-ab2a-0cf698cf8236" providerId="ADAL" clId="{D34A0427-2012-4928-8B80-86B06E943936}" dt="2021-11-28T15:43:12.899" v="572" actId="1076"/>
        <pc:sldMkLst>
          <pc:docMk/>
          <pc:sldMk cId="2390492982" sldId="2134805600"/>
        </pc:sldMkLst>
        <pc:spChg chg="del mod ord">
          <ac:chgData name="Vesa Juvonen" userId="c7243be1-99a3-4752-ab2a-0cf698cf8236" providerId="ADAL" clId="{D34A0427-2012-4928-8B80-86B06E943936}" dt="2021-11-28T14:40:40.931" v="1" actId="700"/>
          <ac:spMkLst>
            <pc:docMk/>
            <pc:sldMk cId="2390492982" sldId="2134805600"/>
            <ac:spMk id="2" creationId="{46874754-8037-4CC3-9372-38FE38B6F8AC}"/>
          </ac:spMkLst>
        </pc:spChg>
        <pc:spChg chg="del">
          <ac:chgData name="Vesa Juvonen" userId="c7243be1-99a3-4752-ab2a-0cf698cf8236" providerId="ADAL" clId="{D34A0427-2012-4928-8B80-86B06E943936}" dt="2021-11-28T14:40:40.931" v="1" actId="700"/>
          <ac:spMkLst>
            <pc:docMk/>
            <pc:sldMk cId="2390492982" sldId="2134805600"/>
            <ac:spMk id="3" creationId="{800B4825-B768-41AB-BB38-282DF863705B}"/>
          </ac:spMkLst>
        </pc:spChg>
        <pc:spChg chg="add mod ord">
          <ac:chgData name="Vesa Juvonen" userId="c7243be1-99a3-4752-ab2a-0cf698cf8236" providerId="ADAL" clId="{D34A0427-2012-4928-8B80-86B06E943936}" dt="2021-11-28T14:40:47.118" v="4" actId="242"/>
          <ac:spMkLst>
            <pc:docMk/>
            <pc:sldMk cId="2390492982" sldId="2134805600"/>
            <ac:spMk id="4" creationId="{087A91DC-461A-4EFA-9B6D-C6F08140CBDB}"/>
          </ac:spMkLst>
        </pc:spChg>
        <pc:picChg chg="add mod">
          <ac:chgData name="Vesa Juvonen" userId="c7243be1-99a3-4752-ab2a-0cf698cf8236" providerId="ADAL" clId="{D34A0427-2012-4928-8B80-86B06E943936}" dt="2021-11-28T15:43:09.418" v="571" actId="1076"/>
          <ac:picMkLst>
            <pc:docMk/>
            <pc:sldMk cId="2390492982" sldId="2134805600"/>
            <ac:picMk id="6" creationId="{7B89BE88-A815-42D7-AF79-6653D9ADCEBE}"/>
          </ac:picMkLst>
        </pc:picChg>
        <pc:picChg chg="add mod">
          <ac:chgData name="Vesa Juvonen" userId="c7243be1-99a3-4752-ab2a-0cf698cf8236" providerId="ADAL" clId="{D34A0427-2012-4928-8B80-86B06E943936}" dt="2021-11-28T15:43:12.899" v="572" actId="1076"/>
          <ac:picMkLst>
            <pc:docMk/>
            <pc:sldMk cId="2390492982" sldId="2134805600"/>
            <ac:picMk id="8" creationId="{7612E442-0F77-4168-97A4-558F529651E9}"/>
          </ac:picMkLst>
        </pc:picChg>
      </pc:sldChg>
      <pc:sldChg chg="modSp add mod">
        <pc:chgData name="Vesa Juvonen" userId="c7243be1-99a3-4752-ab2a-0cf698cf8236" providerId="ADAL" clId="{D34A0427-2012-4928-8B80-86B06E943936}" dt="2021-11-28T14:45:07.305" v="345" actId="20577"/>
        <pc:sldMkLst>
          <pc:docMk/>
          <pc:sldMk cId="890620063" sldId="2134805602"/>
        </pc:sldMkLst>
        <pc:spChg chg="mod">
          <ac:chgData name="Vesa Juvonen" userId="c7243be1-99a3-4752-ab2a-0cf698cf8236" providerId="ADAL" clId="{D34A0427-2012-4928-8B80-86B06E943936}" dt="2021-11-28T14:45:07.305" v="345" actId="20577"/>
          <ac:spMkLst>
            <pc:docMk/>
            <pc:sldMk cId="890620063" sldId="2134805602"/>
            <ac:spMk id="13" creationId="{E3437E7B-1623-4FEF-AF0A-2D00C681B9F7}"/>
          </ac:spMkLst>
        </pc:spChg>
        <pc:spChg chg="mod">
          <ac:chgData name="Vesa Juvonen" userId="c7243be1-99a3-4752-ab2a-0cf698cf8236" providerId="ADAL" clId="{D34A0427-2012-4928-8B80-86B06E943936}" dt="2021-11-28T14:45:03.399" v="339" actId="14100"/>
          <ac:spMkLst>
            <pc:docMk/>
            <pc:sldMk cId="890620063" sldId="2134805602"/>
            <ac:spMk id="22" creationId="{DF65FEC4-6098-4E6B-B129-7D8706EE1983}"/>
          </ac:spMkLst>
        </pc:spChg>
      </pc:sldChg>
      <pc:sldChg chg="addSp delSp modSp new mod modClrScheme chgLayout">
        <pc:chgData name="Vesa Juvonen" userId="c7243be1-99a3-4752-ab2a-0cf698cf8236" providerId="ADAL" clId="{D34A0427-2012-4928-8B80-86B06E943936}" dt="2021-11-28T15:46:30.587" v="897" actId="20577"/>
        <pc:sldMkLst>
          <pc:docMk/>
          <pc:sldMk cId="3643715640" sldId="2134805603"/>
        </pc:sldMkLst>
        <pc:spChg chg="add mod ord">
          <ac:chgData name="Vesa Juvonen" userId="c7243be1-99a3-4752-ab2a-0cf698cf8236" providerId="ADAL" clId="{D34A0427-2012-4928-8B80-86B06E943936}" dt="2021-11-28T14:42:17.992" v="55" actId="700"/>
          <ac:spMkLst>
            <pc:docMk/>
            <pc:sldMk cId="3643715640" sldId="2134805603"/>
            <ac:spMk id="2" creationId="{915D7043-F014-4051-962E-38C80F3EA285}"/>
          </ac:spMkLst>
        </pc:spChg>
        <pc:spChg chg="add del mod ord">
          <ac:chgData name="Vesa Juvonen" userId="c7243be1-99a3-4752-ab2a-0cf698cf8236" providerId="ADAL" clId="{D34A0427-2012-4928-8B80-86B06E943936}" dt="2021-11-28T14:42:17.992" v="55" actId="700"/>
          <ac:spMkLst>
            <pc:docMk/>
            <pc:sldMk cId="3643715640" sldId="2134805603"/>
            <ac:spMk id="3" creationId="{D585419F-2E3E-47BF-8BCB-8E5661F153A1}"/>
          </ac:spMkLst>
        </pc:spChg>
        <pc:spChg chg="add del mod ord">
          <ac:chgData name="Vesa Juvonen" userId="c7243be1-99a3-4752-ab2a-0cf698cf8236" providerId="ADAL" clId="{D34A0427-2012-4928-8B80-86B06E943936}" dt="2021-11-28T14:42:17.992" v="55" actId="700"/>
          <ac:spMkLst>
            <pc:docMk/>
            <pc:sldMk cId="3643715640" sldId="2134805603"/>
            <ac:spMk id="4" creationId="{1462DC25-8F64-4F7C-B47C-9BDE8517B148}"/>
          </ac:spMkLst>
        </pc:spChg>
        <pc:spChg chg="add mod ord">
          <ac:chgData name="Vesa Juvonen" userId="c7243be1-99a3-4752-ab2a-0cf698cf8236" providerId="ADAL" clId="{D34A0427-2012-4928-8B80-86B06E943936}" dt="2021-11-28T15:46:30.587" v="897" actId="20577"/>
          <ac:spMkLst>
            <pc:docMk/>
            <pc:sldMk cId="3643715640" sldId="2134805603"/>
            <ac:spMk id="5" creationId="{92AF7223-2394-41FE-83B4-93F372FEF22F}"/>
          </ac:spMkLst>
        </pc:spChg>
        <pc:spChg chg="add del mod ord">
          <ac:chgData name="Vesa Juvonen" userId="c7243be1-99a3-4752-ab2a-0cf698cf8236" providerId="ADAL" clId="{D34A0427-2012-4928-8B80-86B06E943936}" dt="2021-11-28T14:47:12.728" v="511" actId="478"/>
          <ac:spMkLst>
            <pc:docMk/>
            <pc:sldMk cId="3643715640" sldId="2134805603"/>
            <ac:spMk id="6" creationId="{C3FD58E0-1B08-40DC-9116-30F5F1A9A42D}"/>
          </ac:spMkLst>
        </pc:spChg>
        <pc:picChg chg="add mod">
          <ac:chgData name="Vesa Juvonen" userId="c7243be1-99a3-4752-ab2a-0cf698cf8236" providerId="ADAL" clId="{D34A0427-2012-4928-8B80-86B06E943936}" dt="2021-11-28T15:46:05.363" v="842" actId="1076"/>
          <ac:picMkLst>
            <pc:docMk/>
            <pc:sldMk cId="3643715640" sldId="2134805603"/>
            <ac:picMk id="8" creationId="{F8034E3F-BDB8-42D5-B5D4-C3CC2FD26452}"/>
          </ac:picMkLst>
        </pc:picChg>
      </pc:sldChg>
      <pc:sldChg chg="addSp modSp new mod ord chgLayout">
        <pc:chgData name="Vesa Juvonen" userId="c7243be1-99a3-4752-ab2a-0cf698cf8236" providerId="ADAL" clId="{D34A0427-2012-4928-8B80-86B06E943936}" dt="2021-11-28T15:45:02.236" v="840"/>
        <pc:sldMkLst>
          <pc:docMk/>
          <pc:sldMk cId="2780279671" sldId="2134805604"/>
        </pc:sldMkLst>
        <pc:spChg chg="add mod">
          <ac:chgData name="Vesa Juvonen" userId="c7243be1-99a3-4752-ab2a-0cf698cf8236" providerId="ADAL" clId="{D34A0427-2012-4928-8B80-86B06E943936}" dt="2021-11-28T15:43:31.137" v="578" actId="20577"/>
          <ac:spMkLst>
            <pc:docMk/>
            <pc:sldMk cId="2780279671" sldId="2134805604"/>
            <ac:spMk id="2" creationId="{491724CF-5138-4E8B-9F33-14A4E235A323}"/>
          </ac:spMkLst>
        </pc:spChg>
        <pc:spChg chg="add mod">
          <ac:chgData name="Vesa Juvonen" userId="c7243be1-99a3-4752-ab2a-0cf698cf8236" providerId="ADAL" clId="{D34A0427-2012-4928-8B80-86B06E943936}" dt="2021-11-28T15:44:39.968" v="837" actId="20577"/>
          <ac:spMkLst>
            <pc:docMk/>
            <pc:sldMk cId="2780279671" sldId="2134805604"/>
            <ac:spMk id="3" creationId="{83BD95FA-98D1-44D7-AE41-38B9393910E3}"/>
          </ac:spMkLst>
        </pc:spChg>
        <pc:picChg chg="add">
          <ac:chgData name="Vesa Juvonen" userId="c7243be1-99a3-4752-ab2a-0cf698cf8236" providerId="ADAL" clId="{D34A0427-2012-4928-8B80-86B06E943936}" dt="2021-11-28T15:44:53.900" v="838" actId="22"/>
          <ac:picMkLst>
            <pc:docMk/>
            <pc:sldMk cId="2780279671" sldId="2134805604"/>
            <ac:picMk id="5" creationId="{B83B965E-3B84-4D61-8008-0B66E619CD8A}"/>
          </ac:picMkLst>
        </pc:picChg>
      </pc:sldChg>
    </pc:docChg>
  </pc:docChgLst>
  <pc:docChgLst>
    <pc:chgData name="Julie Turner" userId="S::julie.turner_sympraxisconsulting.com#ext#@microsoft.onmicrosoft.com::51f00042-4c48-4111-9ee4-670ef2fc7d0e" providerId="AD" clId="Web-{91E293D8-1FC2-5816-E7AA-CDAD406DDB42}"/>
    <pc:docChg chg="modSld">
      <pc:chgData name="Julie Turner" userId="S::julie.turner_sympraxisconsulting.com#ext#@microsoft.onmicrosoft.com::51f00042-4c48-4111-9ee4-670ef2fc7d0e" providerId="AD" clId="Web-{91E293D8-1FC2-5816-E7AA-CDAD406DDB42}" dt="2021-02-08T22:54:13.762" v="108" actId="20577"/>
      <pc:docMkLst>
        <pc:docMk/>
      </pc:docMkLst>
      <pc:sldChg chg="modSp">
        <pc:chgData name="Julie Turner" userId="S::julie.turner_sympraxisconsulting.com#ext#@microsoft.onmicrosoft.com::51f00042-4c48-4111-9ee4-670ef2fc7d0e" providerId="AD" clId="Web-{91E293D8-1FC2-5816-E7AA-CDAD406DDB42}" dt="2021-02-08T22:54:13.762" v="108" actId="20577"/>
        <pc:sldMkLst>
          <pc:docMk/>
          <pc:sldMk cId="2877399898" sldId="1623"/>
        </pc:sldMkLst>
        <pc:spChg chg="mod">
          <ac:chgData name="Julie Turner" userId="S::julie.turner_sympraxisconsulting.com#ext#@microsoft.onmicrosoft.com::51f00042-4c48-4111-9ee4-670ef2fc7d0e" providerId="AD" clId="Web-{91E293D8-1FC2-5816-E7AA-CDAD406DDB42}" dt="2021-02-08T22:54:13.762" v="108" actId="20577"/>
          <ac:spMkLst>
            <pc:docMk/>
            <pc:sldMk cId="2877399898" sldId="1623"/>
            <ac:spMk id="3" creationId="{CBDC9C38-872E-4048-96FE-C321FEF21EC1}"/>
          </ac:spMkLst>
        </pc:spChg>
      </pc:sldChg>
    </pc:docChg>
  </pc:docChgLst>
  <pc:docChgLst>
    <pc:chgData name="Brian Jackett" userId="e2c557f4-fffa-4012-a1e1-e15087bfdbac" providerId="ADAL" clId="{F3608EF2-29FE-4C55-B27F-099BAA72E543}"/>
    <pc:docChg chg="custSel addSld delSld modSld modSection">
      <pc:chgData name="Brian Jackett" userId="e2c557f4-fffa-4012-a1e1-e15087bfdbac" providerId="ADAL" clId="{F3608EF2-29FE-4C55-B27F-099BAA72E543}" dt="2021-10-22T19:47:04.078" v="25" actId="47"/>
      <pc:docMkLst>
        <pc:docMk/>
      </pc:docMkLst>
      <pc:sldChg chg="modSp">
        <pc:chgData name="Brian Jackett" userId="e2c557f4-fffa-4012-a1e1-e15087bfdbac" providerId="ADAL" clId="{F3608EF2-29FE-4C55-B27F-099BAA72E543}" dt="2021-10-22T19:18:34.885" v="1" actId="20577"/>
        <pc:sldMkLst>
          <pc:docMk/>
          <pc:sldMk cId="287163252" sldId="1567"/>
        </pc:sldMkLst>
        <pc:spChg chg="mod">
          <ac:chgData name="Brian Jackett" userId="e2c557f4-fffa-4012-a1e1-e15087bfdbac" providerId="ADAL" clId="{F3608EF2-29FE-4C55-B27F-099BAA72E543}" dt="2021-10-22T19:18:34.885" v="1" actId="20577"/>
          <ac:spMkLst>
            <pc:docMk/>
            <pc:sldMk cId="287163252" sldId="1567"/>
            <ac:spMk id="5" creationId="{9B6ECC88-D921-48D6-BA85-F52F354F9C35}"/>
          </ac:spMkLst>
        </pc:spChg>
      </pc:sldChg>
      <pc:sldChg chg="addSp delSp modSp del mod modShow">
        <pc:chgData name="Brian Jackett" userId="e2c557f4-fffa-4012-a1e1-e15087bfdbac" providerId="ADAL" clId="{F3608EF2-29FE-4C55-B27F-099BAA72E543}" dt="2021-10-22T19:47:04.078" v="25" actId="47"/>
        <pc:sldMkLst>
          <pc:docMk/>
          <pc:sldMk cId="3652143241" sldId="2076137669"/>
        </pc:sldMkLst>
        <pc:spChg chg="mod">
          <ac:chgData name="Brian Jackett" userId="e2c557f4-fffa-4012-a1e1-e15087bfdbac" providerId="ADAL" clId="{F3608EF2-29FE-4C55-B27F-099BAA72E543}" dt="2021-10-22T19:25:43.630" v="3" actId="14100"/>
          <ac:spMkLst>
            <pc:docMk/>
            <pc:sldMk cId="3652143241" sldId="2076137669"/>
            <ac:spMk id="3" creationId="{9E124C81-1823-47CA-AF08-183FE44C6540}"/>
          </ac:spMkLst>
        </pc:spChg>
        <pc:picChg chg="add del mod">
          <ac:chgData name="Brian Jackett" userId="e2c557f4-fffa-4012-a1e1-e15087bfdbac" providerId="ADAL" clId="{F3608EF2-29FE-4C55-B27F-099BAA72E543}" dt="2021-10-22T19:27:11.922" v="9" actId="21"/>
          <ac:picMkLst>
            <pc:docMk/>
            <pc:sldMk cId="3652143241" sldId="2076137669"/>
            <ac:picMk id="5" creationId="{B4C762D9-1068-48F0-BF96-753786DDF6B0}"/>
          </ac:picMkLst>
        </pc:picChg>
        <pc:picChg chg="del">
          <ac:chgData name="Brian Jackett" userId="e2c557f4-fffa-4012-a1e1-e15087bfdbac" providerId="ADAL" clId="{F3608EF2-29FE-4C55-B27F-099BAA72E543}" dt="2021-10-22T19:25:39.879" v="2" actId="478"/>
          <ac:picMkLst>
            <pc:docMk/>
            <pc:sldMk cId="3652143241" sldId="2076137669"/>
            <ac:picMk id="9" creationId="{20179143-576F-4E28-BD13-3506CCD84B1D}"/>
          </ac:picMkLst>
        </pc:picChg>
        <pc:picChg chg="del">
          <ac:chgData name="Brian Jackett" userId="e2c557f4-fffa-4012-a1e1-e15087bfdbac" providerId="ADAL" clId="{F3608EF2-29FE-4C55-B27F-099BAA72E543}" dt="2021-10-22T19:25:44.798" v="4" actId="478"/>
          <ac:picMkLst>
            <pc:docMk/>
            <pc:sldMk cId="3652143241" sldId="2076137669"/>
            <ac:picMk id="11" creationId="{1CE63B9D-324E-4FC6-9A55-A1AEF7A47022}"/>
          </ac:picMkLst>
        </pc:picChg>
      </pc:sldChg>
      <pc:sldChg chg="addSp delSp modSp add mod">
        <pc:chgData name="Brian Jackett" userId="e2c557f4-fffa-4012-a1e1-e15087bfdbac" providerId="ADAL" clId="{F3608EF2-29FE-4C55-B27F-099BAA72E543}" dt="2021-10-22T19:46:54.206" v="24" actId="14100"/>
        <pc:sldMkLst>
          <pc:docMk/>
          <pc:sldMk cId="4046856784" sldId="2134805599"/>
        </pc:sldMkLst>
        <pc:spChg chg="add mod">
          <ac:chgData name="Brian Jackett" userId="e2c557f4-fffa-4012-a1e1-e15087bfdbac" providerId="ADAL" clId="{F3608EF2-29FE-4C55-B27F-099BAA72E543}" dt="2021-10-22T19:46:54.206" v="24" actId="14100"/>
          <ac:spMkLst>
            <pc:docMk/>
            <pc:sldMk cId="4046856784" sldId="2134805599"/>
            <ac:spMk id="3" creationId="{2B1C2CB8-6269-4AA6-9B7D-B538CDE69B89}"/>
          </ac:spMkLst>
        </pc:spChg>
        <pc:picChg chg="add mod">
          <ac:chgData name="Brian Jackett" userId="e2c557f4-fffa-4012-a1e1-e15087bfdbac" providerId="ADAL" clId="{F3608EF2-29FE-4C55-B27F-099BAA72E543}" dt="2021-10-22T19:27:42.771" v="16" actId="1076"/>
          <ac:picMkLst>
            <pc:docMk/>
            <pc:sldMk cId="4046856784" sldId="2134805599"/>
            <ac:picMk id="2" creationId="{0918162E-9E4B-44A2-858A-42242479D314}"/>
          </ac:picMkLst>
        </pc:picChg>
        <pc:picChg chg="add mod">
          <ac:chgData name="Brian Jackett" userId="e2c557f4-fffa-4012-a1e1-e15087bfdbac" providerId="ADAL" clId="{F3608EF2-29FE-4C55-B27F-099BAA72E543}" dt="2021-10-22T19:29:28.923" v="23" actId="1076"/>
          <ac:picMkLst>
            <pc:docMk/>
            <pc:sldMk cId="4046856784" sldId="2134805599"/>
            <ac:picMk id="5" creationId="{B68D8BD9-9CB6-444C-A4C9-5E811F3E0375}"/>
          </ac:picMkLst>
        </pc:picChg>
        <pc:picChg chg="del mod">
          <ac:chgData name="Brian Jackett" userId="e2c557f4-fffa-4012-a1e1-e15087bfdbac" providerId="ADAL" clId="{F3608EF2-29FE-4C55-B27F-099BAA72E543}" dt="2021-10-22T19:27:45.046" v="17" actId="478"/>
          <ac:picMkLst>
            <pc:docMk/>
            <pc:sldMk cId="4046856784" sldId="2134805599"/>
            <ac:picMk id="14" creationId="{7D19E405-095D-4659-883B-896BBEF2EE8C}"/>
          </ac:picMkLst>
        </pc:picChg>
        <pc:picChg chg="del">
          <ac:chgData name="Brian Jackett" userId="e2c557f4-fffa-4012-a1e1-e15087bfdbac" providerId="ADAL" clId="{F3608EF2-29FE-4C55-B27F-099BAA72E543}" dt="2021-10-22T19:27:20.146" v="11" actId="478"/>
          <ac:picMkLst>
            <pc:docMk/>
            <pc:sldMk cId="4046856784" sldId="2134805599"/>
            <ac:picMk id="16" creationId="{6C7CD9FC-DC5F-4452-B954-1E60B7E2D12C}"/>
          </ac:picMkLst>
        </pc:picChg>
        <pc:picChg chg="del mod">
          <ac:chgData name="Brian Jackett" userId="e2c557f4-fffa-4012-a1e1-e15087bfdbac" providerId="ADAL" clId="{F3608EF2-29FE-4C55-B27F-099BAA72E543}" dt="2021-10-22T19:27:45.046" v="17" actId="478"/>
          <ac:picMkLst>
            <pc:docMk/>
            <pc:sldMk cId="4046856784" sldId="2134805599"/>
            <ac:picMk id="18" creationId="{A9D72294-B269-4AAD-868E-FB30BF52627D}"/>
          </ac:picMkLst>
        </pc:picChg>
        <pc:picChg chg="del">
          <ac:chgData name="Brian Jackett" userId="e2c557f4-fffa-4012-a1e1-e15087bfdbac" providerId="ADAL" clId="{F3608EF2-29FE-4C55-B27F-099BAA72E543}" dt="2021-10-22T19:27:20.146" v="11" actId="478"/>
          <ac:picMkLst>
            <pc:docMk/>
            <pc:sldMk cId="4046856784" sldId="2134805599"/>
            <ac:picMk id="20" creationId="{682E2DE3-EA8C-4064-BC32-4922DBED05EA}"/>
          </ac:picMkLst>
        </pc:picChg>
        <pc:picChg chg="del mod">
          <ac:chgData name="Brian Jackett" userId="e2c557f4-fffa-4012-a1e1-e15087bfdbac" providerId="ADAL" clId="{F3608EF2-29FE-4C55-B27F-099BAA72E543}" dt="2021-10-22T19:27:45.046" v="17" actId="478"/>
          <ac:picMkLst>
            <pc:docMk/>
            <pc:sldMk cId="4046856784" sldId="2134805599"/>
            <ac:picMk id="22" creationId="{41B78312-6287-4600-AEA7-190E2A14D8FA}"/>
          </ac:picMkLst>
        </pc:picChg>
        <pc:picChg chg="del">
          <ac:chgData name="Brian Jackett" userId="e2c557f4-fffa-4012-a1e1-e15087bfdbac" providerId="ADAL" clId="{F3608EF2-29FE-4C55-B27F-099BAA72E543}" dt="2021-10-22T19:27:20.146" v="11" actId="478"/>
          <ac:picMkLst>
            <pc:docMk/>
            <pc:sldMk cId="4046856784" sldId="2134805599"/>
            <ac:picMk id="24" creationId="{174ABE24-E8F1-4C4C-8E77-EB384D177010}"/>
          </ac:picMkLst>
        </pc:picChg>
        <pc:picChg chg="del">
          <ac:chgData name="Brian Jackett" userId="e2c557f4-fffa-4012-a1e1-e15087bfdbac" providerId="ADAL" clId="{F3608EF2-29FE-4C55-B27F-099BAA72E543}" dt="2021-10-22T19:27:17.670" v="10" actId="478"/>
          <ac:picMkLst>
            <pc:docMk/>
            <pc:sldMk cId="4046856784" sldId="2134805599"/>
            <ac:picMk id="26" creationId="{4A8101C6-81EC-469C-B8CB-269DF4A745D0}"/>
          </ac:picMkLst>
        </pc:picChg>
        <pc:picChg chg="del">
          <ac:chgData name="Brian Jackett" userId="e2c557f4-fffa-4012-a1e1-e15087bfdbac" providerId="ADAL" clId="{F3608EF2-29FE-4C55-B27F-099BAA72E543}" dt="2021-10-22T19:27:17.670" v="10" actId="478"/>
          <ac:picMkLst>
            <pc:docMk/>
            <pc:sldMk cId="4046856784" sldId="2134805599"/>
            <ac:picMk id="28" creationId="{EE15BC80-F266-4071-9F47-9F1109AEE20D}"/>
          </ac:picMkLst>
        </pc:picChg>
        <pc:picChg chg="del">
          <ac:chgData name="Brian Jackett" userId="e2c557f4-fffa-4012-a1e1-e15087bfdbac" providerId="ADAL" clId="{F3608EF2-29FE-4C55-B27F-099BAA72E543}" dt="2021-10-22T19:27:17.670" v="10" actId="478"/>
          <ac:picMkLst>
            <pc:docMk/>
            <pc:sldMk cId="4046856784" sldId="2134805599"/>
            <ac:picMk id="30" creationId="{4C3D3305-A296-4348-B401-DB9A8F1C35AA}"/>
          </ac:picMkLst>
        </pc:picChg>
      </pc:sldChg>
    </pc:docChg>
  </pc:docChgLst>
  <pc:docChgLst>
    <pc:chgData name="David Warner" userId="S::david_dwarnerii.com#ext#@microsoft.onmicrosoft.com::acafcf14-4098-4a83-9425-e73571277a06" providerId="AD" clId="Web-{65942C09-81BE-463D-BBAF-D6BFD30D2B18}"/>
    <pc:docChg chg="modSld">
      <pc:chgData name="David Warner" userId="S::david_dwarnerii.com#ext#@microsoft.onmicrosoft.com::acafcf14-4098-4a83-9425-e73571277a06" providerId="AD" clId="Web-{65942C09-81BE-463D-BBAF-D6BFD30D2B18}" dt="2022-02-08T02:19:29.239" v="39" actId="20577"/>
      <pc:docMkLst>
        <pc:docMk/>
      </pc:docMkLst>
      <pc:sldChg chg="modSp">
        <pc:chgData name="David Warner" userId="S::david_dwarnerii.com#ext#@microsoft.onmicrosoft.com::acafcf14-4098-4a83-9425-e73571277a06" providerId="AD" clId="Web-{65942C09-81BE-463D-BBAF-D6BFD30D2B18}" dt="2022-02-08T02:19:29.239" v="39" actId="20577"/>
        <pc:sldMkLst>
          <pc:docMk/>
          <pc:sldMk cId="10702720" sldId="2079"/>
        </pc:sldMkLst>
        <pc:spChg chg="mod">
          <ac:chgData name="David Warner" userId="S::david_dwarnerii.com#ext#@microsoft.onmicrosoft.com::acafcf14-4098-4a83-9425-e73571277a06" providerId="AD" clId="Web-{65942C09-81BE-463D-BBAF-D6BFD30D2B18}" dt="2022-02-08T02:19:29.239" v="39" actId="20577"/>
          <ac:spMkLst>
            <pc:docMk/>
            <pc:sldMk cId="10702720" sldId="2079"/>
            <ac:spMk id="8" creationId="{00000000-0000-0000-0000-000000000000}"/>
          </ac:spMkLst>
        </pc:spChg>
      </pc:sldChg>
      <pc:sldChg chg="addSp modSp">
        <pc:chgData name="David Warner" userId="S::david_dwarnerii.com#ext#@microsoft.onmicrosoft.com::acafcf14-4098-4a83-9425-e73571277a06" providerId="AD" clId="Web-{65942C09-81BE-463D-BBAF-D6BFD30D2B18}" dt="2022-02-08T02:18:54.362" v="35" actId="1076"/>
        <pc:sldMkLst>
          <pc:docMk/>
          <pc:sldMk cId="1812315545" sldId="2134805597"/>
        </pc:sldMkLst>
        <pc:spChg chg="add mod">
          <ac:chgData name="David Warner" userId="S::david_dwarnerii.com#ext#@microsoft.onmicrosoft.com::acafcf14-4098-4a83-9425-e73571277a06" providerId="AD" clId="Web-{65942C09-81BE-463D-BBAF-D6BFD30D2B18}" dt="2022-02-08T02:18:54.362" v="35" actId="1076"/>
          <ac:spMkLst>
            <pc:docMk/>
            <pc:sldMk cId="1812315545" sldId="2134805597"/>
            <ac:spMk id="8" creationId="{6BC7833C-8612-43DC-A24D-1523E4554EB0}"/>
          </ac:spMkLst>
        </pc:spChg>
        <pc:spChg chg="mod">
          <ac:chgData name="David Warner" userId="S::david_dwarnerii.com#ext#@microsoft.onmicrosoft.com::acafcf14-4098-4a83-9425-e73571277a06" providerId="AD" clId="Web-{65942C09-81BE-463D-BBAF-D6BFD30D2B18}" dt="2022-02-08T02:18:25.954" v="25" actId="20577"/>
          <ac:spMkLst>
            <pc:docMk/>
            <pc:sldMk cId="1812315545" sldId="2134805597"/>
            <ac:spMk id="10" creationId="{16E1CB8C-122B-4C5A-8724-D74AEC2B5DEC}"/>
          </ac:spMkLst>
        </pc:spChg>
      </pc:sldChg>
    </pc:docChg>
  </pc:docChgLst>
  <pc:docChgLst>
    <pc:chgData name="Vesa Juvonen" userId="c7243be1-99a3-4752-ab2a-0cf698cf8236" providerId="ADAL" clId="{5B55FAD2-1D7C-4EA6-9B32-2D4A2392120B}"/>
    <pc:docChg chg="undo custSel addSld delSld modSld sldOrd modSection">
      <pc:chgData name="Vesa Juvonen" userId="c7243be1-99a3-4752-ab2a-0cf698cf8236" providerId="ADAL" clId="{5B55FAD2-1D7C-4EA6-9B32-2D4A2392120B}" dt="2021-06-22T08:48:00.016" v="1012" actId="21"/>
      <pc:docMkLst>
        <pc:docMk/>
      </pc:docMkLst>
      <pc:sldChg chg="modSp mod">
        <pc:chgData name="Vesa Juvonen" userId="c7243be1-99a3-4752-ab2a-0cf698cf8236" providerId="ADAL" clId="{5B55FAD2-1D7C-4EA6-9B32-2D4A2392120B}" dt="2021-06-14T18:23:42.418" v="149" actId="6549"/>
        <pc:sldMkLst>
          <pc:docMk/>
          <pc:sldMk cId="2967945684" sldId="277"/>
        </pc:sldMkLst>
        <pc:spChg chg="mod">
          <ac:chgData name="Vesa Juvonen" userId="c7243be1-99a3-4752-ab2a-0cf698cf8236" providerId="ADAL" clId="{5B55FAD2-1D7C-4EA6-9B32-2D4A2392120B}" dt="2021-06-14T18:23:42.418" v="149" actId="6549"/>
          <ac:spMkLst>
            <pc:docMk/>
            <pc:sldMk cId="2967945684" sldId="277"/>
            <ac:spMk id="4" creationId="{A04E16D6-6682-4068-BF11-BA8E4E8E1BBC}"/>
          </ac:spMkLst>
        </pc:spChg>
      </pc:sldChg>
      <pc:sldChg chg="modSp mod">
        <pc:chgData name="Vesa Juvonen" userId="c7243be1-99a3-4752-ab2a-0cf698cf8236" providerId="ADAL" clId="{5B55FAD2-1D7C-4EA6-9B32-2D4A2392120B}" dt="2021-06-17T13:56:10.035" v="1007" actId="20577"/>
        <pc:sldMkLst>
          <pc:docMk/>
          <pc:sldMk cId="287163252" sldId="1567"/>
        </pc:sldMkLst>
        <pc:spChg chg="mod">
          <ac:chgData name="Vesa Juvonen" userId="c7243be1-99a3-4752-ab2a-0cf698cf8236" providerId="ADAL" clId="{5B55FAD2-1D7C-4EA6-9B32-2D4A2392120B}" dt="2021-06-17T13:56:10.035" v="1007" actId="20577"/>
          <ac:spMkLst>
            <pc:docMk/>
            <pc:sldMk cId="287163252" sldId="1567"/>
            <ac:spMk id="5" creationId="{9B6ECC88-D921-48D6-BA85-F52F354F9C35}"/>
          </ac:spMkLst>
        </pc:spChg>
        <pc:spChg chg="mod">
          <ac:chgData name="Vesa Juvonen" userId="c7243be1-99a3-4752-ab2a-0cf698cf8236" providerId="ADAL" clId="{5B55FAD2-1D7C-4EA6-9B32-2D4A2392120B}" dt="2021-06-14T10:16:51.778" v="15" actId="20577"/>
          <ac:spMkLst>
            <pc:docMk/>
            <pc:sldMk cId="287163252" sldId="1567"/>
            <ac:spMk id="8" creationId="{00000000-0000-0000-0000-000000000000}"/>
          </ac:spMkLst>
        </pc:spChg>
      </pc:sldChg>
      <pc:sldChg chg="modSp mod">
        <pc:chgData name="Vesa Juvonen" userId="c7243be1-99a3-4752-ab2a-0cf698cf8236" providerId="ADAL" clId="{5B55FAD2-1D7C-4EA6-9B32-2D4A2392120B}" dt="2021-06-17T12:11:45.388" v="712" actId="400"/>
        <pc:sldMkLst>
          <pc:docMk/>
          <pc:sldMk cId="2773584698" sldId="1621"/>
        </pc:sldMkLst>
        <pc:spChg chg="mod">
          <ac:chgData name="Vesa Juvonen" userId="c7243be1-99a3-4752-ab2a-0cf698cf8236" providerId="ADAL" clId="{5B55FAD2-1D7C-4EA6-9B32-2D4A2392120B}" dt="2021-06-17T12:11:45.388" v="712" actId="400"/>
          <ac:spMkLst>
            <pc:docMk/>
            <pc:sldMk cId="2773584698" sldId="1621"/>
            <ac:spMk id="8" creationId="{510152D6-CA11-4727-A0AA-D61C86EEB686}"/>
          </ac:spMkLst>
        </pc:spChg>
      </pc:sldChg>
      <pc:sldChg chg="addSp modSp mod modAnim">
        <pc:chgData name="Vesa Juvonen" userId="c7243be1-99a3-4752-ab2a-0cf698cf8236" providerId="ADAL" clId="{5B55FAD2-1D7C-4EA6-9B32-2D4A2392120B}" dt="2021-06-17T12:06:59.202" v="433" actId="1076"/>
        <pc:sldMkLst>
          <pc:docMk/>
          <pc:sldMk cId="2877399898" sldId="1623"/>
        </pc:sldMkLst>
        <pc:spChg chg="mod">
          <ac:chgData name="Vesa Juvonen" userId="c7243be1-99a3-4752-ab2a-0cf698cf8236" providerId="ADAL" clId="{5B55FAD2-1D7C-4EA6-9B32-2D4A2392120B}" dt="2021-06-17T12:03:35.565" v="417" actId="1076"/>
          <ac:spMkLst>
            <pc:docMk/>
            <pc:sldMk cId="2877399898" sldId="1623"/>
            <ac:spMk id="2" creationId="{4EDF62F3-12E9-44F2-ADF4-F7AEA5750C8C}"/>
          </ac:spMkLst>
        </pc:spChg>
        <pc:spChg chg="add">
          <ac:chgData name="Vesa Juvonen" userId="c7243be1-99a3-4752-ab2a-0cf698cf8236" providerId="ADAL" clId="{5B55FAD2-1D7C-4EA6-9B32-2D4A2392120B}" dt="2021-06-14T18:22:15.924" v="121" actId="22"/>
          <ac:spMkLst>
            <pc:docMk/>
            <pc:sldMk cId="2877399898" sldId="1623"/>
            <ac:spMk id="20" creationId="{32D5CBB7-6C57-4F53-9552-6518CCAF2F31}"/>
          </ac:spMkLst>
        </pc:spChg>
        <pc:grpChg chg="add mod">
          <ac:chgData name="Vesa Juvonen" userId="c7243be1-99a3-4752-ab2a-0cf698cf8236" providerId="ADAL" clId="{5B55FAD2-1D7C-4EA6-9B32-2D4A2392120B}" dt="2021-06-17T12:06:16.413" v="432" actId="1076"/>
          <ac:grpSpMkLst>
            <pc:docMk/>
            <pc:sldMk cId="2877399898" sldId="1623"/>
            <ac:grpSpMk id="143" creationId="{1F55F655-F69A-40F2-B848-EFF46F540B83}"/>
          </ac:grpSpMkLst>
        </pc:grpChg>
        <pc:grpChg chg="add mod">
          <ac:chgData name="Vesa Juvonen" userId="c7243be1-99a3-4752-ab2a-0cf698cf8236" providerId="ADAL" clId="{5B55FAD2-1D7C-4EA6-9B32-2D4A2392120B}" dt="2021-06-17T12:06:16.413" v="432" actId="1076"/>
          <ac:grpSpMkLst>
            <pc:docMk/>
            <pc:sldMk cId="2877399898" sldId="1623"/>
            <ac:grpSpMk id="146" creationId="{8E3DCB3F-3804-4A0F-97C3-77AE4171B0EC}"/>
          </ac:grpSpMkLst>
        </pc:grpChg>
        <pc:grpChg chg="add mod">
          <ac:chgData name="Vesa Juvonen" userId="c7243be1-99a3-4752-ab2a-0cf698cf8236" providerId="ADAL" clId="{5B55FAD2-1D7C-4EA6-9B32-2D4A2392120B}" dt="2021-06-17T12:06:16.413" v="432" actId="1076"/>
          <ac:grpSpMkLst>
            <pc:docMk/>
            <pc:sldMk cId="2877399898" sldId="1623"/>
            <ac:grpSpMk id="149" creationId="{522F1708-6DB5-4D1D-8C51-2F7E4F8E0D51}"/>
          </ac:grpSpMkLst>
        </pc:grpChg>
        <pc:grpChg chg="add mod">
          <ac:chgData name="Vesa Juvonen" userId="c7243be1-99a3-4752-ab2a-0cf698cf8236" providerId="ADAL" clId="{5B55FAD2-1D7C-4EA6-9B32-2D4A2392120B}" dt="2021-06-17T12:06:16.413" v="432" actId="1076"/>
          <ac:grpSpMkLst>
            <pc:docMk/>
            <pc:sldMk cId="2877399898" sldId="1623"/>
            <ac:grpSpMk id="153" creationId="{76FEB6E5-A6B3-4281-9F96-7FE1EE3123F7}"/>
          </ac:grpSpMkLst>
        </pc:grpChg>
        <pc:grpChg chg="add mod">
          <ac:chgData name="Vesa Juvonen" userId="c7243be1-99a3-4752-ab2a-0cf698cf8236" providerId="ADAL" clId="{5B55FAD2-1D7C-4EA6-9B32-2D4A2392120B}" dt="2021-06-17T12:06:16.413" v="432" actId="1076"/>
          <ac:grpSpMkLst>
            <pc:docMk/>
            <pc:sldMk cId="2877399898" sldId="1623"/>
            <ac:grpSpMk id="157" creationId="{3E6B6F08-AD50-43AD-98F7-3C43306CBF19}"/>
          </ac:grpSpMkLst>
        </pc:grpChg>
        <pc:grpChg chg="add mod">
          <ac:chgData name="Vesa Juvonen" userId="c7243be1-99a3-4752-ab2a-0cf698cf8236" providerId="ADAL" clId="{5B55FAD2-1D7C-4EA6-9B32-2D4A2392120B}" dt="2021-06-17T12:06:16.413" v="432" actId="1076"/>
          <ac:grpSpMkLst>
            <pc:docMk/>
            <pc:sldMk cId="2877399898" sldId="1623"/>
            <ac:grpSpMk id="160" creationId="{3F68E89B-534E-48F2-A1DD-1E4206866D92}"/>
          </ac:grpSpMkLst>
        </pc:grpChg>
        <pc:grpChg chg="add mod">
          <ac:chgData name="Vesa Juvonen" userId="c7243be1-99a3-4752-ab2a-0cf698cf8236" providerId="ADAL" clId="{5B55FAD2-1D7C-4EA6-9B32-2D4A2392120B}" dt="2021-06-17T12:06:16.413" v="432" actId="1076"/>
          <ac:grpSpMkLst>
            <pc:docMk/>
            <pc:sldMk cId="2877399898" sldId="1623"/>
            <ac:grpSpMk id="163" creationId="{1FBB66B1-0BA7-4DE8-9B83-ACC0A80A0714}"/>
          </ac:grpSpMkLst>
        </pc:grpChg>
        <pc:grpChg chg="add mod">
          <ac:chgData name="Vesa Juvonen" userId="c7243be1-99a3-4752-ab2a-0cf698cf8236" providerId="ADAL" clId="{5B55FAD2-1D7C-4EA6-9B32-2D4A2392120B}" dt="2021-06-17T12:06:16.413" v="432" actId="1076"/>
          <ac:grpSpMkLst>
            <pc:docMk/>
            <pc:sldMk cId="2877399898" sldId="1623"/>
            <ac:grpSpMk id="166" creationId="{AC70A287-17AD-419F-A18C-E3ADFFFE4872}"/>
          </ac:grpSpMkLst>
        </pc:grpChg>
        <pc:grpChg chg="add mod">
          <ac:chgData name="Vesa Juvonen" userId="c7243be1-99a3-4752-ab2a-0cf698cf8236" providerId="ADAL" clId="{5B55FAD2-1D7C-4EA6-9B32-2D4A2392120B}" dt="2021-06-17T12:06:16.413" v="432" actId="1076"/>
          <ac:grpSpMkLst>
            <pc:docMk/>
            <pc:sldMk cId="2877399898" sldId="1623"/>
            <ac:grpSpMk id="169" creationId="{18B1FC35-EAE4-4218-97CB-D500FDB7BCE8}"/>
          </ac:grpSpMkLst>
        </pc:grpChg>
        <pc:grpChg chg="add mod">
          <ac:chgData name="Vesa Juvonen" userId="c7243be1-99a3-4752-ab2a-0cf698cf8236" providerId="ADAL" clId="{5B55FAD2-1D7C-4EA6-9B32-2D4A2392120B}" dt="2021-06-17T12:06:16.413" v="432" actId="1076"/>
          <ac:grpSpMkLst>
            <pc:docMk/>
            <pc:sldMk cId="2877399898" sldId="1623"/>
            <ac:grpSpMk id="172" creationId="{7DC438DC-869E-454E-A867-80CA9F507649}"/>
          </ac:grpSpMkLst>
        </pc:grpChg>
        <pc:grpChg chg="add mod">
          <ac:chgData name="Vesa Juvonen" userId="c7243be1-99a3-4752-ab2a-0cf698cf8236" providerId="ADAL" clId="{5B55FAD2-1D7C-4EA6-9B32-2D4A2392120B}" dt="2021-06-17T12:06:16.413" v="432" actId="1076"/>
          <ac:grpSpMkLst>
            <pc:docMk/>
            <pc:sldMk cId="2877399898" sldId="1623"/>
            <ac:grpSpMk id="175" creationId="{7EF7C332-4727-4469-971E-C21053B73363}"/>
          </ac:grpSpMkLst>
        </pc:grpChg>
        <pc:grpChg chg="add mod">
          <ac:chgData name="Vesa Juvonen" userId="c7243be1-99a3-4752-ab2a-0cf698cf8236" providerId="ADAL" clId="{5B55FAD2-1D7C-4EA6-9B32-2D4A2392120B}" dt="2021-06-17T12:06:16.413" v="432" actId="1076"/>
          <ac:grpSpMkLst>
            <pc:docMk/>
            <pc:sldMk cId="2877399898" sldId="1623"/>
            <ac:grpSpMk id="178" creationId="{8ECF5CEB-C6EF-49B7-9A24-F1051721116D}"/>
          </ac:grpSpMkLst>
        </pc:grpChg>
        <pc:grpChg chg="add mod">
          <ac:chgData name="Vesa Juvonen" userId="c7243be1-99a3-4752-ab2a-0cf698cf8236" providerId="ADAL" clId="{5B55FAD2-1D7C-4EA6-9B32-2D4A2392120B}" dt="2021-06-17T12:06:16.413" v="432" actId="1076"/>
          <ac:grpSpMkLst>
            <pc:docMk/>
            <pc:sldMk cId="2877399898" sldId="1623"/>
            <ac:grpSpMk id="181" creationId="{7F77FC83-EFFD-48D2-B133-45F65561ABAE}"/>
          </ac:grpSpMkLst>
        </pc:grpChg>
        <pc:grpChg chg="add mod">
          <ac:chgData name="Vesa Juvonen" userId="c7243be1-99a3-4752-ab2a-0cf698cf8236" providerId="ADAL" clId="{5B55FAD2-1D7C-4EA6-9B32-2D4A2392120B}" dt="2021-06-17T12:06:16.413" v="432" actId="1076"/>
          <ac:grpSpMkLst>
            <pc:docMk/>
            <pc:sldMk cId="2877399898" sldId="1623"/>
            <ac:grpSpMk id="184" creationId="{8A8400BC-8CBF-4F0A-819D-7B80D333A079}"/>
          </ac:grpSpMkLst>
        </pc:grpChg>
        <pc:grpChg chg="add mod">
          <ac:chgData name="Vesa Juvonen" userId="c7243be1-99a3-4752-ab2a-0cf698cf8236" providerId="ADAL" clId="{5B55FAD2-1D7C-4EA6-9B32-2D4A2392120B}" dt="2021-06-17T12:06:16.413" v="432" actId="1076"/>
          <ac:grpSpMkLst>
            <pc:docMk/>
            <pc:sldMk cId="2877399898" sldId="1623"/>
            <ac:grpSpMk id="187" creationId="{FBDA6F49-3FC5-4D7C-81B6-E3577B7705FC}"/>
          </ac:grpSpMkLst>
        </pc:grpChg>
        <pc:grpChg chg="add mod">
          <ac:chgData name="Vesa Juvonen" userId="c7243be1-99a3-4752-ab2a-0cf698cf8236" providerId="ADAL" clId="{5B55FAD2-1D7C-4EA6-9B32-2D4A2392120B}" dt="2021-06-17T12:06:16.413" v="432" actId="1076"/>
          <ac:grpSpMkLst>
            <pc:docMk/>
            <pc:sldMk cId="2877399898" sldId="1623"/>
            <ac:grpSpMk id="190" creationId="{2752F015-6530-4E2A-BF88-14E4D5B3F924}"/>
          </ac:grpSpMkLst>
        </pc:grpChg>
        <pc:grpChg chg="add mod">
          <ac:chgData name="Vesa Juvonen" userId="c7243be1-99a3-4752-ab2a-0cf698cf8236" providerId="ADAL" clId="{5B55FAD2-1D7C-4EA6-9B32-2D4A2392120B}" dt="2021-06-17T12:06:16.413" v="432" actId="1076"/>
          <ac:grpSpMkLst>
            <pc:docMk/>
            <pc:sldMk cId="2877399898" sldId="1623"/>
            <ac:grpSpMk id="193" creationId="{AC828CD7-2A89-4C73-B370-B44DEA057335}"/>
          </ac:grpSpMkLst>
        </pc:grpChg>
        <pc:grpChg chg="add mod">
          <ac:chgData name="Vesa Juvonen" userId="c7243be1-99a3-4752-ab2a-0cf698cf8236" providerId="ADAL" clId="{5B55FAD2-1D7C-4EA6-9B32-2D4A2392120B}" dt="2021-06-17T12:06:16.413" v="432" actId="1076"/>
          <ac:grpSpMkLst>
            <pc:docMk/>
            <pc:sldMk cId="2877399898" sldId="1623"/>
            <ac:grpSpMk id="196" creationId="{8FC2A8AA-647C-4D92-9D9A-4B4B0C7BCF26}"/>
          </ac:grpSpMkLst>
        </pc:grpChg>
        <pc:grpChg chg="add mod">
          <ac:chgData name="Vesa Juvonen" userId="c7243be1-99a3-4752-ab2a-0cf698cf8236" providerId="ADAL" clId="{5B55FAD2-1D7C-4EA6-9B32-2D4A2392120B}" dt="2021-06-17T12:06:16.413" v="432" actId="1076"/>
          <ac:grpSpMkLst>
            <pc:docMk/>
            <pc:sldMk cId="2877399898" sldId="1623"/>
            <ac:grpSpMk id="199" creationId="{EEC011D7-061A-4E6A-8188-977B8AF5B138}"/>
          </ac:grpSpMkLst>
        </pc:grpChg>
        <pc:grpChg chg="add mod">
          <ac:chgData name="Vesa Juvonen" userId="c7243be1-99a3-4752-ab2a-0cf698cf8236" providerId="ADAL" clId="{5B55FAD2-1D7C-4EA6-9B32-2D4A2392120B}" dt="2021-06-17T12:06:16.413" v="432" actId="1076"/>
          <ac:grpSpMkLst>
            <pc:docMk/>
            <pc:sldMk cId="2877399898" sldId="1623"/>
            <ac:grpSpMk id="202" creationId="{C5D96EDF-69C0-42CD-9ECF-603B26C4AD78}"/>
          </ac:grpSpMkLst>
        </pc:grpChg>
        <pc:picChg chg="mod">
          <ac:chgData name="Vesa Juvonen" userId="c7243be1-99a3-4752-ab2a-0cf698cf8236" providerId="ADAL" clId="{5B55FAD2-1D7C-4EA6-9B32-2D4A2392120B}" dt="2021-06-17T12:06:59.202" v="433" actId="1076"/>
          <ac:picMkLst>
            <pc:docMk/>
            <pc:sldMk cId="2877399898" sldId="1623"/>
            <ac:picMk id="140" creationId="{01CB784B-2C69-4C49-B561-3D35E04885A6}"/>
          </ac:picMkLst>
        </pc:picChg>
        <pc:picChg chg="mod">
          <ac:chgData name="Vesa Juvonen" userId="c7243be1-99a3-4752-ab2a-0cf698cf8236" providerId="ADAL" clId="{5B55FAD2-1D7C-4EA6-9B32-2D4A2392120B}" dt="2021-06-17T12:02:07.835" v="388"/>
          <ac:picMkLst>
            <pc:docMk/>
            <pc:sldMk cId="2877399898" sldId="1623"/>
            <ac:picMk id="144" creationId="{2A4E9577-8798-4177-B18A-8C7889126457}"/>
          </ac:picMkLst>
        </pc:picChg>
        <pc:picChg chg="mod">
          <ac:chgData name="Vesa Juvonen" userId="c7243be1-99a3-4752-ab2a-0cf698cf8236" providerId="ADAL" clId="{5B55FAD2-1D7C-4EA6-9B32-2D4A2392120B}" dt="2021-06-17T12:02:07.835" v="388"/>
          <ac:picMkLst>
            <pc:docMk/>
            <pc:sldMk cId="2877399898" sldId="1623"/>
            <ac:picMk id="145" creationId="{E89507BC-AF90-46E1-B726-586F7CA332B2}"/>
          </ac:picMkLst>
        </pc:picChg>
        <pc:picChg chg="mod">
          <ac:chgData name="Vesa Juvonen" userId="c7243be1-99a3-4752-ab2a-0cf698cf8236" providerId="ADAL" clId="{5B55FAD2-1D7C-4EA6-9B32-2D4A2392120B}" dt="2021-06-17T12:02:46.081" v="399" actId="207"/>
          <ac:picMkLst>
            <pc:docMk/>
            <pc:sldMk cId="2877399898" sldId="1623"/>
            <ac:picMk id="147" creationId="{FA01FA1C-BCB9-410C-BF62-5FA0DB054B41}"/>
          </ac:picMkLst>
        </pc:picChg>
        <pc:picChg chg="mod">
          <ac:chgData name="Vesa Juvonen" userId="c7243be1-99a3-4752-ab2a-0cf698cf8236" providerId="ADAL" clId="{5B55FAD2-1D7C-4EA6-9B32-2D4A2392120B}" dt="2021-06-17T12:02:46.081" v="399" actId="207"/>
          <ac:picMkLst>
            <pc:docMk/>
            <pc:sldMk cId="2877399898" sldId="1623"/>
            <ac:picMk id="148" creationId="{92450612-0CDD-4714-971F-9C36E14B4216}"/>
          </ac:picMkLst>
        </pc:picChg>
        <pc:picChg chg="mod">
          <ac:chgData name="Vesa Juvonen" userId="c7243be1-99a3-4752-ab2a-0cf698cf8236" providerId="ADAL" clId="{5B55FAD2-1D7C-4EA6-9B32-2D4A2392120B}" dt="2021-06-17T12:03:03.584" v="403" actId="207"/>
          <ac:picMkLst>
            <pc:docMk/>
            <pc:sldMk cId="2877399898" sldId="1623"/>
            <ac:picMk id="151" creationId="{83AAF8E3-2D0C-4FF8-82BD-58ABCC62F973}"/>
          </ac:picMkLst>
        </pc:picChg>
        <pc:picChg chg="mod">
          <ac:chgData name="Vesa Juvonen" userId="c7243be1-99a3-4752-ab2a-0cf698cf8236" providerId="ADAL" clId="{5B55FAD2-1D7C-4EA6-9B32-2D4A2392120B}" dt="2021-06-17T12:03:03.584" v="403" actId="207"/>
          <ac:picMkLst>
            <pc:docMk/>
            <pc:sldMk cId="2877399898" sldId="1623"/>
            <ac:picMk id="152" creationId="{5725AA66-EA83-4F42-8359-6BD0B0EFC298}"/>
          </ac:picMkLst>
        </pc:picChg>
        <pc:picChg chg="mod">
          <ac:chgData name="Vesa Juvonen" userId="c7243be1-99a3-4752-ab2a-0cf698cf8236" providerId="ADAL" clId="{5B55FAD2-1D7C-4EA6-9B32-2D4A2392120B}" dt="2021-06-17T12:03:11.362" v="406" actId="207"/>
          <ac:picMkLst>
            <pc:docMk/>
            <pc:sldMk cId="2877399898" sldId="1623"/>
            <ac:picMk id="154" creationId="{04CC37DE-1831-46D2-8A94-BA3F7E7EF96C}"/>
          </ac:picMkLst>
        </pc:picChg>
        <pc:picChg chg="mod">
          <ac:chgData name="Vesa Juvonen" userId="c7243be1-99a3-4752-ab2a-0cf698cf8236" providerId="ADAL" clId="{5B55FAD2-1D7C-4EA6-9B32-2D4A2392120B}" dt="2021-06-17T12:03:11.362" v="406" actId="207"/>
          <ac:picMkLst>
            <pc:docMk/>
            <pc:sldMk cId="2877399898" sldId="1623"/>
            <ac:picMk id="156" creationId="{D22D60C7-CD62-4481-8E02-144F997EEA1A}"/>
          </ac:picMkLst>
        </pc:picChg>
        <pc:picChg chg="mod">
          <ac:chgData name="Vesa Juvonen" userId="c7243be1-99a3-4752-ab2a-0cf698cf8236" providerId="ADAL" clId="{5B55FAD2-1D7C-4EA6-9B32-2D4A2392120B}" dt="2021-06-17T12:03:17.147" v="409" actId="207"/>
          <ac:picMkLst>
            <pc:docMk/>
            <pc:sldMk cId="2877399898" sldId="1623"/>
            <ac:picMk id="158" creationId="{49DC40CE-0157-4CD2-86DB-C4780576D513}"/>
          </ac:picMkLst>
        </pc:picChg>
        <pc:picChg chg="mod">
          <ac:chgData name="Vesa Juvonen" userId="c7243be1-99a3-4752-ab2a-0cf698cf8236" providerId="ADAL" clId="{5B55FAD2-1D7C-4EA6-9B32-2D4A2392120B}" dt="2021-06-17T12:03:17.147" v="409" actId="207"/>
          <ac:picMkLst>
            <pc:docMk/>
            <pc:sldMk cId="2877399898" sldId="1623"/>
            <ac:picMk id="159" creationId="{EEF4B19F-44BC-4F3A-962B-9C2163B28FEC}"/>
          </ac:picMkLst>
        </pc:picChg>
        <pc:picChg chg="mod">
          <ac:chgData name="Vesa Juvonen" userId="c7243be1-99a3-4752-ab2a-0cf698cf8236" providerId="ADAL" clId="{5B55FAD2-1D7C-4EA6-9B32-2D4A2392120B}" dt="2021-06-17T12:03:19.605" v="410"/>
          <ac:picMkLst>
            <pc:docMk/>
            <pc:sldMk cId="2877399898" sldId="1623"/>
            <ac:picMk id="161" creationId="{2382B75F-20BC-415B-A2FD-9D5CC39FE6EE}"/>
          </ac:picMkLst>
        </pc:picChg>
        <pc:picChg chg="mod">
          <ac:chgData name="Vesa Juvonen" userId="c7243be1-99a3-4752-ab2a-0cf698cf8236" providerId="ADAL" clId="{5B55FAD2-1D7C-4EA6-9B32-2D4A2392120B}" dt="2021-06-17T12:03:19.605" v="410"/>
          <ac:picMkLst>
            <pc:docMk/>
            <pc:sldMk cId="2877399898" sldId="1623"/>
            <ac:picMk id="162" creationId="{55BF171E-B184-4836-9516-3709E87C04B2}"/>
          </ac:picMkLst>
        </pc:picChg>
        <pc:picChg chg="mod">
          <ac:chgData name="Vesa Juvonen" userId="c7243be1-99a3-4752-ab2a-0cf698cf8236" providerId="ADAL" clId="{5B55FAD2-1D7C-4EA6-9B32-2D4A2392120B}" dt="2021-06-17T12:03:19.605" v="410"/>
          <ac:picMkLst>
            <pc:docMk/>
            <pc:sldMk cId="2877399898" sldId="1623"/>
            <ac:picMk id="164" creationId="{FB88AA57-C75B-4E71-AF46-E2B27EBAE945}"/>
          </ac:picMkLst>
        </pc:picChg>
        <pc:picChg chg="mod">
          <ac:chgData name="Vesa Juvonen" userId="c7243be1-99a3-4752-ab2a-0cf698cf8236" providerId="ADAL" clId="{5B55FAD2-1D7C-4EA6-9B32-2D4A2392120B}" dt="2021-06-17T12:03:19.605" v="410"/>
          <ac:picMkLst>
            <pc:docMk/>
            <pc:sldMk cId="2877399898" sldId="1623"/>
            <ac:picMk id="165" creationId="{2EC08F94-FF45-46E3-A235-3570D2F1BA44}"/>
          </ac:picMkLst>
        </pc:picChg>
        <pc:picChg chg="mod">
          <ac:chgData name="Vesa Juvonen" userId="c7243be1-99a3-4752-ab2a-0cf698cf8236" providerId="ADAL" clId="{5B55FAD2-1D7C-4EA6-9B32-2D4A2392120B}" dt="2021-06-17T12:03:19.605" v="410"/>
          <ac:picMkLst>
            <pc:docMk/>
            <pc:sldMk cId="2877399898" sldId="1623"/>
            <ac:picMk id="167" creationId="{E182B61F-CDDD-47A0-8565-059663298611}"/>
          </ac:picMkLst>
        </pc:picChg>
        <pc:picChg chg="mod">
          <ac:chgData name="Vesa Juvonen" userId="c7243be1-99a3-4752-ab2a-0cf698cf8236" providerId="ADAL" clId="{5B55FAD2-1D7C-4EA6-9B32-2D4A2392120B}" dt="2021-06-17T12:03:19.605" v="410"/>
          <ac:picMkLst>
            <pc:docMk/>
            <pc:sldMk cId="2877399898" sldId="1623"/>
            <ac:picMk id="168" creationId="{2503E3AD-1801-435C-8B2F-D0162DE780D6}"/>
          </ac:picMkLst>
        </pc:picChg>
        <pc:picChg chg="mod">
          <ac:chgData name="Vesa Juvonen" userId="c7243be1-99a3-4752-ab2a-0cf698cf8236" providerId="ADAL" clId="{5B55FAD2-1D7C-4EA6-9B32-2D4A2392120B}" dt="2021-06-17T12:03:19.605" v="410"/>
          <ac:picMkLst>
            <pc:docMk/>
            <pc:sldMk cId="2877399898" sldId="1623"/>
            <ac:picMk id="170" creationId="{6428A043-7DB1-486A-A095-67A14500758E}"/>
          </ac:picMkLst>
        </pc:picChg>
        <pc:picChg chg="mod">
          <ac:chgData name="Vesa Juvonen" userId="c7243be1-99a3-4752-ab2a-0cf698cf8236" providerId="ADAL" clId="{5B55FAD2-1D7C-4EA6-9B32-2D4A2392120B}" dt="2021-06-17T12:03:19.605" v="410"/>
          <ac:picMkLst>
            <pc:docMk/>
            <pc:sldMk cId="2877399898" sldId="1623"/>
            <ac:picMk id="171" creationId="{7F9A8BC7-5224-498E-8DBF-D2D96DD91AD7}"/>
          </ac:picMkLst>
        </pc:picChg>
        <pc:picChg chg="mod">
          <ac:chgData name="Vesa Juvonen" userId="c7243be1-99a3-4752-ab2a-0cf698cf8236" providerId="ADAL" clId="{5B55FAD2-1D7C-4EA6-9B32-2D4A2392120B}" dt="2021-06-17T12:03:19.605" v="410"/>
          <ac:picMkLst>
            <pc:docMk/>
            <pc:sldMk cId="2877399898" sldId="1623"/>
            <ac:picMk id="173" creationId="{D964F3A1-64D1-49EF-826B-D81FDEA5EF7A}"/>
          </ac:picMkLst>
        </pc:picChg>
        <pc:picChg chg="mod">
          <ac:chgData name="Vesa Juvonen" userId="c7243be1-99a3-4752-ab2a-0cf698cf8236" providerId="ADAL" clId="{5B55FAD2-1D7C-4EA6-9B32-2D4A2392120B}" dt="2021-06-17T12:03:19.605" v="410"/>
          <ac:picMkLst>
            <pc:docMk/>
            <pc:sldMk cId="2877399898" sldId="1623"/>
            <ac:picMk id="174" creationId="{BAC1E60E-0202-4285-8A5E-EEDC0CEE06BA}"/>
          </ac:picMkLst>
        </pc:picChg>
        <pc:picChg chg="mod">
          <ac:chgData name="Vesa Juvonen" userId="c7243be1-99a3-4752-ab2a-0cf698cf8236" providerId="ADAL" clId="{5B55FAD2-1D7C-4EA6-9B32-2D4A2392120B}" dt="2021-06-17T12:03:25.634" v="412"/>
          <ac:picMkLst>
            <pc:docMk/>
            <pc:sldMk cId="2877399898" sldId="1623"/>
            <ac:picMk id="176" creationId="{27BFDC5C-3BC1-48AE-8FFD-F05F834C5405}"/>
          </ac:picMkLst>
        </pc:picChg>
        <pc:picChg chg="mod">
          <ac:chgData name="Vesa Juvonen" userId="c7243be1-99a3-4752-ab2a-0cf698cf8236" providerId="ADAL" clId="{5B55FAD2-1D7C-4EA6-9B32-2D4A2392120B}" dt="2021-06-17T12:03:25.634" v="412"/>
          <ac:picMkLst>
            <pc:docMk/>
            <pc:sldMk cId="2877399898" sldId="1623"/>
            <ac:picMk id="177" creationId="{8BFFE8BB-A77E-44FF-A929-3B723656159A}"/>
          </ac:picMkLst>
        </pc:picChg>
        <pc:picChg chg="mod">
          <ac:chgData name="Vesa Juvonen" userId="c7243be1-99a3-4752-ab2a-0cf698cf8236" providerId="ADAL" clId="{5B55FAD2-1D7C-4EA6-9B32-2D4A2392120B}" dt="2021-06-17T12:03:25.634" v="412"/>
          <ac:picMkLst>
            <pc:docMk/>
            <pc:sldMk cId="2877399898" sldId="1623"/>
            <ac:picMk id="179" creationId="{8CD51EEC-08BE-4C76-B16A-D2A56EC95662}"/>
          </ac:picMkLst>
        </pc:picChg>
        <pc:picChg chg="mod">
          <ac:chgData name="Vesa Juvonen" userId="c7243be1-99a3-4752-ab2a-0cf698cf8236" providerId="ADAL" clId="{5B55FAD2-1D7C-4EA6-9B32-2D4A2392120B}" dt="2021-06-17T12:03:25.634" v="412"/>
          <ac:picMkLst>
            <pc:docMk/>
            <pc:sldMk cId="2877399898" sldId="1623"/>
            <ac:picMk id="180" creationId="{27A6BEF6-6743-4DA2-92C3-908C4D15DC38}"/>
          </ac:picMkLst>
        </pc:picChg>
        <pc:picChg chg="mod">
          <ac:chgData name="Vesa Juvonen" userId="c7243be1-99a3-4752-ab2a-0cf698cf8236" providerId="ADAL" clId="{5B55FAD2-1D7C-4EA6-9B32-2D4A2392120B}" dt="2021-06-17T12:03:25.634" v="412"/>
          <ac:picMkLst>
            <pc:docMk/>
            <pc:sldMk cId="2877399898" sldId="1623"/>
            <ac:picMk id="182" creationId="{C6D2537B-1296-49D1-9733-39BAAB788500}"/>
          </ac:picMkLst>
        </pc:picChg>
        <pc:picChg chg="mod">
          <ac:chgData name="Vesa Juvonen" userId="c7243be1-99a3-4752-ab2a-0cf698cf8236" providerId="ADAL" clId="{5B55FAD2-1D7C-4EA6-9B32-2D4A2392120B}" dt="2021-06-17T12:03:25.634" v="412"/>
          <ac:picMkLst>
            <pc:docMk/>
            <pc:sldMk cId="2877399898" sldId="1623"/>
            <ac:picMk id="183" creationId="{B2B601F2-F354-4BF9-98E9-808E0438C80C}"/>
          </ac:picMkLst>
        </pc:picChg>
        <pc:picChg chg="mod">
          <ac:chgData name="Vesa Juvonen" userId="c7243be1-99a3-4752-ab2a-0cf698cf8236" providerId="ADAL" clId="{5B55FAD2-1D7C-4EA6-9B32-2D4A2392120B}" dt="2021-06-17T12:03:25.634" v="412"/>
          <ac:picMkLst>
            <pc:docMk/>
            <pc:sldMk cId="2877399898" sldId="1623"/>
            <ac:picMk id="185" creationId="{E6B4961D-3A53-4C70-B39B-8956EB62E32A}"/>
          </ac:picMkLst>
        </pc:picChg>
        <pc:picChg chg="mod">
          <ac:chgData name="Vesa Juvonen" userId="c7243be1-99a3-4752-ab2a-0cf698cf8236" providerId="ADAL" clId="{5B55FAD2-1D7C-4EA6-9B32-2D4A2392120B}" dt="2021-06-17T12:03:25.634" v="412"/>
          <ac:picMkLst>
            <pc:docMk/>
            <pc:sldMk cId="2877399898" sldId="1623"/>
            <ac:picMk id="186" creationId="{7F13765A-F959-4D9F-A708-888134B67CB3}"/>
          </ac:picMkLst>
        </pc:picChg>
        <pc:picChg chg="mod">
          <ac:chgData name="Vesa Juvonen" userId="c7243be1-99a3-4752-ab2a-0cf698cf8236" providerId="ADAL" clId="{5B55FAD2-1D7C-4EA6-9B32-2D4A2392120B}" dt="2021-06-17T12:03:25.634" v="412"/>
          <ac:picMkLst>
            <pc:docMk/>
            <pc:sldMk cId="2877399898" sldId="1623"/>
            <ac:picMk id="188" creationId="{D301430B-113A-481E-8BC1-9365F833E9B0}"/>
          </ac:picMkLst>
        </pc:picChg>
        <pc:picChg chg="mod">
          <ac:chgData name="Vesa Juvonen" userId="c7243be1-99a3-4752-ab2a-0cf698cf8236" providerId="ADAL" clId="{5B55FAD2-1D7C-4EA6-9B32-2D4A2392120B}" dt="2021-06-17T12:03:25.634" v="412"/>
          <ac:picMkLst>
            <pc:docMk/>
            <pc:sldMk cId="2877399898" sldId="1623"/>
            <ac:picMk id="189" creationId="{2E7E1DE4-1A61-4278-BCC8-6AB1D3F9C1D2}"/>
          </ac:picMkLst>
        </pc:picChg>
        <pc:picChg chg="mod">
          <ac:chgData name="Vesa Juvonen" userId="c7243be1-99a3-4752-ab2a-0cf698cf8236" providerId="ADAL" clId="{5B55FAD2-1D7C-4EA6-9B32-2D4A2392120B}" dt="2021-06-17T12:03:29.904" v="414"/>
          <ac:picMkLst>
            <pc:docMk/>
            <pc:sldMk cId="2877399898" sldId="1623"/>
            <ac:picMk id="191" creationId="{641F5124-0D6B-4D0E-943F-78ED481659BA}"/>
          </ac:picMkLst>
        </pc:picChg>
        <pc:picChg chg="mod">
          <ac:chgData name="Vesa Juvonen" userId="c7243be1-99a3-4752-ab2a-0cf698cf8236" providerId="ADAL" clId="{5B55FAD2-1D7C-4EA6-9B32-2D4A2392120B}" dt="2021-06-17T12:03:29.904" v="414"/>
          <ac:picMkLst>
            <pc:docMk/>
            <pc:sldMk cId="2877399898" sldId="1623"/>
            <ac:picMk id="192" creationId="{4E8FC69D-B563-4FC5-8388-1613B91289A8}"/>
          </ac:picMkLst>
        </pc:picChg>
        <pc:picChg chg="mod">
          <ac:chgData name="Vesa Juvonen" userId="c7243be1-99a3-4752-ab2a-0cf698cf8236" providerId="ADAL" clId="{5B55FAD2-1D7C-4EA6-9B32-2D4A2392120B}" dt="2021-06-17T12:03:29.904" v="414"/>
          <ac:picMkLst>
            <pc:docMk/>
            <pc:sldMk cId="2877399898" sldId="1623"/>
            <ac:picMk id="194" creationId="{3DE0CD26-9402-46E6-91E2-599A0EB346CA}"/>
          </ac:picMkLst>
        </pc:picChg>
        <pc:picChg chg="mod">
          <ac:chgData name="Vesa Juvonen" userId="c7243be1-99a3-4752-ab2a-0cf698cf8236" providerId="ADAL" clId="{5B55FAD2-1D7C-4EA6-9B32-2D4A2392120B}" dt="2021-06-17T12:03:29.904" v="414"/>
          <ac:picMkLst>
            <pc:docMk/>
            <pc:sldMk cId="2877399898" sldId="1623"/>
            <ac:picMk id="195" creationId="{9284C71A-516A-4260-B65D-6DFFDA21F0B2}"/>
          </ac:picMkLst>
        </pc:picChg>
        <pc:picChg chg="mod">
          <ac:chgData name="Vesa Juvonen" userId="c7243be1-99a3-4752-ab2a-0cf698cf8236" providerId="ADAL" clId="{5B55FAD2-1D7C-4EA6-9B32-2D4A2392120B}" dt="2021-06-17T12:03:29.904" v="414"/>
          <ac:picMkLst>
            <pc:docMk/>
            <pc:sldMk cId="2877399898" sldId="1623"/>
            <ac:picMk id="197" creationId="{BFCBE475-8301-4B82-8058-A0FC475A3832}"/>
          </ac:picMkLst>
        </pc:picChg>
        <pc:picChg chg="mod">
          <ac:chgData name="Vesa Juvonen" userId="c7243be1-99a3-4752-ab2a-0cf698cf8236" providerId="ADAL" clId="{5B55FAD2-1D7C-4EA6-9B32-2D4A2392120B}" dt="2021-06-17T12:03:29.904" v="414"/>
          <ac:picMkLst>
            <pc:docMk/>
            <pc:sldMk cId="2877399898" sldId="1623"/>
            <ac:picMk id="198" creationId="{BC777AC9-AC27-40C8-8AC6-05065D779160}"/>
          </ac:picMkLst>
        </pc:picChg>
        <pc:picChg chg="mod">
          <ac:chgData name="Vesa Juvonen" userId="c7243be1-99a3-4752-ab2a-0cf698cf8236" providerId="ADAL" clId="{5B55FAD2-1D7C-4EA6-9B32-2D4A2392120B}" dt="2021-06-17T12:03:29.904" v="414"/>
          <ac:picMkLst>
            <pc:docMk/>
            <pc:sldMk cId="2877399898" sldId="1623"/>
            <ac:picMk id="200" creationId="{0595BA72-B940-443A-AD93-825BFAA0E8A6}"/>
          </ac:picMkLst>
        </pc:picChg>
        <pc:picChg chg="mod">
          <ac:chgData name="Vesa Juvonen" userId="c7243be1-99a3-4752-ab2a-0cf698cf8236" providerId="ADAL" clId="{5B55FAD2-1D7C-4EA6-9B32-2D4A2392120B}" dt="2021-06-17T12:03:29.904" v="414"/>
          <ac:picMkLst>
            <pc:docMk/>
            <pc:sldMk cId="2877399898" sldId="1623"/>
            <ac:picMk id="201" creationId="{D8444C49-D73D-4A58-82D0-22403129DAEC}"/>
          </ac:picMkLst>
        </pc:picChg>
        <pc:picChg chg="mod">
          <ac:chgData name="Vesa Juvonen" userId="c7243be1-99a3-4752-ab2a-0cf698cf8236" providerId="ADAL" clId="{5B55FAD2-1D7C-4EA6-9B32-2D4A2392120B}" dt="2021-06-17T12:03:29.904" v="414"/>
          <ac:picMkLst>
            <pc:docMk/>
            <pc:sldMk cId="2877399898" sldId="1623"/>
            <ac:picMk id="203" creationId="{C38D4B99-8F5B-4EC4-AC16-1E122EAEEE61}"/>
          </ac:picMkLst>
        </pc:picChg>
        <pc:picChg chg="mod">
          <ac:chgData name="Vesa Juvonen" userId="c7243be1-99a3-4752-ab2a-0cf698cf8236" providerId="ADAL" clId="{5B55FAD2-1D7C-4EA6-9B32-2D4A2392120B}" dt="2021-06-17T12:03:29.904" v="414"/>
          <ac:picMkLst>
            <pc:docMk/>
            <pc:sldMk cId="2877399898" sldId="1623"/>
            <ac:picMk id="204" creationId="{7F59032D-D65E-4254-878E-734755C6F7C8}"/>
          </ac:picMkLst>
        </pc:picChg>
      </pc:sldChg>
      <pc:sldChg chg="addSp mod">
        <pc:chgData name="Vesa Juvonen" userId="c7243be1-99a3-4752-ab2a-0cf698cf8236" providerId="ADAL" clId="{5B55FAD2-1D7C-4EA6-9B32-2D4A2392120B}" dt="2021-06-14T18:22:17.409" v="122" actId="22"/>
        <pc:sldMkLst>
          <pc:docMk/>
          <pc:sldMk cId="2253365439" sldId="1642"/>
        </pc:sldMkLst>
        <pc:spChg chg="add">
          <ac:chgData name="Vesa Juvonen" userId="c7243be1-99a3-4752-ab2a-0cf698cf8236" providerId="ADAL" clId="{5B55FAD2-1D7C-4EA6-9B32-2D4A2392120B}" dt="2021-06-14T18:22:17.409" v="122" actId="22"/>
          <ac:spMkLst>
            <pc:docMk/>
            <pc:sldMk cId="2253365439" sldId="1642"/>
            <ac:spMk id="4" creationId="{84C5BA00-1033-44B7-A5F6-ADEEB4D4F8E0}"/>
          </ac:spMkLst>
        </pc:spChg>
      </pc:sldChg>
      <pc:sldChg chg="delSp modSp add del mod">
        <pc:chgData name="Vesa Juvonen" userId="c7243be1-99a3-4752-ab2a-0cf698cf8236" providerId="ADAL" clId="{5B55FAD2-1D7C-4EA6-9B32-2D4A2392120B}" dt="2021-06-14T19:26:22.321" v="223" actId="1076"/>
        <pc:sldMkLst>
          <pc:docMk/>
          <pc:sldMk cId="10702720" sldId="2079"/>
        </pc:sldMkLst>
        <pc:spChg chg="mod">
          <ac:chgData name="Vesa Juvonen" userId="c7243be1-99a3-4752-ab2a-0cf698cf8236" providerId="ADAL" clId="{5B55FAD2-1D7C-4EA6-9B32-2D4A2392120B}" dt="2021-06-14T19:25:16.970" v="209" actId="20577"/>
          <ac:spMkLst>
            <pc:docMk/>
            <pc:sldMk cId="10702720" sldId="2079"/>
            <ac:spMk id="8" creationId="{00000000-0000-0000-0000-000000000000}"/>
          </ac:spMkLst>
        </pc:spChg>
        <pc:picChg chg="del">
          <ac:chgData name="Vesa Juvonen" userId="c7243be1-99a3-4752-ab2a-0cf698cf8236" providerId="ADAL" clId="{5B55FAD2-1D7C-4EA6-9B32-2D4A2392120B}" dt="2021-06-14T10:16:46.217" v="10" actId="478"/>
          <ac:picMkLst>
            <pc:docMk/>
            <pc:sldMk cId="10702720" sldId="2079"/>
            <ac:picMk id="9" creationId="{75B5A424-FDD6-4910-97D6-769E51C00161}"/>
          </ac:picMkLst>
        </pc:picChg>
        <pc:picChg chg="del">
          <ac:chgData name="Vesa Juvonen" userId="c7243be1-99a3-4752-ab2a-0cf698cf8236" providerId="ADAL" clId="{5B55FAD2-1D7C-4EA6-9B32-2D4A2392120B}" dt="2021-06-14T10:16:46.217" v="10" actId="478"/>
          <ac:picMkLst>
            <pc:docMk/>
            <pc:sldMk cId="10702720" sldId="2079"/>
            <ac:picMk id="10" creationId="{423EA879-9384-4EAE-8CC3-4E5984C6214D}"/>
          </ac:picMkLst>
        </pc:picChg>
        <pc:picChg chg="mod">
          <ac:chgData name="Vesa Juvonen" userId="c7243be1-99a3-4752-ab2a-0cf698cf8236" providerId="ADAL" clId="{5B55FAD2-1D7C-4EA6-9B32-2D4A2392120B}" dt="2021-06-14T19:26:22.321" v="223" actId="1076"/>
          <ac:picMkLst>
            <pc:docMk/>
            <pc:sldMk cId="10702720" sldId="2079"/>
            <ac:picMk id="1026" creationId="{D9E6BD53-8754-4AE0-961E-6DD9632937E8}"/>
          </ac:picMkLst>
        </pc:picChg>
        <pc:picChg chg="mod">
          <ac:chgData name="Vesa Juvonen" userId="c7243be1-99a3-4752-ab2a-0cf698cf8236" providerId="ADAL" clId="{5B55FAD2-1D7C-4EA6-9B32-2D4A2392120B}" dt="2021-06-14T19:26:22.321" v="223" actId="1076"/>
          <ac:picMkLst>
            <pc:docMk/>
            <pc:sldMk cId="10702720" sldId="2079"/>
            <ac:picMk id="2050" creationId="{28FAE332-F4CA-40A9-B011-7E55D1CEE042}"/>
          </ac:picMkLst>
        </pc:picChg>
        <pc:picChg chg="del">
          <ac:chgData name="Vesa Juvonen" userId="c7243be1-99a3-4752-ab2a-0cf698cf8236" providerId="ADAL" clId="{5B55FAD2-1D7C-4EA6-9B32-2D4A2392120B}" dt="2021-06-14T10:16:46.217" v="10" actId="478"/>
          <ac:picMkLst>
            <pc:docMk/>
            <pc:sldMk cId="10702720" sldId="2079"/>
            <ac:picMk id="2050" creationId="{818DC4F2-DFC4-4F5F-9A66-81A51A77DAB0}"/>
          </ac:picMkLst>
        </pc:picChg>
        <pc:picChg chg="mod">
          <ac:chgData name="Vesa Juvonen" userId="c7243be1-99a3-4752-ab2a-0cf698cf8236" providerId="ADAL" clId="{5B55FAD2-1D7C-4EA6-9B32-2D4A2392120B}" dt="2021-06-14T19:26:22.321" v="223" actId="1076"/>
          <ac:picMkLst>
            <pc:docMk/>
            <pc:sldMk cId="10702720" sldId="2079"/>
            <ac:picMk id="3074" creationId="{65805D64-E4E0-4D7D-BABC-7C0C1CE71904}"/>
          </ac:picMkLst>
        </pc:picChg>
        <pc:picChg chg="mod">
          <ac:chgData name="Vesa Juvonen" userId="c7243be1-99a3-4752-ab2a-0cf698cf8236" providerId="ADAL" clId="{5B55FAD2-1D7C-4EA6-9B32-2D4A2392120B}" dt="2021-06-14T19:26:22.321" v="223" actId="1076"/>
          <ac:picMkLst>
            <pc:docMk/>
            <pc:sldMk cId="10702720" sldId="2079"/>
            <ac:picMk id="4098" creationId="{0E81D3F0-1934-4842-A2BA-FA988D071D94}"/>
          </ac:picMkLst>
        </pc:picChg>
      </pc:sldChg>
      <pc:sldChg chg="addSp">
        <pc:chgData name="Vesa Juvonen" userId="c7243be1-99a3-4752-ab2a-0cf698cf8236" providerId="ADAL" clId="{5B55FAD2-1D7C-4EA6-9B32-2D4A2392120B}" dt="2021-06-14T18:25:16.165" v="162"/>
        <pc:sldMkLst>
          <pc:docMk/>
          <pc:sldMk cId="1195261731" sldId="2079"/>
        </pc:sldMkLst>
        <pc:picChg chg="add">
          <ac:chgData name="Vesa Juvonen" userId="c7243be1-99a3-4752-ab2a-0cf698cf8236" providerId="ADAL" clId="{5B55FAD2-1D7C-4EA6-9B32-2D4A2392120B}" dt="2021-06-14T18:25:16.165" v="162"/>
          <ac:picMkLst>
            <pc:docMk/>
            <pc:sldMk cId="1195261731" sldId="2079"/>
            <ac:picMk id="3074" creationId="{65805D64-E4E0-4D7D-BABC-7C0C1CE71904}"/>
          </ac:picMkLst>
        </pc:picChg>
      </pc:sldChg>
      <pc:sldChg chg="addSp">
        <pc:chgData name="Vesa Juvonen" userId="c7243be1-99a3-4752-ab2a-0cf698cf8236" providerId="ADAL" clId="{5B55FAD2-1D7C-4EA6-9B32-2D4A2392120B}" dt="2021-06-14T18:24:27.679" v="150"/>
        <pc:sldMkLst>
          <pc:docMk/>
          <pc:sldMk cId="2943313199" sldId="2079"/>
        </pc:sldMkLst>
        <pc:picChg chg="add">
          <ac:chgData name="Vesa Juvonen" userId="c7243be1-99a3-4752-ab2a-0cf698cf8236" providerId="ADAL" clId="{5B55FAD2-1D7C-4EA6-9B32-2D4A2392120B}" dt="2021-06-14T18:24:27.679" v="150"/>
          <ac:picMkLst>
            <pc:docMk/>
            <pc:sldMk cId="2943313199" sldId="2079"/>
            <ac:picMk id="1026" creationId="{D9E6BD53-8754-4AE0-961E-6DD9632937E8}"/>
          </ac:picMkLst>
        </pc:picChg>
      </pc:sldChg>
      <pc:sldChg chg="addSp">
        <pc:chgData name="Vesa Juvonen" userId="c7243be1-99a3-4752-ab2a-0cf698cf8236" providerId="ADAL" clId="{5B55FAD2-1D7C-4EA6-9B32-2D4A2392120B}" dt="2021-06-14T19:25:51.508" v="210"/>
        <pc:sldMkLst>
          <pc:docMk/>
          <pc:sldMk cId="3000903540" sldId="2079"/>
        </pc:sldMkLst>
        <pc:picChg chg="add">
          <ac:chgData name="Vesa Juvonen" userId="c7243be1-99a3-4752-ab2a-0cf698cf8236" providerId="ADAL" clId="{5B55FAD2-1D7C-4EA6-9B32-2D4A2392120B}" dt="2021-06-14T19:25:51.508" v="210"/>
          <ac:picMkLst>
            <pc:docMk/>
            <pc:sldMk cId="3000903540" sldId="2079"/>
            <ac:picMk id="4098" creationId="{0E81D3F0-1934-4842-A2BA-FA988D071D94}"/>
          </ac:picMkLst>
        </pc:picChg>
      </pc:sldChg>
      <pc:sldChg chg="addSp">
        <pc:chgData name="Vesa Juvonen" userId="c7243be1-99a3-4752-ab2a-0cf698cf8236" providerId="ADAL" clId="{5B55FAD2-1D7C-4EA6-9B32-2D4A2392120B}" dt="2021-06-14T18:25:02.680" v="157"/>
        <pc:sldMkLst>
          <pc:docMk/>
          <pc:sldMk cId="3469600403" sldId="2079"/>
        </pc:sldMkLst>
        <pc:picChg chg="add">
          <ac:chgData name="Vesa Juvonen" userId="c7243be1-99a3-4752-ab2a-0cf698cf8236" providerId="ADAL" clId="{5B55FAD2-1D7C-4EA6-9B32-2D4A2392120B}" dt="2021-06-14T18:25:02.680" v="157"/>
          <ac:picMkLst>
            <pc:docMk/>
            <pc:sldMk cId="3469600403" sldId="2079"/>
            <ac:picMk id="2050" creationId="{28FAE332-F4CA-40A9-B011-7E55D1CEE042}"/>
          </ac:picMkLst>
        </pc:picChg>
      </pc:sldChg>
      <pc:sldChg chg="addSp mod">
        <pc:chgData name="Vesa Juvonen" userId="c7243be1-99a3-4752-ab2a-0cf698cf8236" providerId="ADAL" clId="{5B55FAD2-1D7C-4EA6-9B32-2D4A2392120B}" dt="2021-06-14T18:22:19.688" v="123" actId="22"/>
        <pc:sldMkLst>
          <pc:docMk/>
          <pc:sldMk cId="4037611923" sldId="3334"/>
        </pc:sldMkLst>
        <pc:spChg chg="add">
          <ac:chgData name="Vesa Juvonen" userId="c7243be1-99a3-4752-ab2a-0cf698cf8236" providerId="ADAL" clId="{5B55FAD2-1D7C-4EA6-9B32-2D4A2392120B}" dt="2021-06-14T18:22:19.688" v="123" actId="22"/>
          <ac:spMkLst>
            <pc:docMk/>
            <pc:sldMk cId="4037611923" sldId="3334"/>
            <ac:spMk id="4" creationId="{80E4FC78-FAAB-484D-B722-C663002E3E66}"/>
          </ac:spMkLst>
        </pc:spChg>
      </pc:sldChg>
      <pc:sldChg chg="addSp delSp modSp mod">
        <pc:chgData name="Vesa Juvonen" userId="c7243be1-99a3-4752-ab2a-0cf698cf8236" providerId="ADAL" clId="{5B55FAD2-1D7C-4EA6-9B32-2D4A2392120B}" dt="2021-06-17T12:13:42.299" v="888" actId="1076"/>
        <pc:sldMkLst>
          <pc:docMk/>
          <pc:sldMk cId="467751124" sldId="6149"/>
        </pc:sldMkLst>
        <pc:spChg chg="mod">
          <ac:chgData name="Vesa Juvonen" userId="c7243be1-99a3-4752-ab2a-0cf698cf8236" providerId="ADAL" clId="{5B55FAD2-1D7C-4EA6-9B32-2D4A2392120B}" dt="2021-06-17T12:01:51.370" v="387" actId="20577"/>
          <ac:spMkLst>
            <pc:docMk/>
            <pc:sldMk cId="467751124" sldId="6149"/>
            <ac:spMk id="3" creationId="{00000000-0000-0000-0000-000000000000}"/>
          </ac:spMkLst>
        </pc:spChg>
        <pc:spChg chg="mod">
          <ac:chgData name="Vesa Juvonen" userId="c7243be1-99a3-4752-ab2a-0cf698cf8236" providerId="ADAL" clId="{5B55FAD2-1D7C-4EA6-9B32-2D4A2392120B}" dt="2021-06-17T12:13:07.425" v="879" actId="20577"/>
          <ac:spMkLst>
            <pc:docMk/>
            <pc:sldMk cId="467751124" sldId="6149"/>
            <ac:spMk id="4" creationId="{824D7351-7575-4C14-8D62-0D4C52EE3E93}"/>
          </ac:spMkLst>
        </pc:spChg>
        <pc:spChg chg="add del mod">
          <ac:chgData name="Vesa Juvonen" userId="c7243be1-99a3-4752-ab2a-0cf698cf8236" providerId="ADAL" clId="{5B55FAD2-1D7C-4EA6-9B32-2D4A2392120B}" dt="2021-06-17T12:01:38.489" v="338" actId="478"/>
          <ac:spMkLst>
            <pc:docMk/>
            <pc:sldMk cId="467751124" sldId="6149"/>
            <ac:spMk id="5" creationId="{68A7648A-13D3-4BF1-BF11-D7B314ABD1A2}"/>
          </ac:spMkLst>
        </pc:spChg>
        <pc:picChg chg="add mod">
          <ac:chgData name="Vesa Juvonen" userId="c7243be1-99a3-4752-ab2a-0cf698cf8236" providerId="ADAL" clId="{5B55FAD2-1D7C-4EA6-9B32-2D4A2392120B}" dt="2021-06-17T12:13:42.299" v="888" actId="1076"/>
          <ac:picMkLst>
            <pc:docMk/>
            <pc:sldMk cId="467751124" sldId="6149"/>
            <ac:picMk id="7" creationId="{06397A4A-A017-473D-AD0A-4EB29F101CF0}"/>
          </ac:picMkLst>
        </pc:picChg>
        <pc:picChg chg="mod">
          <ac:chgData name="Vesa Juvonen" userId="c7243be1-99a3-4752-ab2a-0cf698cf8236" providerId="ADAL" clId="{5B55FAD2-1D7C-4EA6-9B32-2D4A2392120B}" dt="2021-06-17T12:13:42.299" v="888" actId="1076"/>
          <ac:picMkLst>
            <pc:docMk/>
            <pc:sldMk cId="467751124" sldId="6149"/>
            <ac:picMk id="10" creationId="{DEF6BF3F-AB84-4A95-A66C-C9BBB1290523}"/>
          </ac:picMkLst>
        </pc:picChg>
        <pc:picChg chg="mod">
          <ac:chgData name="Vesa Juvonen" userId="c7243be1-99a3-4752-ab2a-0cf698cf8236" providerId="ADAL" clId="{5B55FAD2-1D7C-4EA6-9B32-2D4A2392120B}" dt="2021-06-17T12:13:42.299" v="888" actId="1076"/>
          <ac:picMkLst>
            <pc:docMk/>
            <pc:sldMk cId="467751124" sldId="6149"/>
            <ac:picMk id="14" creationId="{536C6B39-3EE1-4CC2-AC17-16953FBFEB69}"/>
          </ac:picMkLst>
        </pc:picChg>
      </pc:sldChg>
      <pc:sldChg chg="addSp delSp modSp mod">
        <pc:chgData name="Vesa Juvonen" userId="c7243be1-99a3-4752-ab2a-0cf698cf8236" providerId="ADAL" clId="{5B55FAD2-1D7C-4EA6-9B32-2D4A2392120B}" dt="2021-06-14T19:26:47.779" v="234" actId="6549"/>
        <pc:sldMkLst>
          <pc:docMk/>
          <pc:sldMk cId="778883926" sldId="2076136264"/>
        </pc:sldMkLst>
        <pc:spChg chg="mod">
          <ac:chgData name="Vesa Juvonen" userId="c7243be1-99a3-4752-ab2a-0cf698cf8236" providerId="ADAL" clId="{5B55FAD2-1D7C-4EA6-9B32-2D4A2392120B}" dt="2021-06-14T19:26:47.779" v="234" actId="6549"/>
          <ac:spMkLst>
            <pc:docMk/>
            <pc:sldMk cId="778883926" sldId="2076136264"/>
            <ac:spMk id="14" creationId="{953584C8-8734-42EA-AD16-6AA2B405D249}"/>
          </ac:spMkLst>
        </pc:spChg>
        <pc:picChg chg="del">
          <ac:chgData name="Vesa Juvonen" userId="c7243be1-99a3-4752-ab2a-0cf698cf8236" providerId="ADAL" clId="{5B55FAD2-1D7C-4EA6-9B32-2D4A2392120B}" dt="2021-06-14T18:22:43.417" v="126" actId="478"/>
          <ac:picMkLst>
            <pc:docMk/>
            <pc:sldMk cId="778883926" sldId="2076136264"/>
            <ac:picMk id="3" creationId="{645C2E12-2C68-4D85-83AD-18A25EE19C61}"/>
          </ac:picMkLst>
        </pc:picChg>
        <pc:picChg chg="add mod">
          <ac:chgData name="Vesa Juvonen" userId="c7243be1-99a3-4752-ab2a-0cf698cf8236" providerId="ADAL" clId="{5B55FAD2-1D7C-4EA6-9B32-2D4A2392120B}" dt="2021-06-14T18:25:52.716" v="182" actId="1076"/>
          <ac:picMkLst>
            <pc:docMk/>
            <pc:sldMk cId="778883926" sldId="2076136264"/>
            <ac:picMk id="5" creationId="{BAA8D8C3-B55F-413D-B74C-E2D4B2E2B436}"/>
          </ac:picMkLst>
        </pc:picChg>
        <pc:picChg chg="del">
          <ac:chgData name="Vesa Juvonen" userId="c7243be1-99a3-4752-ab2a-0cf698cf8236" providerId="ADAL" clId="{5B55FAD2-1D7C-4EA6-9B32-2D4A2392120B}" dt="2021-06-14T18:22:43.417" v="126" actId="478"/>
          <ac:picMkLst>
            <pc:docMk/>
            <pc:sldMk cId="778883926" sldId="2076136264"/>
            <ac:picMk id="6" creationId="{38A7F5AB-40C8-401C-83A4-A7F253EDA325}"/>
          </ac:picMkLst>
        </pc:picChg>
        <pc:picChg chg="add mod">
          <ac:chgData name="Vesa Juvonen" userId="c7243be1-99a3-4752-ab2a-0cf698cf8236" providerId="ADAL" clId="{5B55FAD2-1D7C-4EA6-9B32-2D4A2392120B}" dt="2021-06-14T19:26:35.985" v="226" actId="1076"/>
          <ac:picMkLst>
            <pc:docMk/>
            <pc:sldMk cId="778883926" sldId="2076136264"/>
            <ac:picMk id="7" creationId="{18CB9683-D795-4AE2-BD40-9080A5BFA5D8}"/>
          </ac:picMkLst>
        </pc:picChg>
        <pc:picChg chg="del">
          <ac:chgData name="Vesa Juvonen" userId="c7243be1-99a3-4752-ab2a-0cf698cf8236" providerId="ADAL" clId="{5B55FAD2-1D7C-4EA6-9B32-2D4A2392120B}" dt="2021-06-14T18:22:43.417" v="126" actId="478"/>
          <ac:picMkLst>
            <pc:docMk/>
            <pc:sldMk cId="778883926" sldId="2076136264"/>
            <ac:picMk id="8" creationId="{9496425F-1EA0-45CE-986E-1A2C6A59E7E8}"/>
          </ac:picMkLst>
        </pc:picChg>
        <pc:picChg chg="mod">
          <ac:chgData name="Vesa Juvonen" userId="c7243be1-99a3-4752-ab2a-0cf698cf8236" providerId="ADAL" clId="{5B55FAD2-1D7C-4EA6-9B32-2D4A2392120B}" dt="2021-06-14T19:26:37.077" v="227" actId="1076"/>
          <ac:picMkLst>
            <pc:docMk/>
            <pc:sldMk cId="778883926" sldId="2076136264"/>
            <ac:picMk id="8" creationId="{9A696621-E50D-43E9-9F95-8D14FB2D5191}"/>
          </ac:picMkLst>
        </pc:picChg>
        <pc:picChg chg="add mod">
          <ac:chgData name="Vesa Juvonen" userId="c7243be1-99a3-4752-ab2a-0cf698cf8236" providerId="ADAL" clId="{5B55FAD2-1D7C-4EA6-9B32-2D4A2392120B}" dt="2021-06-14T18:26:16.596" v="189" actId="1076"/>
          <ac:picMkLst>
            <pc:docMk/>
            <pc:sldMk cId="778883926" sldId="2076136264"/>
            <ac:picMk id="11" creationId="{9B43972A-4B55-4BDF-93AC-441162187EBA}"/>
          </ac:picMkLst>
        </pc:picChg>
      </pc:sldChg>
      <pc:sldChg chg="addSp mod">
        <pc:chgData name="Vesa Juvonen" userId="c7243be1-99a3-4752-ab2a-0cf698cf8236" providerId="ADAL" clId="{5B55FAD2-1D7C-4EA6-9B32-2D4A2392120B}" dt="2021-06-14T18:22:23.935" v="124" actId="22"/>
        <pc:sldMkLst>
          <pc:docMk/>
          <pc:sldMk cId="2925091645" sldId="2076136308"/>
        </pc:sldMkLst>
        <pc:spChg chg="add">
          <ac:chgData name="Vesa Juvonen" userId="c7243be1-99a3-4752-ab2a-0cf698cf8236" providerId="ADAL" clId="{5B55FAD2-1D7C-4EA6-9B32-2D4A2392120B}" dt="2021-06-14T18:22:23.935" v="124" actId="22"/>
          <ac:spMkLst>
            <pc:docMk/>
            <pc:sldMk cId="2925091645" sldId="2076136308"/>
            <ac:spMk id="5" creationId="{8E7A6E29-8BC3-48AC-8BDB-22B706D1F948}"/>
          </ac:spMkLst>
        </pc:spChg>
      </pc:sldChg>
      <pc:sldChg chg="addSp modSp mod modAnim">
        <pc:chgData name="Vesa Juvonen" userId="c7243be1-99a3-4752-ab2a-0cf698cf8236" providerId="ADAL" clId="{5B55FAD2-1D7C-4EA6-9B32-2D4A2392120B}" dt="2021-06-17T12:22:51.646" v="995"/>
        <pc:sldMkLst>
          <pc:docMk/>
          <pc:sldMk cId="2636939237" sldId="2076137579"/>
        </pc:sldMkLst>
        <pc:spChg chg="mod">
          <ac:chgData name="Vesa Juvonen" userId="c7243be1-99a3-4752-ab2a-0cf698cf8236" providerId="ADAL" clId="{5B55FAD2-1D7C-4EA6-9B32-2D4A2392120B}" dt="2021-06-17T12:17:19.134" v="908" actId="1076"/>
          <ac:spMkLst>
            <pc:docMk/>
            <pc:sldMk cId="2636939237" sldId="2076137579"/>
            <ac:spMk id="2" creationId="{4EDF62F3-12E9-44F2-ADF4-F7AEA5750C8C}"/>
          </ac:spMkLst>
        </pc:spChg>
        <pc:spChg chg="add">
          <ac:chgData name="Vesa Juvonen" userId="c7243be1-99a3-4752-ab2a-0cf698cf8236" providerId="ADAL" clId="{5B55FAD2-1D7C-4EA6-9B32-2D4A2392120B}" dt="2021-06-14T18:22:26.983" v="125" actId="22"/>
          <ac:spMkLst>
            <pc:docMk/>
            <pc:sldMk cId="2636939237" sldId="2076137579"/>
            <ac:spMk id="20" creationId="{1AC14D4D-5289-472E-9824-EBFF4D32AFA5}"/>
          </ac:spMkLst>
        </pc:spChg>
        <pc:spChg chg="add mod">
          <ac:chgData name="Vesa Juvonen" userId="c7243be1-99a3-4752-ab2a-0cf698cf8236" providerId="ADAL" clId="{5B55FAD2-1D7C-4EA6-9B32-2D4A2392120B}" dt="2021-06-17T12:22:37.212" v="982" actId="1076"/>
          <ac:spMkLst>
            <pc:docMk/>
            <pc:sldMk cId="2636939237" sldId="2076137579"/>
            <ac:spMk id="21" creationId="{7728381E-859B-47F9-B6EF-ED3CF3B37565}"/>
          </ac:spMkLst>
        </pc:spChg>
        <pc:picChg chg="add mod">
          <ac:chgData name="Vesa Juvonen" userId="c7243be1-99a3-4752-ab2a-0cf698cf8236" providerId="ADAL" clId="{5B55FAD2-1D7C-4EA6-9B32-2D4A2392120B}" dt="2021-06-17T12:20:37.498" v="950" actId="207"/>
          <ac:picMkLst>
            <pc:docMk/>
            <pc:sldMk cId="2636939237" sldId="2076137579"/>
            <ac:picMk id="19" creationId="{5E00589B-8BC2-42A7-A76E-38289C2F8F25}"/>
          </ac:picMkLst>
        </pc:picChg>
      </pc:sldChg>
      <pc:sldChg chg="modSp add mod ord">
        <pc:chgData name="Vesa Juvonen" userId="c7243be1-99a3-4752-ab2a-0cf698cf8236" providerId="ADAL" clId="{5B55FAD2-1D7C-4EA6-9B32-2D4A2392120B}" dt="2021-06-14T10:16:39.528" v="8"/>
        <pc:sldMkLst>
          <pc:docMk/>
          <pc:sldMk cId="2409991561" sldId="2076137629"/>
        </pc:sldMkLst>
        <pc:spChg chg="mod">
          <ac:chgData name="Vesa Juvonen" userId="c7243be1-99a3-4752-ab2a-0cf698cf8236" providerId="ADAL" clId="{5B55FAD2-1D7C-4EA6-9B32-2D4A2392120B}" dt="2021-06-14T10:16:19.954" v="4" actId="207"/>
          <ac:spMkLst>
            <pc:docMk/>
            <pc:sldMk cId="2409991561" sldId="2076137629"/>
            <ac:spMk id="11" creationId="{463E50D4-3798-4435-9259-B3FD089AF08B}"/>
          </ac:spMkLst>
        </pc:spChg>
        <pc:spChg chg="mod">
          <ac:chgData name="Vesa Juvonen" userId="c7243be1-99a3-4752-ab2a-0cf698cf8236" providerId="ADAL" clId="{5B55FAD2-1D7C-4EA6-9B32-2D4A2392120B}" dt="2021-06-14T10:16:10.649" v="2" actId="207"/>
          <ac:spMkLst>
            <pc:docMk/>
            <pc:sldMk cId="2409991561" sldId="2076137629"/>
            <ac:spMk id="18" creationId="{E5183C7A-C387-45C5-B839-7BB228B4091B}"/>
          </ac:spMkLst>
        </pc:spChg>
        <pc:spChg chg="mod">
          <ac:chgData name="Vesa Juvonen" userId="c7243be1-99a3-4752-ab2a-0cf698cf8236" providerId="ADAL" clId="{5B55FAD2-1D7C-4EA6-9B32-2D4A2392120B}" dt="2021-06-14T10:16:16.011" v="3" actId="207"/>
          <ac:spMkLst>
            <pc:docMk/>
            <pc:sldMk cId="2409991561" sldId="2076137629"/>
            <ac:spMk id="19" creationId="{B96EE522-6672-435D-A47F-0B904BCE8C3A}"/>
          </ac:spMkLst>
        </pc:spChg>
      </pc:sldChg>
      <pc:sldChg chg="delSp modSp add del mod">
        <pc:chgData name="Vesa Juvonen" userId="c7243be1-99a3-4752-ab2a-0cf698cf8236" providerId="ADAL" clId="{5B55FAD2-1D7C-4EA6-9B32-2D4A2392120B}" dt="2021-06-22T08:48:00.016" v="1012" actId="21"/>
        <pc:sldMkLst>
          <pc:docMk/>
          <pc:sldMk cId="1799728944" sldId="2134805594"/>
        </pc:sldMkLst>
        <pc:spChg chg="mod">
          <ac:chgData name="Vesa Juvonen" userId="c7243be1-99a3-4752-ab2a-0cf698cf8236" providerId="ADAL" clId="{5B55FAD2-1D7C-4EA6-9B32-2D4A2392120B}" dt="2021-06-14T10:16:25.046" v="5" actId="207"/>
          <ac:spMkLst>
            <pc:docMk/>
            <pc:sldMk cId="1799728944" sldId="2134805594"/>
            <ac:spMk id="25" creationId="{72A26889-AF54-459E-A3E1-655059E41CB5}"/>
          </ac:spMkLst>
        </pc:spChg>
        <pc:spChg chg="mod">
          <ac:chgData name="Vesa Juvonen" userId="c7243be1-99a3-4752-ab2a-0cf698cf8236" providerId="ADAL" clId="{5B55FAD2-1D7C-4EA6-9B32-2D4A2392120B}" dt="2021-06-14T10:16:27.910" v="6" actId="207"/>
          <ac:spMkLst>
            <pc:docMk/>
            <pc:sldMk cId="1799728944" sldId="2134805594"/>
            <ac:spMk id="37" creationId="{59B5643C-E715-4E5F-A95C-F114285152E6}"/>
          </ac:spMkLst>
        </pc:spChg>
        <pc:spChg chg="mod">
          <ac:chgData name="Vesa Juvonen" userId="c7243be1-99a3-4752-ab2a-0cf698cf8236" providerId="ADAL" clId="{5B55FAD2-1D7C-4EA6-9B32-2D4A2392120B}" dt="2021-06-17T12:12:39.926" v="862" actId="20577"/>
          <ac:spMkLst>
            <pc:docMk/>
            <pc:sldMk cId="1799728944" sldId="2134805594"/>
            <ac:spMk id="40" creationId="{59D1E30D-61AF-477E-ABEF-12501AA06CBE}"/>
          </ac:spMkLst>
        </pc:spChg>
        <pc:picChg chg="del mod">
          <ac:chgData name="Vesa Juvonen" userId="c7243be1-99a3-4752-ab2a-0cf698cf8236" providerId="ADAL" clId="{5B55FAD2-1D7C-4EA6-9B32-2D4A2392120B}" dt="2021-06-22T08:48:00.016" v="1012" actId="21"/>
          <ac:picMkLst>
            <pc:docMk/>
            <pc:sldMk cId="1799728944" sldId="2134805594"/>
            <ac:picMk id="1026" creationId="{815F5DB4-35A5-43F3-816F-56A81001CE13}"/>
          </ac:picMkLst>
        </pc:picChg>
      </pc:sldChg>
      <pc:sldChg chg="addSp">
        <pc:chgData name="Vesa Juvonen" userId="c7243be1-99a3-4752-ab2a-0cf698cf8236" providerId="ADAL" clId="{5B55FAD2-1D7C-4EA6-9B32-2D4A2392120B}" dt="2021-06-22T08:47:59.077" v="1008"/>
        <pc:sldMkLst>
          <pc:docMk/>
          <pc:sldMk cId="3688224813" sldId="2134805594"/>
        </pc:sldMkLst>
        <pc:picChg chg="add">
          <ac:chgData name="Vesa Juvonen" userId="c7243be1-99a3-4752-ab2a-0cf698cf8236" providerId="ADAL" clId="{5B55FAD2-1D7C-4EA6-9B32-2D4A2392120B}" dt="2021-06-22T08:47:59.077" v="1008"/>
          <ac:picMkLst>
            <pc:docMk/>
            <pc:sldMk cId="3688224813" sldId="2134805594"/>
            <ac:picMk id="1026" creationId="{815F5DB4-35A5-43F3-816F-56A81001CE13}"/>
          </ac:picMkLst>
        </pc:picChg>
      </pc:sldChg>
      <pc:sldChg chg="del">
        <pc:chgData name="Vesa Juvonen" userId="c7243be1-99a3-4752-ab2a-0cf698cf8236" providerId="ADAL" clId="{5B55FAD2-1D7C-4EA6-9B32-2D4A2392120B}" dt="2021-06-14T10:16:41.333" v="9" actId="47"/>
        <pc:sldMkLst>
          <pc:docMk/>
          <pc:sldMk cId="2038023905" sldId="2134805595"/>
        </pc:sldMkLst>
      </pc:sldChg>
      <pc:sldChg chg="del">
        <pc:chgData name="Vesa Juvonen" userId="c7243be1-99a3-4752-ab2a-0cf698cf8236" providerId="ADAL" clId="{5B55FAD2-1D7C-4EA6-9B32-2D4A2392120B}" dt="2021-06-14T18:23:25.510" v="136" actId="47"/>
        <pc:sldMkLst>
          <pc:docMk/>
          <pc:sldMk cId="1161693577" sldId="2134805596"/>
        </pc:sldMkLst>
      </pc:sldChg>
      <pc:sldChg chg="addSp modSp add mod">
        <pc:chgData name="Vesa Juvonen" userId="c7243be1-99a3-4752-ab2a-0cf698cf8236" providerId="ADAL" clId="{5B55FAD2-1D7C-4EA6-9B32-2D4A2392120B}" dt="2021-06-17T12:11:20.530" v="709" actId="20577"/>
        <pc:sldMkLst>
          <pc:docMk/>
          <pc:sldMk cId="1424821227" sldId="2134805601"/>
        </pc:sldMkLst>
        <pc:spChg chg="add mod">
          <ac:chgData name="Vesa Juvonen" userId="c7243be1-99a3-4752-ab2a-0cf698cf8236" providerId="ADAL" clId="{5B55FAD2-1D7C-4EA6-9B32-2D4A2392120B}" dt="2021-06-17T12:10:03.418" v="499"/>
          <ac:spMkLst>
            <pc:docMk/>
            <pc:sldMk cId="1424821227" sldId="2134805601"/>
            <ac:spMk id="5" creationId="{1A54CE77-08EA-40C2-82A1-59022B82CB45}"/>
          </ac:spMkLst>
        </pc:spChg>
        <pc:spChg chg="add mod">
          <ac:chgData name="Vesa Juvonen" userId="c7243be1-99a3-4752-ab2a-0cf698cf8236" providerId="ADAL" clId="{5B55FAD2-1D7C-4EA6-9B32-2D4A2392120B}" dt="2021-06-17T12:11:20.530" v="709" actId="20577"/>
          <ac:spMkLst>
            <pc:docMk/>
            <pc:sldMk cId="1424821227" sldId="2134805601"/>
            <ac:spMk id="8" creationId="{FB346A8B-C9BF-4ED6-B66B-8618224343E8}"/>
          </ac:spMkLst>
        </pc:spChg>
        <pc:spChg chg="add mod">
          <ac:chgData name="Vesa Juvonen" userId="c7243be1-99a3-4752-ab2a-0cf698cf8236" providerId="ADAL" clId="{5B55FAD2-1D7C-4EA6-9B32-2D4A2392120B}" dt="2021-06-17T12:09:11.017" v="477" actId="404"/>
          <ac:spMkLst>
            <pc:docMk/>
            <pc:sldMk cId="1424821227" sldId="2134805601"/>
            <ac:spMk id="9" creationId="{DACBDC74-F209-4FB7-B88E-6D17A9EEC935}"/>
          </ac:spMkLst>
        </pc:spChg>
        <pc:picChg chg="mod">
          <ac:chgData name="Vesa Juvonen" userId="c7243be1-99a3-4752-ab2a-0cf698cf8236" providerId="ADAL" clId="{5B55FAD2-1D7C-4EA6-9B32-2D4A2392120B}" dt="2021-06-17T12:07:53.891" v="437" actId="1076"/>
          <ac:picMkLst>
            <pc:docMk/>
            <pc:sldMk cId="1424821227" sldId="2134805601"/>
            <ac:picMk id="1026" creationId="{74EF058E-6E85-44C4-A6FA-AF353071637F}"/>
          </ac:picMkLst>
        </pc:picChg>
      </pc:sldChg>
      <pc:sldMasterChg chg="delSldLayout">
        <pc:chgData name="Vesa Juvonen" userId="c7243be1-99a3-4752-ab2a-0cf698cf8236" providerId="ADAL" clId="{5B55FAD2-1D7C-4EA6-9B32-2D4A2392120B}" dt="2021-06-14T18:23:25.510" v="136" actId="47"/>
        <pc:sldMasterMkLst>
          <pc:docMk/>
          <pc:sldMasterMk cId="3588427678" sldId="2147484229"/>
        </pc:sldMasterMkLst>
        <pc:sldLayoutChg chg="del">
          <pc:chgData name="Vesa Juvonen" userId="c7243be1-99a3-4752-ab2a-0cf698cf8236" providerId="ADAL" clId="{5B55FAD2-1D7C-4EA6-9B32-2D4A2392120B}" dt="2021-06-14T18:23:25.510" v="136" actId="47"/>
          <pc:sldLayoutMkLst>
            <pc:docMk/>
            <pc:sldMasterMk cId="3588427678" sldId="2147484229"/>
            <pc:sldLayoutMk cId="737207854" sldId="2147484635"/>
          </pc:sldLayoutMkLst>
        </pc:sldLayoutChg>
      </pc:sldMasterChg>
    </pc:docChg>
  </pc:docChgLst>
  <pc:docChgLst>
    <pc:chgData name="Garry Trinder" userId="S::garry_trinder365.co.uk#ext#@microsoft.onmicrosoft.com::090b3993-9626-4767-8408-8eecfc894959" providerId="AD" clId="Web-{9ED1830D-CB04-4403-B5AA-78B461EB8375}"/>
    <pc:docChg chg="modSld">
      <pc:chgData name="Garry Trinder" userId="S::garry_trinder365.co.uk#ext#@microsoft.onmicrosoft.com::090b3993-9626-4767-8408-8eecfc894959" providerId="AD" clId="Web-{9ED1830D-CB04-4403-B5AA-78B461EB8375}" dt="2021-04-22T21:10:53.320" v="4" actId="20577"/>
      <pc:docMkLst>
        <pc:docMk/>
      </pc:docMkLst>
      <pc:sldChg chg="modSp">
        <pc:chgData name="Garry Trinder" userId="S::garry_trinder365.co.uk#ext#@microsoft.onmicrosoft.com::090b3993-9626-4767-8408-8eecfc894959" providerId="AD" clId="Web-{9ED1830D-CB04-4403-B5AA-78B461EB8375}" dt="2021-04-22T21:10:53.320" v="4" actId="20577"/>
        <pc:sldMkLst>
          <pc:docMk/>
          <pc:sldMk cId="2253365439" sldId="1642"/>
        </pc:sldMkLst>
        <pc:spChg chg="mod">
          <ac:chgData name="Garry Trinder" userId="S::garry_trinder365.co.uk#ext#@microsoft.onmicrosoft.com::090b3993-9626-4767-8408-8eecfc894959" providerId="AD" clId="Web-{9ED1830D-CB04-4403-B5AA-78B461EB8375}" dt="2021-04-22T21:10:53.320" v="4" actId="20577"/>
          <ac:spMkLst>
            <pc:docMk/>
            <pc:sldMk cId="2253365439" sldId="1642"/>
            <ac:spMk id="3" creationId="{CBDC9C38-872E-4048-96FE-C321FEF21EC1}"/>
          </ac:spMkLst>
        </pc:spChg>
      </pc:sldChg>
    </pc:docChg>
  </pc:docChgLst>
  <pc:docChgLst>
    <pc:chgData name="David Warner" userId="S::david_dwarnerii.com#ext#@microsoft.onmicrosoft.com::acafcf14-4098-4a83-9425-e73571277a06" providerId="AD" clId="Web-{AA232963-B447-4BE4-8F6B-494B8AD695D8}"/>
    <pc:docChg chg="modSld">
      <pc:chgData name="David Warner" userId="S::david_dwarnerii.com#ext#@microsoft.onmicrosoft.com::acafcf14-4098-4a83-9425-e73571277a06" providerId="AD" clId="Web-{AA232963-B447-4BE4-8F6B-494B8AD695D8}" dt="2021-02-11T00:08:22.630" v="145" actId="1076"/>
      <pc:docMkLst>
        <pc:docMk/>
      </pc:docMkLst>
      <pc:sldChg chg="addSp delSp modSp">
        <pc:chgData name="David Warner" userId="S::david_dwarnerii.com#ext#@microsoft.onmicrosoft.com::acafcf14-4098-4a83-9425-e73571277a06" providerId="AD" clId="Web-{AA232963-B447-4BE4-8F6B-494B8AD695D8}" dt="2021-02-11T00:08:22.630" v="145" actId="1076"/>
        <pc:sldMkLst>
          <pc:docMk/>
          <pc:sldMk cId="357588276" sldId="2076136388"/>
        </pc:sldMkLst>
        <pc:spChg chg="add mod">
          <ac:chgData name="David Warner" userId="S::david_dwarnerii.com#ext#@microsoft.onmicrosoft.com::acafcf14-4098-4a83-9425-e73571277a06" providerId="AD" clId="Web-{AA232963-B447-4BE4-8F6B-494B8AD695D8}" dt="2021-02-11T00:08:22.630" v="145" actId="1076"/>
          <ac:spMkLst>
            <pc:docMk/>
            <pc:sldMk cId="357588276" sldId="2076136388"/>
            <ac:spMk id="2" creationId="{C6E55E10-D3BB-42BB-A21A-013F11007328}"/>
          </ac:spMkLst>
        </pc:spChg>
        <pc:spChg chg="mod">
          <ac:chgData name="David Warner" userId="S::david_dwarnerii.com#ext#@microsoft.onmicrosoft.com::acafcf14-4098-4a83-9425-e73571277a06" providerId="AD" clId="Web-{AA232963-B447-4BE4-8F6B-494B8AD695D8}" dt="2021-02-10T23:50:39.312" v="142" actId="1076"/>
          <ac:spMkLst>
            <pc:docMk/>
            <pc:sldMk cId="357588276" sldId="2076136388"/>
            <ac:spMk id="4" creationId="{2D335D26-370D-4789-877A-3BC2EBF899C8}"/>
          </ac:spMkLst>
        </pc:spChg>
        <pc:spChg chg="add del mod">
          <ac:chgData name="David Warner" userId="S::david_dwarnerii.com#ext#@microsoft.onmicrosoft.com::acafcf14-4098-4a83-9425-e73571277a06" providerId="AD" clId="Web-{AA232963-B447-4BE4-8F6B-494B8AD695D8}" dt="2021-02-10T23:38:03.672" v="33"/>
          <ac:spMkLst>
            <pc:docMk/>
            <pc:sldMk cId="357588276" sldId="2076136388"/>
            <ac:spMk id="11" creationId="{39E4A301-D3FF-48BC-9666-0807DDED3E31}"/>
          </ac:spMkLst>
        </pc:spChg>
        <pc:spChg chg="mod">
          <ac:chgData name="David Warner" userId="S::david_dwarnerii.com#ext#@microsoft.onmicrosoft.com::acafcf14-4098-4a83-9425-e73571277a06" providerId="AD" clId="Web-{AA232963-B447-4BE4-8F6B-494B8AD695D8}" dt="2021-02-10T23:44:52.900" v="95" actId="20577"/>
          <ac:spMkLst>
            <pc:docMk/>
            <pc:sldMk cId="357588276" sldId="2076136388"/>
            <ac:spMk id="15" creationId="{C745FBD3-89F8-4AAA-B1B3-15710FCBC31B}"/>
          </ac:spMkLst>
        </pc:spChg>
        <pc:picChg chg="del">
          <ac:chgData name="David Warner" userId="S::david_dwarnerii.com#ext#@microsoft.onmicrosoft.com::acafcf14-4098-4a83-9425-e73571277a06" providerId="AD" clId="Web-{AA232963-B447-4BE4-8F6B-494B8AD695D8}" dt="2021-02-11T00:08:16.723" v="144"/>
          <ac:picMkLst>
            <pc:docMk/>
            <pc:sldMk cId="357588276" sldId="2076136388"/>
            <ac:picMk id="8" creationId="{335445A3-5759-4F5A-A272-50A07CA862F2}"/>
          </ac:picMkLst>
        </pc:picChg>
      </pc:sldChg>
    </pc:docChg>
  </pc:docChgLst>
  <pc:docChgLst>
    <pc:chgData name="David Warner" userId="S::david_dwarnerii.com#ext#@microsoft.onmicrosoft.com::acafcf14-4098-4a83-9425-e73571277a06" providerId="AD" clId="Web-{BA91C88E-FA1D-4DCD-8B79-82DF9729B592}"/>
    <pc:docChg chg="modSld">
      <pc:chgData name="David Warner" userId="S::david_dwarnerii.com#ext#@microsoft.onmicrosoft.com::acafcf14-4098-4a83-9425-e73571277a06" providerId="AD" clId="Web-{BA91C88E-FA1D-4DCD-8B79-82DF9729B592}" dt="2021-03-23T14:43:25.790" v="0" actId="20577"/>
      <pc:docMkLst>
        <pc:docMk/>
      </pc:docMkLst>
      <pc:sldChg chg="modSp">
        <pc:chgData name="David Warner" userId="S::david_dwarnerii.com#ext#@microsoft.onmicrosoft.com::acafcf14-4098-4a83-9425-e73571277a06" providerId="AD" clId="Web-{BA91C88E-FA1D-4DCD-8B79-82DF9729B592}" dt="2021-03-23T14:43:25.790" v="0" actId="20577"/>
        <pc:sldMkLst>
          <pc:docMk/>
          <pc:sldMk cId="357588276" sldId="2076136388"/>
        </pc:sldMkLst>
        <pc:spChg chg="mod">
          <ac:chgData name="David Warner" userId="S::david_dwarnerii.com#ext#@microsoft.onmicrosoft.com::acafcf14-4098-4a83-9425-e73571277a06" providerId="AD" clId="Web-{BA91C88E-FA1D-4DCD-8B79-82DF9729B592}" dt="2021-03-23T14:43:25.790" v="0" actId="20577"/>
          <ac:spMkLst>
            <pc:docMk/>
            <pc:sldMk cId="357588276" sldId="2076136388"/>
            <ac:spMk id="3" creationId="{629C4B94-71DA-40BB-8689-BC11D2F3DE1F}"/>
          </ac:spMkLst>
        </pc:spChg>
      </pc:sldChg>
    </pc:docChg>
  </pc:docChgLst>
  <pc:docChgLst>
    <pc:chgData name="Vesa Juvonen" userId="c7243be1-99a3-4752-ab2a-0cf698cf8236" providerId="ADAL" clId="{6BF92DE8-14A5-4122-B077-BDE60548D23A}"/>
    <pc:docChg chg="undo custSel addSld delSld modSld modSection">
      <pc:chgData name="Vesa Juvonen" userId="c7243be1-99a3-4752-ab2a-0cf698cf8236" providerId="ADAL" clId="{6BF92DE8-14A5-4122-B077-BDE60548D23A}" dt="2021-11-26T16:20:46.483" v="80" actId="207"/>
      <pc:docMkLst>
        <pc:docMk/>
      </pc:docMkLst>
      <pc:sldChg chg="addSp delSp modSp mod">
        <pc:chgData name="Vesa Juvonen" userId="c7243be1-99a3-4752-ab2a-0cf698cf8236" providerId="ADAL" clId="{6BF92DE8-14A5-4122-B077-BDE60548D23A}" dt="2021-11-26T15:55:08.058" v="46" actId="20577"/>
        <pc:sldMkLst>
          <pc:docMk/>
          <pc:sldMk cId="10702720" sldId="2079"/>
        </pc:sldMkLst>
        <pc:spChg chg="del">
          <ac:chgData name="Vesa Juvonen" userId="c7243be1-99a3-4752-ab2a-0cf698cf8236" providerId="ADAL" clId="{6BF92DE8-14A5-4122-B077-BDE60548D23A}" dt="2021-11-26T15:51:51.598" v="7" actId="478"/>
          <ac:spMkLst>
            <pc:docMk/>
            <pc:sldMk cId="10702720" sldId="2079"/>
            <ac:spMk id="6" creationId="{61C65555-1FB6-497D-9F85-291CD0472C2A}"/>
          </ac:spMkLst>
        </pc:spChg>
        <pc:spChg chg="mod">
          <ac:chgData name="Vesa Juvonen" userId="c7243be1-99a3-4752-ab2a-0cf698cf8236" providerId="ADAL" clId="{6BF92DE8-14A5-4122-B077-BDE60548D23A}" dt="2021-11-26T15:55:08.058" v="46" actId="20577"/>
          <ac:spMkLst>
            <pc:docMk/>
            <pc:sldMk cId="10702720" sldId="2079"/>
            <ac:spMk id="8" creationId="{00000000-0000-0000-0000-000000000000}"/>
          </ac:spMkLst>
        </pc:spChg>
        <pc:picChg chg="add mod">
          <ac:chgData name="Vesa Juvonen" userId="c7243be1-99a3-4752-ab2a-0cf698cf8236" providerId="ADAL" clId="{6BF92DE8-14A5-4122-B077-BDE60548D23A}" dt="2021-11-26T15:53:58.209" v="35" actId="1076"/>
          <ac:picMkLst>
            <pc:docMk/>
            <pc:sldMk cId="10702720" sldId="2079"/>
            <ac:picMk id="4" creationId="{7DB0AB20-393E-43FC-A4C1-47BB79E58899}"/>
          </ac:picMkLst>
        </pc:picChg>
        <pc:picChg chg="add del">
          <ac:chgData name="Vesa Juvonen" userId="c7243be1-99a3-4752-ab2a-0cf698cf8236" providerId="ADAL" clId="{6BF92DE8-14A5-4122-B077-BDE60548D23A}" dt="2021-11-26T15:51:49.461" v="6" actId="478"/>
          <ac:picMkLst>
            <pc:docMk/>
            <pc:sldMk cId="10702720" sldId="2079"/>
            <ac:picMk id="10" creationId="{D2BC33E9-C29B-42E9-BE70-CEA3083FE730}"/>
          </ac:picMkLst>
        </pc:picChg>
        <pc:picChg chg="add mod">
          <ac:chgData name="Vesa Juvonen" userId="c7243be1-99a3-4752-ab2a-0cf698cf8236" providerId="ADAL" clId="{6BF92DE8-14A5-4122-B077-BDE60548D23A}" dt="2021-11-26T15:52:43.553" v="21" actId="1076"/>
          <ac:picMkLst>
            <pc:docMk/>
            <pc:sldMk cId="10702720" sldId="2079"/>
            <ac:picMk id="12" creationId="{969948FD-D1E4-4840-BA51-8C4606E0679D}"/>
          </ac:picMkLst>
        </pc:picChg>
        <pc:picChg chg="add mod">
          <ac:chgData name="Vesa Juvonen" userId="c7243be1-99a3-4752-ab2a-0cf698cf8236" providerId="ADAL" clId="{6BF92DE8-14A5-4122-B077-BDE60548D23A}" dt="2021-11-26T15:52:47.889" v="22" actId="1076"/>
          <ac:picMkLst>
            <pc:docMk/>
            <pc:sldMk cId="10702720" sldId="2079"/>
            <ac:picMk id="1026" creationId="{9B8ACE45-C429-4565-A740-CEF63E9734EE}"/>
          </ac:picMkLst>
        </pc:picChg>
        <pc:picChg chg="add mod">
          <ac:chgData name="Vesa Juvonen" userId="c7243be1-99a3-4752-ab2a-0cf698cf8236" providerId="ADAL" clId="{6BF92DE8-14A5-4122-B077-BDE60548D23A}" dt="2021-11-26T15:53:49.805" v="34" actId="1076"/>
          <ac:picMkLst>
            <pc:docMk/>
            <pc:sldMk cId="10702720" sldId="2079"/>
            <ac:picMk id="1028" creationId="{D399F0B7-623C-4637-BA59-DEB1F55A6650}"/>
          </ac:picMkLst>
        </pc:picChg>
        <pc:picChg chg="add mod">
          <ac:chgData name="Vesa Juvonen" userId="c7243be1-99a3-4752-ab2a-0cf698cf8236" providerId="ADAL" clId="{6BF92DE8-14A5-4122-B077-BDE60548D23A}" dt="2021-11-26T15:53:49.805" v="34" actId="1076"/>
          <ac:picMkLst>
            <pc:docMk/>
            <pc:sldMk cId="10702720" sldId="2079"/>
            <ac:picMk id="1030" creationId="{A1DD3521-22D7-49BE-866C-2E34A9AAC665}"/>
          </ac:picMkLst>
        </pc:picChg>
      </pc:sldChg>
      <pc:sldChg chg="addSp delSp modSp mod">
        <pc:chgData name="Vesa Juvonen" userId="c7243be1-99a3-4752-ab2a-0cf698cf8236" providerId="ADAL" clId="{6BF92DE8-14A5-4122-B077-BDE60548D23A}" dt="2021-11-26T15:57:05.604" v="77" actId="1076"/>
        <pc:sldMkLst>
          <pc:docMk/>
          <pc:sldMk cId="778883926" sldId="2076136264"/>
        </pc:sldMkLst>
        <pc:spChg chg="del">
          <ac:chgData name="Vesa Juvonen" userId="c7243be1-99a3-4752-ab2a-0cf698cf8236" providerId="ADAL" clId="{6BF92DE8-14A5-4122-B077-BDE60548D23A}" dt="2021-11-26T15:54:07.441" v="36" actId="478"/>
          <ac:spMkLst>
            <pc:docMk/>
            <pc:sldMk cId="778883926" sldId="2076136264"/>
            <ac:spMk id="3" creationId="{F2D79512-394A-439E-AB64-DDE8949AA386}"/>
          </ac:spMkLst>
        </pc:spChg>
        <pc:spChg chg="add del">
          <ac:chgData name="Vesa Juvonen" userId="c7243be1-99a3-4752-ab2a-0cf698cf8236" providerId="ADAL" clId="{6BF92DE8-14A5-4122-B077-BDE60548D23A}" dt="2021-11-26T15:55:51.092" v="49" actId="22"/>
          <ac:spMkLst>
            <pc:docMk/>
            <pc:sldMk cId="778883926" sldId="2076136264"/>
            <ac:spMk id="10" creationId="{61204AF2-AF28-403A-9AEA-650B5C1C7F7A}"/>
          </ac:spMkLst>
        </pc:spChg>
        <pc:spChg chg="mod">
          <ac:chgData name="Vesa Juvonen" userId="c7243be1-99a3-4752-ab2a-0cf698cf8236" providerId="ADAL" clId="{6BF92DE8-14A5-4122-B077-BDE60548D23A}" dt="2021-11-26T15:56:17.580" v="60" actId="113"/>
          <ac:spMkLst>
            <pc:docMk/>
            <pc:sldMk cId="778883926" sldId="2076136264"/>
            <ac:spMk id="14" creationId="{953584C8-8734-42EA-AD16-6AA2B405D249}"/>
          </ac:spMkLst>
        </pc:spChg>
        <pc:picChg chg="del">
          <ac:chgData name="Vesa Juvonen" userId="c7243be1-99a3-4752-ab2a-0cf698cf8236" providerId="ADAL" clId="{6BF92DE8-14A5-4122-B077-BDE60548D23A}" dt="2021-11-26T15:56:05.191" v="56" actId="478"/>
          <ac:picMkLst>
            <pc:docMk/>
            <pc:sldMk cId="778883926" sldId="2076136264"/>
            <ac:picMk id="5" creationId="{E923D53A-AE2F-4D4B-B7D0-8E42F2E6AF91}"/>
          </ac:picMkLst>
        </pc:picChg>
        <pc:picChg chg="del">
          <ac:chgData name="Vesa Juvonen" userId="c7243be1-99a3-4752-ab2a-0cf698cf8236" providerId="ADAL" clId="{6BF92DE8-14A5-4122-B077-BDE60548D23A}" dt="2021-11-26T15:56:05.191" v="56" actId="478"/>
          <ac:picMkLst>
            <pc:docMk/>
            <pc:sldMk cId="778883926" sldId="2076136264"/>
            <ac:picMk id="6" creationId="{3D5A63C2-BA07-4924-B4FF-1D5E73FC890F}"/>
          </ac:picMkLst>
        </pc:picChg>
        <pc:picChg chg="del">
          <ac:chgData name="Vesa Juvonen" userId="c7243be1-99a3-4752-ab2a-0cf698cf8236" providerId="ADAL" clId="{6BF92DE8-14A5-4122-B077-BDE60548D23A}" dt="2021-11-26T15:56:05.191" v="56" actId="478"/>
          <ac:picMkLst>
            <pc:docMk/>
            <pc:sldMk cId="778883926" sldId="2076136264"/>
            <ac:picMk id="8" creationId="{D1F8805D-9AD2-4BC5-B0B3-011C4E03940B}"/>
          </ac:picMkLst>
        </pc:picChg>
        <pc:picChg chg="add mod">
          <ac:chgData name="Vesa Juvonen" userId="c7243be1-99a3-4752-ab2a-0cf698cf8236" providerId="ADAL" clId="{6BF92DE8-14A5-4122-B077-BDE60548D23A}" dt="2021-11-26T15:56:35.340" v="68" actId="1076"/>
          <ac:picMkLst>
            <pc:docMk/>
            <pc:sldMk cId="778883926" sldId="2076136264"/>
            <ac:picMk id="9" creationId="{AD852385-F6AC-421A-8BBA-C0D735C0948C}"/>
          </ac:picMkLst>
        </pc:picChg>
        <pc:picChg chg="add mod">
          <ac:chgData name="Vesa Juvonen" userId="c7243be1-99a3-4752-ab2a-0cf698cf8236" providerId="ADAL" clId="{6BF92DE8-14A5-4122-B077-BDE60548D23A}" dt="2021-11-26T15:56:48.637" v="72" actId="1076"/>
          <ac:picMkLst>
            <pc:docMk/>
            <pc:sldMk cId="778883926" sldId="2076136264"/>
            <ac:picMk id="12" creationId="{581A3713-09F9-4973-8D79-3A81326500F3}"/>
          </ac:picMkLst>
        </pc:picChg>
        <pc:picChg chg="add mod">
          <ac:chgData name="Vesa Juvonen" userId="c7243be1-99a3-4752-ab2a-0cf698cf8236" providerId="ADAL" clId="{6BF92DE8-14A5-4122-B077-BDE60548D23A}" dt="2021-11-26T15:56:48.637" v="72" actId="1076"/>
          <ac:picMkLst>
            <pc:docMk/>
            <pc:sldMk cId="778883926" sldId="2076136264"/>
            <ac:picMk id="16" creationId="{6B96FFEA-7E0C-4DDE-A86F-9EACCBB31266}"/>
          </ac:picMkLst>
        </pc:picChg>
        <pc:picChg chg="add mod">
          <ac:chgData name="Vesa Juvonen" userId="c7243be1-99a3-4752-ab2a-0cf698cf8236" providerId="ADAL" clId="{6BF92DE8-14A5-4122-B077-BDE60548D23A}" dt="2021-11-26T15:57:05.604" v="77" actId="1076"/>
          <ac:picMkLst>
            <pc:docMk/>
            <pc:sldMk cId="778883926" sldId="2076136264"/>
            <ac:picMk id="18" creationId="{AAD82286-A105-4A65-B082-F27F362B8937}"/>
          </ac:picMkLst>
        </pc:picChg>
        <pc:picChg chg="add mod">
          <ac:chgData name="Vesa Juvonen" userId="c7243be1-99a3-4752-ab2a-0cf698cf8236" providerId="ADAL" clId="{6BF92DE8-14A5-4122-B077-BDE60548D23A}" dt="2021-11-26T15:57:05.604" v="77" actId="1076"/>
          <ac:picMkLst>
            <pc:docMk/>
            <pc:sldMk cId="778883926" sldId="2076136264"/>
            <ac:picMk id="20" creationId="{A612C071-2962-4F2F-9ECE-7553DB9D912C}"/>
          </ac:picMkLst>
        </pc:picChg>
      </pc:sldChg>
      <pc:sldChg chg="delSp del mod">
        <pc:chgData name="Vesa Juvonen" userId="c7243be1-99a3-4752-ab2a-0cf698cf8236" providerId="ADAL" clId="{6BF92DE8-14A5-4122-B077-BDE60548D23A}" dt="2021-11-26T16:20:43.464" v="79" actId="47"/>
        <pc:sldMkLst>
          <pc:docMk/>
          <pc:sldMk cId="2069557480" sldId="2076137613"/>
        </pc:sldMkLst>
        <pc:spChg chg="del">
          <ac:chgData name="Vesa Juvonen" userId="c7243be1-99a3-4752-ab2a-0cf698cf8236" providerId="ADAL" clId="{6BF92DE8-14A5-4122-B077-BDE60548D23A}" dt="2021-11-26T15:55:20.094" v="47" actId="478"/>
          <ac:spMkLst>
            <pc:docMk/>
            <pc:sldMk cId="2069557480" sldId="2076137613"/>
            <ac:spMk id="12" creationId="{D25B8065-B1FF-41CE-AED3-47F251920133}"/>
          </ac:spMkLst>
        </pc:spChg>
      </pc:sldChg>
      <pc:sldChg chg="modSp add mod">
        <pc:chgData name="Vesa Juvonen" userId="c7243be1-99a3-4752-ab2a-0cf698cf8236" providerId="ADAL" clId="{6BF92DE8-14A5-4122-B077-BDE60548D23A}" dt="2021-11-26T16:20:46.483" v="80" actId="207"/>
        <pc:sldMkLst>
          <pc:docMk/>
          <pc:sldMk cId="3772429531" sldId="2076137762"/>
        </pc:sldMkLst>
        <pc:spChg chg="mod">
          <ac:chgData name="Vesa Juvonen" userId="c7243be1-99a3-4752-ab2a-0cf698cf8236" providerId="ADAL" clId="{6BF92DE8-14A5-4122-B077-BDE60548D23A}" dt="2021-11-26T16:20:46.483" v="80" actId="207"/>
          <ac:spMkLst>
            <pc:docMk/>
            <pc:sldMk cId="3772429531" sldId="2076137762"/>
            <ac:spMk id="4" creationId="{B7EE2697-FF77-4373-9ED0-F3E544446F2C}"/>
          </ac:spMkLst>
        </pc:spChg>
      </pc:sldChg>
    </pc:docChg>
  </pc:docChgLst>
  <pc:docChgLst>
    <pc:chgData clId="Web-{3DD3AA50-2E9E-4927-82EA-FA6A8736675C}"/>
    <pc:docChg chg="">
      <pc:chgData name="" userId="" providerId="" clId="Web-{3DD3AA50-2E9E-4927-82EA-FA6A8736675C}" dt="2022-03-08T13:20:43.546" v="0"/>
      <pc:docMkLst>
        <pc:docMk/>
      </pc:docMkLst>
      <pc:sldChg chg="modCm">
        <pc:chgData name="" userId="" providerId="" clId="Web-{3DD3AA50-2E9E-4927-82EA-FA6A8736675C}" dt="2022-03-08T13:20:43.546" v="0"/>
        <pc:sldMkLst>
          <pc:docMk/>
          <pc:sldMk cId="2705926738" sldId="2145707274"/>
        </pc:sldMkLst>
      </pc:sldChg>
    </pc:docChg>
  </pc:docChgLst>
  <pc:docChgLst>
    <pc:chgData name="Vesa Juvonen" userId="c7243be1-99a3-4752-ab2a-0cf698cf8236" providerId="ADAL" clId="{1414B2B8-90A9-4620-839B-9E1F30AA1C38}"/>
    <pc:docChg chg="undo custSel addSld delSld modSld modSection">
      <pc:chgData name="Vesa Juvonen" userId="c7243be1-99a3-4752-ab2a-0cf698cf8236" providerId="ADAL" clId="{1414B2B8-90A9-4620-839B-9E1F30AA1C38}" dt="2022-01-18T12:06:36.521" v="227" actId="1037"/>
      <pc:docMkLst>
        <pc:docMk/>
      </pc:docMkLst>
      <pc:sldChg chg="modSp mod">
        <pc:chgData name="Vesa Juvonen" userId="c7243be1-99a3-4752-ab2a-0cf698cf8236" providerId="ADAL" clId="{1414B2B8-90A9-4620-839B-9E1F30AA1C38}" dt="2022-01-14T12:59:12.617" v="26" actId="6549"/>
        <pc:sldMkLst>
          <pc:docMk/>
          <pc:sldMk cId="2967945684" sldId="277"/>
        </pc:sldMkLst>
        <pc:spChg chg="mod">
          <ac:chgData name="Vesa Juvonen" userId="c7243be1-99a3-4752-ab2a-0cf698cf8236" providerId="ADAL" clId="{1414B2B8-90A9-4620-839B-9E1F30AA1C38}" dt="2022-01-14T12:59:12.617" v="26" actId="6549"/>
          <ac:spMkLst>
            <pc:docMk/>
            <pc:sldMk cId="2967945684" sldId="277"/>
            <ac:spMk id="4" creationId="{A04E16D6-6682-4068-BF11-BA8E4E8E1BBC}"/>
          </ac:spMkLst>
        </pc:spChg>
      </pc:sldChg>
      <pc:sldChg chg="delSp modSp mod delAnim">
        <pc:chgData name="Vesa Juvonen" userId="c7243be1-99a3-4752-ab2a-0cf698cf8236" providerId="ADAL" clId="{1414B2B8-90A9-4620-839B-9E1F30AA1C38}" dt="2022-01-18T12:02:35.832" v="163" actId="20577"/>
        <pc:sldMkLst>
          <pc:docMk/>
          <pc:sldMk cId="287163252" sldId="1567"/>
        </pc:sldMkLst>
        <pc:spChg chg="del">
          <ac:chgData name="Vesa Juvonen" userId="c7243be1-99a3-4752-ab2a-0cf698cf8236" providerId="ADAL" clId="{1414B2B8-90A9-4620-839B-9E1F30AA1C38}" dt="2022-01-18T12:02:30.432" v="159" actId="478"/>
          <ac:spMkLst>
            <pc:docMk/>
            <pc:sldMk cId="287163252" sldId="1567"/>
            <ac:spMk id="4" creationId="{46F1A189-6F5A-4CB9-A8F3-F84ED534EF03}"/>
          </ac:spMkLst>
        </pc:spChg>
        <pc:spChg chg="mod">
          <ac:chgData name="Vesa Juvonen" userId="c7243be1-99a3-4752-ab2a-0cf698cf8236" providerId="ADAL" clId="{1414B2B8-90A9-4620-839B-9E1F30AA1C38}" dt="2022-01-14T12:58:54.293" v="20" actId="20577"/>
          <ac:spMkLst>
            <pc:docMk/>
            <pc:sldMk cId="287163252" sldId="1567"/>
            <ac:spMk id="5" creationId="{9B6ECC88-D921-48D6-BA85-F52F354F9C35}"/>
          </ac:spMkLst>
        </pc:spChg>
        <pc:spChg chg="mod">
          <ac:chgData name="Vesa Juvonen" userId="c7243be1-99a3-4752-ab2a-0cf698cf8236" providerId="ADAL" clId="{1414B2B8-90A9-4620-839B-9E1F30AA1C38}" dt="2022-01-18T12:02:35.832" v="163" actId="20577"/>
          <ac:spMkLst>
            <pc:docMk/>
            <pc:sldMk cId="287163252" sldId="1567"/>
            <ac:spMk id="8" creationId="{00000000-0000-0000-0000-000000000000}"/>
          </ac:spMkLst>
        </pc:spChg>
      </pc:sldChg>
      <pc:sldChg chg="add del">
        <pc:chgData name="Vesa Juvonen" userId="c7243be1-99a3-4752-ab2a-0cf698cf8236" providerId="ADAL" clId="{1414B2B8-90A9-4620-839B-9E1F30AA1C38}" dt="2022-01-18T11:55:58.936" v="66" actId="47"/>
        <pc:sldMkLst>
          <pc:docMk/>
          <pc:sldMk cId="380670563" sldId="1632"/>
        </pc:sldMkLst>
      </pc:sldChg>
      <pc:sldChg chg="modSp add mod">
        <pc:chgData name="Vesa Juvonen" userId="c7243be1-99a3-4752-ab2a-0cf698cf8236" providerId="ADAL" clId="{1414B2B8-90A9-4620-839B-9E1F30AA1C38}" dt="2022-01-18T11:59:33.871" v="123" actId="1076"/>
        <pc:sldMkLst>
          <pc:docMk/>
          <pc:sldMk cId="720313206" sldId="1640"/>
        </pc:sldMkLst>
        <pc:spChg chg="mod">
          <ac:chgData name="Vesa Juvonen" userId="c7243be1-99a3-4752-ab2a-0cf698cf8236" providerId="ADAL" clId="{1414B2B8-90A9-4620-839B-9E1F30AA1C38}" dt="2022-01-18T11:56:38.732" v="72" actId="20577"/>
          <ac:spMkLst>
            <pc:docMk/>
            <pc:sldMk cId="720313206" sldId="1640"/>
            <ac:spMk id="2" creationId="{00000000-0000-0000-0000-000000000000}"/>
          </ac:spMkLst>
        </pc:spChg>
        <pc:spChg chg="mod">
          <ac:chgData name="Vesa Juvonen" userId="c7243be1-99a3-4752-ab2a-0cf698cf8236" providerId="ADAL" clId="{1414B2B8-90A9-4620-839B-9E1F30AA1C38}" dt="2022-01-18T11:58:23.134" v="103" actId="21"/>
          <ac:spMkLst>
            <pc:docMk/>
            <pc:sldMk cId="720313206" sldId="1640"/>
            <ac:spMk id="5" creationId="{00000000-0000-0000-0000-000000000000}"/>
          </ac:spMkLst>
        </pc:spChg>
        <pc:spChg chg="mod">
          <ac:chgData name="Vesa Juvonen" userId="c7243be1-99a3-4752-ab2a-0cf698cf8236" providerId="ADAL" clId="{1414B2B8-90A9-4620-839B-9E1F30AA1C38}" dt="2022-01-18T11:58:35.627" v="111" actId="6549"/>
          <ac:spMkLst>
            <pc:docMk/>
            <pc:sldMk cId="720313206" sldId="1640"/>
            <ac:spMk id="6" creationId="{B6BFF95C-9CC5-41D8-B97F-890353EE3235}"/>
          </ac:spMkLst>
        </pc:spChg>
        <pc:spChg chg="mod">
          <ac:chgData name="Vesa Juvonen" userId="c7243be1-99a3-4752-ab2a-0cf698cf8236" providerId="ADAL" clId="{1414B2B8-90A9-4620-839B-9E1F30AA1C38}" dt="2022-01-18T11:58:30.285" v="108" actId="403"/>
          <ac:spMkLst>
            <pc:docMk/>
            <pc:sldMk cId="720313206" sldId="1640"/>
            <ac:spMk id="7" creationId="{00000000-0000-0000-0000-000000000000}"/>
          </ac:spMkLst>
        </pc:spChg>
        <pc:picChg chg="mod">
          <ac:chgData name="Vesa Juvonen" userId="c7243be1-99a3-4752-ab2a-0cf698cf8236" providerId="ADAL" clId="{1414B2B8-90A9-4620-839B-9E1F30AA1C38}" dt="2022-01-18T11:59:33.871" v="123" actId="1076"/>
          <ac:picMkLst>
            <pc:docMk/>
            <pc:sldMk cId="720313206" sldId="1640"/>
            <ac:picMk id="9" creationId="{A5D866F4-AB14-4D79-9071-3001E96ABC22}"/>
          </ac:picMkLst>
        </pc:picChg>
      </pc:sldChg>
      <pc:sldChg chg="modSp add mod">
        <pc:chgData name="Vesa Juvonen" userId="c7243be1-99a3-4752-ab2a-0cf698cf8236" providerId="ADAL" clId="{1414B2B8-90A9-4620-839B-9E1F30AA1C38}" dt="2022-01-18T11:58:07.921" v="100"/>
        <pc:sldMkLst>
          <pc:docMk/>
          <pc:sldMk cId="3043375476" sldId="1641"/>
        </pc:sldMkLst>
        <pc:spChg chg="mod">
          <ac:chgData name="Vesa Juvonen" userId="c7243be1-99a3-4752-ab2a-0cf698cf8236" providerId="ADAL" clId="{1414B2B8-90A9-4620-839B-9E1F30AA1C38}" dt="2022-01-18T11:57:53.524" v="96" actId="20577"/>
          <ac:spMkLst>
            <pc:docMk/>
            <pc:sldMk cId="3043375476" sldId="1641"/>
            <ac:spMk id="5" creationId="{00000000-0000-0000-0000-000000000000}"/>
          </ac:spMkLst>
        </pc:spChg>
        <pc:spChg chg="mod">
          <ac:chgData name="Vesa Juvonen" userId="c7243be1-99a3-4752-ab2a-0cf698cf8236" providerId="ADAL" clId="{1414B2B8-90A9-4620-839B-9E1F30AA1C38}" dt="2022-01-18T11:58:07.921" v="100"/>
          <ac:spMkLst>
            <pc:docMk/>
            <pc:sldMk cId="3043375476" sldId="1641"/>
            <ac:spMk id="6" creationId="{399FC354-4754-4AF7-B37B-013145D750F3}"/>
          </ac:spMkLst>
        </pc:spChg>
        <pc:spChg chg="mod">
          <ac:chgData name="Vesa Juvonen" userId="c7243be1-99a3-4752-ab2a-0cf698cf8236" providerId="ADAL" clId="{1414B2B8-90A9-4620-839B-9E1F30AA1C38}" dt="2022-01-18T11:58:04.602" v="98" actId="21"/>
          <ac:spMkLst>
            <pc:docMk/>
            <pc:sldMk cId="3043375476" sldId="1641"/>
            <ac:spMk id="7" creationId="{FF7DB6F2-A230-434B-BA45-3215EE59DFB5}"/>
          </ac:spMkLst>
        </pc:spChg>
      </pc:sldChg>
      <pc:sldChg chg="addSp delSp modSp mod">
        <pc:chgData name="Vesa Juvonen" userId="c7243be1-99a3-4752-ab2a-0cf698cf8236" providerId="ADAL" clId="{1414B2B8-90A9-4620-839B-9E1F30AA1C38}" dt="2022-01-14T13:13:15.622" v="44" actId="1076"/>
        <pc:sldMkLst>
          <pc:docMk/>
          <pc:sldMk cId="10702720" sldId="2079"/>
        </pc:sldMkLst>
        <pc:spChg chg="mod">
          <ac:chgData name="Vesa Juvonen" userId="c7243be1-99a3-4752-ab2a-0cf698cf8236" providerId="ADAL" clId="{1414B2B8-90A9-4620-839B-9E1F30AA1C38}" dt="2022-01-14T13:01:11.970" v="30" actId="20577"/>
          <ac:spMkLst>
            <pc:docMk/>
            <pc:sldMk cId="10702720" sldId="2079"/>
            <ac:spMk id="8" creationId="{00000000-0000-0000-0000-000000000000}"/>
          </ac:spMkLst>
        </pc:spChg>
        <pc:picChg chg="del">
          <ac:chgData name="Vesa Juvonen" userId="c7243be1-99a3-4752-ab2a-0cf698cf8236" providerId="ADAL" clId="{1414B2B8-90A9-4620-839B-9E1F30AA1C38}" dt="2022-01-14T12:58:47.395" v="0" actId="478"/>
          <ac:picMkLst>
            <pc:docMk/>
            <pc:sldMk cId="10702720" sldId="2079"/>
            <ac:picMk id="9" creationId="{B92C7E36-F493-48EE-90ED-A662685C584B}"/>
          </ac:picMkLst>
        </pc:picChg>
        <pc:picChg chg="del">
          <ac:chgData name="Vesa Juvonen" userId="c7243be1-99a3-4752-ab2a-0cf698cf8236" providerId="ADAL" clId="{1414B2B8-90A9-4620-839B-9E1F30AA1C38}" dt="2022-01-14T12:58:47.395" v="0" actId="478"/>
          <ac:picMkLst>
            <pc:docMk/>
            <pc:sldMk cId="10702720" sldId="2079"/>
            <ac:picMk id="10" creationId="{046AA657-598A-4284-A8CA-59AB78CF18AD}"/>
          </ac:picMkLst>
        </pc:picChg>
        <pc:picChg chg="add mod">
          <ac:chgData name="Vesa Juvonen" userId="c7243be1-99a3-4752-ab2a-0cf698cf8236" providerId="ADAL" clId="{1414B2B8-90A9-4620-839B-9E1F30AA1C38}" dt="2022-01-14T13:13:15.622" v="44" actId="1076"/>
          <ac:picMkLst>
            <pc:docMk/>
            <pc:sldMk cId="10702720" sldId="2079"/>
            <ac:picMk id="1026" creationId="{1B33239D-6CF2-4FEC-9740-12BCFDDD5CE1}"/>
          </ac:picMkLst>
        </pc:picChg>
        <pc:picChg chg="add mod">
          <ac:chgData name="Vesa Juvonen" userId="c7243be1-99a3-4752-ab2a-0cf698cf8236" providerId="ADAL" clId="{1414B2B8-90A9-4620-839B-9E1F30AA1C38}" dt="2022-01-14T13:13:15.622" v="44" actId="1076"/>
          <ac:picMkLst>
            <pc:docMk/>
            <pc:sldMk cId="10702720" sldId="2079"/>
            <ac:picMk id="1028" creationId="{0F02F27C-272D-43A3-BB16-1C292B55E1E7}"/>
          </ac:picMkLst>
        </pc:picChg>
        <pc:picChg chg="mod">
          <ac:chgData name="Vesa Juvonen" userId="c7243be1-99a3-4752-ab2a-0cf698cf8236" providerId="ADAL" clId="{1414B2B8-90A9-4620-839B-9E1F30AA1C38}" dt="2022-01-14T13:13:15.622" v="44" actId="1076"/>
          <ac:picMkLst>
            <pc:docMk/>
            <pc:sldMk cId="10702720" sldId="2079"/>
            <ac:picMk id="2052" creationId="{11CF9187-81B4-4186-B976-5D6E9E571406}"/>
          </ac:picMkLst>
        </pc:picChg>
      </pc:sldChg>
      <pc:sldChg chg="addSp delSp modSp mod">
        <pc:chgData name="Vesa Juvonen" userId="c7243be1-99a3-4752-ab2a-0cf698cf8236" providerId="ADAL" clId="{1414B2B8-90A9-4620-839B-9E1F30AA1C38}" dt="2022-01-14T13:14:33.056" v="55" actId="1076"/>
        <pc:sldMkLst>
          <pc:docMk/>
          <pc:sldMk cId="778883926" sldId="2076136264"/>
        </pc:sldMkLst>
        <pc:spChg chg="mod">
          <ac:chgData name="Vesa Juvonen" userId="c7243be1-99a3-4752-ab2a-0cf698cf8236" providerId="ADAL" clId="{1414B2B8-90A9-4620-839B-9E1F30AA1C38}" dt="2022-01-14T13:13:44.260" v="50"/>
          <ac:spMkLst>
            <pc:docMk/>
            <pc:sldMk cId="778883926" sldId="2076136264"/>
            <ac:spMk id="14" creationId="{953584C8-8734-42EA-AD16-6AA2B405D249}"/>
          </ac:spMkLst>
        </pc:spChg>
        <pc:picChg chg="mod">
          <ac:chgData name="Vesa Juvonen" userId="c7243be1-99a3-4752-ab2a-0cf698cf8236" providerId="ADAL" clId="{1414B2B8-90A9-4620-839B-9E1F30AA1C38}" dt="2022-01-14T13:14:33.056" v="55" actId="1076"/>
          <ac:picMkLst>
            <pc:docMk/>
            <pc:sldMk cId="778883926" sldId="2076136264"/>
            <ac:picMk id="3" creationId="{B3DC50CD-B2E9-48EF-BED3-5D67888FDEC8}"/>
          </ac:picMkLst>
        </pc:picChg>
        <pc:picChg chg="add del mod">
          <ac:chgData name="Vesa Juvonen" userId="c7243be1-99a3-4752-ab2a-0cf698cf8236" providerId="ADAL" clId="{1414B2B8-90A9-4620-839B-9E1F30AA1C38}" dt="2022-01-14T13:13:31.514" v="49" actId="478"/>
          <ac:picMkLst>
            <pc:docMk/>
            <pc:sldMk cId="778883926" sldId="2076136264"/>
            <ac:picMk id="5" creationId="{DC86236C-29EB-4A3A-B2B8-B8DB5CCB20D8}"/>
          </ac:picMkLst>
        </pc:picChg>
        <pc:picChg chg="del">
          <ac:chgData name="Vesa Juvonen" userId="c7243be1-99a3-4752-ab2a-0cf698cf8236" providerId="ADAL" clId="{1414B2B8-90A9-4620-839B-9E1F30AA1C38}" dt="2022-01-14T12:59:18.207" v="27" actId="478"/>
          <ac:picMkLst>
            <pc:docMk/>
            <pc:sldMk cId="778883926" sldId="2076136264"/>
            <ac:picMk id="6" creationId="{4397257B-E6C6-40C3-8A01-788541009186}"/>
          </ac:picMkLst>
        </pc:picChg>
        <pc:picChg chg="add mod">
          <ac:chgData name="Vesa Juvonen" userId="c7243be1-99a3-4752-ab2a-0cf698cf8236" providerId="ADAL" clId="{1414B2B8-90A9-4620-839B-9E1F30AA1C38}" dt="2022-01-14T13:13:54.424" v="54" actId="1076"/>
          <ac:picMkLst>
            <pc:docMk/>
            <pc:sldMk cId="778883926" sldId="2076136264"/>
            <ac:picMk id="7" creationId="{E9B06A97-160E-4E58-9167-E42814641C44}"/>
          </ac:picMkLst>
        </pc:picChg>
        <pc:picChg chg="del">
          <ac:chgData name="Vesa Juvonen" userId="c7243be1-99a3-4752-ab2a-0cf698cf8236" providerId="ADAL" clId="{1414B2B8-90A9-4620-839B-9E1F30AA1C38}" dt="2022-01-14T12:59:18.207" v="27" actId="478"/>
          <ac:picMkLst>
            <pc:docMk/>
            <pc:sldMk cId="778883926" sldId="2076136264"/>
            <ac:picMk id="9" creationId="{D16F5087-B31E-4D56-B131-D199CFAAF5F9}"/>
          </ac:picMkLst>
        </pc:picChg>
        <pc:picChg chg="add mod">
          <ac:chgData name="Vesa Juvonen" userId="c7243be1-99a3-4752-ab2a-0cf698cf8236" providerId="ADAL" clId="{1414B2B8-90A9-4620-839B-9E1F30AA1C38}" dt="2022-01-14T13:13:50.702" v="53" actId="1076"/>
          <ac:picMkLst>
            <pc:docMk/>
            <pc:sldMk cId="778883926" sldId="2076136264"/>
            <ac:picMk id="11" creationId="{42A52295-CA0C-4C09-A9FF-3B54A888C278}"/>
          </ac:picMkLst>
        </pc:picChg>
      </pc:sldChg>
      <pc:sldChg chg="add del">
        <pc:chgData name="Vesa Juvonen" userId="c7243be1-99a3-4752-ab2a-0cf698cf8236" providerId="ADAL" clId="{1414B2B8-90A9-4620-839B-9E1F30AA1C38}" dt="2022-01-18T11:57:05.825" v="81" actId="47"/>
        <pc:sldMkLst>
          <pc:docMk/>
          <pc:sldMk cId="2199141448" sldId="2076137480"/>
        </pc:sldMkLst>
      </pc:sldChg>
      <pc:sldChg chg="add del">
        <pc:chgData name="Vesa Juvonen" userId="c7243be1-99a3-4752-ab2a-0cf698cf8236" providerId="ADAL" clId="{1414B2B8-90A9-4620-839B-9E1F30AA1C38}" dt="2022-01-18T11:55:37.898" v="63" actId="47"/>
        <pc:sldMkLst>
          <pc:docMk/>
          <pc:sldMk cId="2069557480" sldId="2076137613"/>
        </pc:sldMkLst>
      </pc:sldChg>
      <pc:sldChg chg="addSp delSp modSp add mod">
        <pc:chgData name="Vesa Juvonen" userId="c7243be1-99a3-4752-ab2a-0cf698cf8236" providerId="ADAL" clId="{1414B2B8-90A9-4620-839B-9E1F30AA1C38}" dt="2022-01-18T11:59:23.815" v="121" actId="22"/>
        <pc:sldMkLst>
          <pc:docMk/>
          <pc:sldMk cId="1882481969" sldId="2076137668"/>
        </pc:sldMkLst>
        <pc:spChg chg="mod">
          <ac:chgData name="Vesa Juvonen" userId="c7243be1-99a3-4752-ab2a-0cf698cf8236" providerId="ADAL" clId="{1414B2B8-90A9-4620-839B-9E1F30AA1C38}" dt="2022-01-18T11:56:52.133" v="76" actId="20577"/>
          <ac:spMkLst>
            <pc:docMk/>
            <pc:sldMk cId="1882481969" sldId="2076137668"/>
            <ac:spMk id="2" creationId="{00000000-0000-0000-0000-000000000000}"/>
          </ac:spMkLst>
        </pc:spChg>
        <pc:spChg chg="mod">
          <ac:chgData name="Vesa Juvonen" userId="c7243be1-99a3-4752-ab2a-0cf698cf8236" providerId="ADAL" clId="{1414B2B8-90A9-4620-839B-9E1F30AA1C38}" dt="2022-01-18T11:58:41.212" v="113" actId="403"/>
          <ac:spMkLst>
            <pc:docMk/>
            <pc:sldMk cId="1882481969" sldId="2076137668"/>
            <ac:spMk id="5" creationId="{00000000-0000-0000-0000-000000000000}"/>
          </ac:spMkLst>
        </pc:spChg>
        <pc:spChg chg="del">
          <ac:chgData name="Vesa Juvonen" userId="c7243be1-99a3-4752-ab2a-0cf698cf8236" providerId="ADAL" clId="{1414B2B8-90A9-4620-839B-9E1F30AA1C38}" dt="2022-01-18T11:57:03.836" v="80" actId="478"/>
          <ac:spMkLst>
            <pc:docMk/>
            <pc:sldMk cId="1882481969" sldId="2076137668"/>
            <ac:spMk id="6" creationId="{B6BFF95C-9CC5-41D8-B97F-890353EE3235}"/>
          </ac:spMkLst>
        </pc:spChg>
        <pc:spChg chg="mod">
          <ac:chgData name="Vesa Juvonen" userId="c7243be1-99a3-4752-ab2a-0cf698cf8236" providerId="ADAL" clId="{1414B2B8-90A9-4620-839B-9E1F30AA1C38}" dt="2022-01-18T11:58:43.998" v="115" actId="403"/>
          <ac:spMkLst>
            <pc:docMk/>
            <pc:sldMk cId="1882481969" sldId="2076137668"/>
            <ac:spMk id="7" creationId="{00000000-0000-0000-0000-000000000000}"/>
          </ac:spMkLst>
        </pc:spChg>
        <pc:picChg chg="add">
          <ac:chgData name="Vesa Juvonen" userId="c7243be1-99a3-4752-ab2a-0cf698cf8236" providerId="ADAL" clId="{1414B2B8-90A9-4620-839B-9E1F30AA1C38}" dt="2022-01-18T11:59:23.815" v="121" actId="22"/>
          <ac:picMkLst>
            <pc:docMk/>
            <pc:sldMk cId="1882481969" sldId="2076137668"/>
            <ac:picMk id="3" creationId="{FFDF6E0C-BAB0-4EA0-99B3-DED805EDDB1B}"/>
          </ac:picMkLst>
        </pc:picChg>
        <pc:picChg chg="del mod">
          <ac:chgData name="Vesa Juvonen" userId="c7243be1-99a3-4752-ab2a-0cf698cf8236" providerId="ADAL" clId="{1414B2B8-90A9-4620-839B-9E1F30AA1C38}" dt="2022-01-18T11:59:23.556" v="120" actId="478"/>
          <ac:picMkLst>
            <pc:docMk/>
            <pc:sldMk cId="1882481969" sldId="2076137668"/>
            <ac:picMk id="9" creationId="{A5D866F4-AB14-4D79-9071-3001E96ABC22}"/>
          </ac:picMkLst>
        </pc:picChg>
      </pc:sldChg>
      <pc:sldChg chg="addSp modSp mod">
        <pc:chgData name="Vesa Juvonen" userId="c7243be1-99a3-4752-ab2a-0cf698cf8236" providerId="ADAL" clId="{1414B2B8-90A9-4620-839B-9E1F30AA1C38}" dt="2022-01-18T12:02:24.329" v="158" actId="1076"/>
        <pc:sldMkLst>
          <pc:docMk/>
          <pc:sldMk cId="2357998636" sldId="2076137670"/>
        </pc:sldMkLst>
        <pc:spChg chg="add mod">
          <ac:chgData name="Vesa Juvonen" userId="c7243be1-99a3-4752-ab2a-0cf698cf8236" providerId="ADAL" clId="{1414B2B8-90A9-4620-839B-9E1F30AA1C38}" dt="2022-01-18T12:02:24.329" v="158" actId="1076"/>
          <ac:spMkLst>
            <pc:docMk/>
            <pc:sldMk cId="2357998636" sldId="2076137670"/>
            <ac:spMk id="2" creationId="{F7B142C1-80A6-4A20-A967-C9FDAA36343B}"/>
          </ac:spMkLst>
        </pc:spChg>
      </pc:sldChg>
      <pc:sldChg chg="add">
        <pc:chgData name="Vesa Juvonen" userId="c7243be1-99a3-4752-ab2a-0cf698cf8236" providerId="ADAL" clId="{1414B2B8-90A9-4620-839B-9E1F30AA1C38}" dt="2022-01-18T11:55:53.989" v="65"/>
        <pc:sldMkLst>
          <pc:docMk/>
          <pc:sldMk cId="3660214503" sldId="2076137813"/>
        </pc:sldMkLst>
      </pc:sldChg>
      <pc:sldChg chg="modSp add mod">
        <pc:chgData name="Vesa Juvonen" userId="c7243be1-99a3-4752-ab2a-0cf698cf8236" providerId="ADAL" clId="{1414B2B8-90A9-4620-839B-9E1F30AA1C38}" dt="2022-01-18T11:55:42.257" v="64" actId="207"/>
        <pc:sldMkLst>
          <pc:docMk/>
          <pc:sldMk cId="1191702794" sldId="2076137814"/>
        </pc:sldMkLst>
        <pc:spChg chg="mod">
          <ac:chgData name="Vesa Juvonen" userId="c7243be1-99a3-4752-ab2a-0cf698cf8236" providerId="ADAL" clId="{1414B2B8-90A9-4620-839B-9E1F30AA1C38}" dt="2022-01-18T11:55:42.257" v="64" actId="207"/>
          <ac:spMkLst>
            <pc:docMk/>
            <pc:sldMk cId="1191702794" sldId="2076137814"/>
            <ac:spMk id="4" creationId="{B7EE2697-FF77-4373-9ED0-F3E544446F2C}"/>
          </ac:spMkLst>
        </pc:spChg>
      </pc:sldChg>
      <pc:sldChg chg="addSp delSp modSp mod">
        <pc:chgData name="Vesa Juvonen" userId="c7243be1-99a3-4752-ab2a-0cf698cf8236" providerId="ADAL" clId="{1414B2B8-90A9-4620-839B-9E1F30AA1C38}" dt="2022-01-18T12:00:55.988" v="148" actId="207"/>
        <pc:sldMkLst>
          <pc:docMk/>
          <pc:sldMk cId="1812315545" sldId="2134805597"/>
        </pc:sldMkLst>
        <pc:spChg chg="add">
          <ac:chgData name="Vesa Juvonen" userId="c7243be1-99a3-4752-ab2a-0cf698cf8236" providerId="ADAL" clId="{1414B2B8-90A9-4620-839B-9E1F30AA1C38}" dt="2022-01-14T12:58:58.360" v="21" actId="22"/>
          <ac:spMkLst>
            <pc:docMk/>
            <pc:sldMk cId="1812315545" sldId="2134805597"/>
            <ac:spMk id="2" creationId="{25FB0CBD-D69B-41DE-A10D-7C4DEE94BC80}"/>
          </ac:spMkLst>
        </pc:spChg>
        <pc:spChg chg="add mod">
          <ac:chgData name="Vesa Juvonen" userId="c7243be1-99a3-4752-ab2a-0cf698cf8236" providerId="ADAL" clId="{1414B2B8-90A9-4620-839B-9E1F30AA1C38}" dt="2022-01-18T12:00:55.988" v="148" actId="207"/>
          <ac:spMkLst>
            <pc:docMk/>
            <pc:sldMk cId="1812315545" sldId="2134805597"/>
            <ac:spMk id="2" creationId="{3772B3C0-8406-464A-8DB2-F25939556629}"/>
          </ac:spMkLst>
        </pc:spChg>
        <pc:spChg chg="del">
          <ac:chgData name="Vesa Juvonen" userId="c7243be1-99a3-4752-ab2a-0cf698cf8236" providerId="ADAL" clId="{1414B2B8-90A9-4620-839B-9E1F30AA1C38}" dt="2022-01-14T14:57:21.516" v="57" actId="478"/>
          <ac:spMkLst>
            <pc:docMk/>
            <pc:sldMk cId="1812315545" sldId="2134805597"/>
            <ac:spMk id="3" creationId="{27DA7372-0733-4F55-8ACB-09BD8D80AFCA}"/>
          </ac:spMkLst>
        </pc:spChg>
        <pc:spChg chg="mod">
          <ac:chgData name="Vesa Juvonen" userId="c7243be1-99a3-4752-ab2a-0cf698cf8236" providerId="ADAL" clId="{1414B2B8-90A9-4620-839B-9E1F30AA1C38}" dt="2022-01-18T12:00:29.602" v="127" actId="6549"/>
          <ac:spMkLst>
            <pc:docMk/>
            <pc:sldMk cId="1812315545" sldId="2134805597"/>
            <ac:spMk id="10" creationId="{16E1CB8C-122B-4C5A-8724-D74AEC2B5DEC}"/>
          </ac:spMkLst>
        </pc:spChg>
      </pc:sldChg>
      <pc:sldChg chg="modSp mod">
        <pc:chgData name="Vesa Juvonen" userId="c7243be1-99a3-4752-ab2a-0cf698cf8236" providerId="ADAL" clId="{1414B2B8-90A9-4620-839B-9E1F30AA1C38}" dt="2022-01-14T14:57:59.393" v="60" actId="20577"/>
        <pc:sldMkLst>
          <pc:docMk/>
          <pc:sldMk cId="460153747" sldId="2134805598"/>
        </pc:sldMkLst>
        <pc:spChg chg="mod">
          <ac:chgData name="Vesa Juvonen" userId="c7243be1-99a3-4752-ab2a-0cf698cf8236" providerId="ADAL" clId="{1414B2B8-90A9-4620-839B-9E1F30AA1C38}" dt="2022-01-14T14:57:59.393" v="60" actId="20577"/>
          <ac:spMkLst>
            <pc:docMk/>
            <pc:sldMk cId="460153747" sldId="2134805598"/>
            <ac:spMk id="2" creationId="{D93BDAB2-0D8E-40FD-BE74-409F9AFD71E2}"/>
          </ac:spMkLst>
        </pc:spChg>
      </pc:sldChg>
      <pc:sldChg chg="addSp delSp modSp mod addAnim delAnim">
        <pc:chgData name="Vesa Juvonen" userId="c7243be1-99a3-4752-ab2a-0cf698cf8236" providerId="ADAL" clId="{1414B2B8-90A9-4620-839B-9E1F30AA1C38}" dt="2022-01-18T12:06:36.521" v="227" actId="1037"/>
        <pc:sldMkLst>
          <pc:docMk/>
          <pc:sldMk cId="4046856784" sldId="2134805599"/>
        </pc:sldMkLst>
        <pc:spChg chg="add del">
          <ac:chgData name="Vesa Juvonen" userId="c7243be1-99a3-4752-ab2a-0cf698cf8236" providerId="ADAL" clId="{1414B2B8-90A9-4620-839B-9E1F30AA1C38}" dt="2022-01-18T12:04:22.075" v="164" actId="478"/>
          <ac:spMkLst>
            <pc:docMk/>
            <pc:sldMk cId="4046856784" sldId="2134805599"/>
            <ac:spMk id="2" creationId="{B03DB406-D8AD-4B57-8A5B-053DB00E2D4E}"/>
          </ac:spMkLst>
        </pc:spChg>
        <pc:spChg chg="add mod">
          <ac:chgData name="Vesa Juvonen" userId="c7243be1-99a3-4752-ab2a-0cf698cf8236" providerId="ADAL" clId="{1414B2B8-90A9-4620-839B-9E1F30AA1C38}" dt="2022-01-18T12:06:36.521" v="227" actId="1037"/>
          <ac:spMkLst>
            <pc:docMk/>
            <pc:sldMk cId="4046856784" sldId="2134805599"/>
            <ac:spMk id="9" creationId="{B0BBBDA2-44E5-4C25-B4CF-DE5DE09A8558}"/>
          </ac:spMkLst>
        </pc:spChg>
        <pc:picChg chg="add del">
          <ac:chgData name="Vesa Juvonen" userId="c7243be1-99a3-4752-ab2a-0cf698cf8236" providerId="ADAL" clId="{1414B2B8-90A9-4620-839B-9E1F30AA1C38}" dt="2022-01-18T12:05:01.991" v="175" actId="478"/>
          <ac:picMkLst>
            <pc:docMk/>
            <pc:sldMk cId="4046856784" sldId="2134805599"/>
            <ac:picMk id="3" creationId="{EA6AC3E6-86E1-4508-BF10-23FF0FB6D4A5}"/>
          </ac:picMkLst>
        </pc:picChg>
        <pc:picChg chg="add mod">
          <ac:chgData name="Vesa Juvonen" userId="c7243be1-99a3-4752-ab2a-0cf698cf8236" providerId="ADAL" clId="{1414B2B8-90A9-4620-839B-9E1F30AA1C38}" dt="2022-01-18T12:05:00.955" v="174" actId="14100"/>
          <ac:picMkLst>
            <pc:docMk/>
            <pc:sldMk cId="4046856784" sldId="2134805599"/>
            <ac:picMk id="5" creationId="{5894E7F8-80FB-4005-BC68-E0030B556101}"/>
          </ac:picMkLst>
        </pc:picChg>
        <pc:picChg chg="add mod">
          <ac:chgData name="Vesa Juvonen" userId="c7243be1-99a3-4752-ab2a-0cf698cf8236" providerId="ADAL" clId="{1414B2B8-90A9-4620-839B-9E1F30AA1C38}" dt="2022-01-18T12:06:07.215" v="182" actId="1076"/>
          <ac:picMkLst>
            <pc:docMk/>
            <pc:sldMk cId="4046856784" sldId="2134805599"/>
            <ac:picMk id="7" creationId="{7EFE86F0-D733-40B5-AF65-E984BBEDB944}"/>
          </ac:picMkLst>
        </pc:picChg>
        <pc:picChg chg="add del">
          <ac:chgData name="Vesa Juvonen" userId="c7243be1-99a3-4752-ab2a-0cf698cf8236" providerId="ADAL" clId="{1414B2B8-90A9-4620-839B-9E1F30AA1C38}" dt="2022-01-18T12:04:51.897" v="169" actId="478"/>
          <ac:picMkLst>
            <pc:docMk/>
            <pc:sldMk cId="4046856784" sldId="2134805599"/>
            <ac:picMk id="10" creationId="{E5D87362-9058-42E3-81FA-103D3DECC9C8}"/>
          </ac:picMkLst>
        </pc:picChg>
      </pc:sldChg>
    </pc:docChg>
  </pc:docChgLst>
  <pc:docChgLst>
    <pc:chgData name="Ayca Bas" userId="d5a7dadb-f04d-4f30-920f-4a45336a6ebf" providerId="ADAL" clId="{7F202C73-7CB3-419E-8953-DE0CD60B389E}"/>
    <pc:docChg chg="undo custSel addSld delSld modSld modSection">
      <pc:chgData name="Ayca Bas" userId="d5a7dadb-f04d-4f30-920f-4a45336a6ebf" providerId="ADAL" clId="{7F202C73-7CB3-419E-8953-DE0CD60B389E}" dt="2022-02-14T16:05:06.318" v="7"/>
      <pc:docMkLst>
        <pc:docMk/>
      </pc:docMkLst>
      <pc:sldChg chg="add del">
        <pc:chgData name="Ayca Bas" userId="d5a7dadb-f04d-4f30-920f-4a45336a6ebf" providerId="ADAL" clId="{7F202C73-7CB3-419E-8953-DE0CD60B389E}" dt="2022-02-14T16:04:56.703" v="6" actId="47"/>
        <pc:sldMkLst>
          <pc:docMk/>
          <pc:sldMk cId="1833126344" sldId="257"/>
        </pc:sldMkLst>
      </pc:sldChg>
      <pc:sldChg chg="addSp add del mod setBg addCm">
        <pc:chgData name="Ayca Bas" userId="d5a7dadb-f04d-4f30-920f-4a45336a6ebf" providerId="ADAL" clId="{7F202C73-7CB3-419E-8953-DE0CD60B389E}" dt="2022-02-14T16:05:06.318" v="7"/>
        <pc:sldMkLst>
          <pc:docMk/>
          <pc:sldMk cId="1989604330" sldId="259"/>
        </pc:sldMkLst>
        <pc:spChg chg="add">
          <ac:chgData name="Ayca Bas" userId="d5a7dadb-f04d-4f30-920f-4a45336a6ebf" providerId="ADAL" clId="{7F202C73-7CB3-419E-8953-DE0CD60B389E}" dt="2022-02-14T16:04:25.923" v="3" actId="22"/>
          <ac:spMkLst>
            <pc:docMk/>
            <pc:sldMk cId="1989604330" sldId="259"/>
            <ac:spMk id="2" creationId="{27891526-29FE-454A-AE79-9B3CA50E49E9}"/>
          </ac:spMkLst>
        </pc:spChg>
      </pc:sldChg>
    </pc:docChg>
  </pc:docChgLst>
  <pc:docChgLst>
    <pc:chgData name="Wajeed Shaikh" userId="943a82b8-fdb9-4dbf-aa6c-31e37bb9aed6" providerId="ADAL" clId="{8AEC1651-3315-430C-A863-BFF31298E72F}"/>
    <pc:docChg chg="undo custSel modSld">
      <pc:chgData name="Wajeed Shaikh" userId="943a82b8-fdb9-4dbf-aa6c-31e37bb9aed6" providerId="ADAL" clId="{8AEC1651-3315-430C-A863-BFF31298E72F}" dt="2022-03-22T05:04:43.696" v="405" actId="15"/>
      <pc:docMkLst>
        <pc:docMk/>
      </pc:docMkLst>
      <pc:sldChg chg="addSp delSp modSp mod modNotesTx">
        <pc:chgData name="Wajeed Shaikh" userId="943a82b8-fdb9-4dbf-aa6c-31e37bb9aed6" providerId="ADAL" clId="{8AEC1651-3315-430C-A863-BFF31298E72F}" dt="2022-03-22T05:04:43.696" v="405" actId="15"/>
        <pc:sldMkLst>
          <pc:docMk/>
          <pc:sldMk cId="2705926738" sldId="2145707274"/>
        </pc:sldMkLst>
        <pc:spChg chg="mod">
          <ac:chgData name="Wajeed Shaikh" userId="943a82b8-fdb9-4dbf-aa6c-31e37bb9aed6" providerId="ADAL" clId="{8AEC1651-3315-430C-A863-BFF31298E72F}" dt="2022-03-22T04:36:27.760" v="82" actId="1076"/>
          <ac:spMkLst>
            <pc:docMk/>
            <pc:sldMk cId="2705926738" sldId="2145707274"/>
            <ac:spMk id="4" creationId="{D229999F-9AD8-471A-A04E-25A88B17DA12}"/>
          </ac:spMkLst>
        </pc:spChg>
        <pc:spChg chg="add mod">
          <ac:chgData name="Wajeed Shaikh" userId="943a82b8-fdb9-4dbf-aa6c-31e37bb9aed6" providerId="ADAL" clId="{8AEC1651-3315-430C-A863-BFF31298E72F}" dt="2022-03-22T04:42:02.979" v="125" actId="1076"/>
          <ac:spMkLst>
            <pc:docMk/>
            <pc:sldMk cId="2705926738" sldId="2145707274"/>
            <ac:spMk id="11" creationId="{1E91C809-8AD9-4CFE-8536-EF9A735C76B7}"/>
          </ac:spMkLst>
        </pc:spChg>
        <pc:spChg chg="mod">
          <ac:chgData name="Wajeed Shaikh" userId="943a82b8-fdb9-4dbf-aa6c-31e37bb9aed6" providerId="ADAL" clId="{8AEC1651-3315-430C-A863-BFF31298E72F}" dt="2022-03-22T04:39:23.264" v="99" actId="14100"/>
          <ac:spMkLst>
            <pc:docMk/>
            <pc:sldMk cId="2705926738" sldId="2145707274"/>
            <ac:spMk id="13" creationId="{8C27AAF9-B019-4867-8FA2-F8A8405DC2B0}"/>
          </ac:spMkLst>
        </pc:spChg>
        <pc:spChg chg="del">
          <ac:chgData name="Wajeed Shaikh" userId="943a82b8-fdb9-4dbf-aa6c-31e37bb9aed6" providerId="ADAL" clId="{8AEC1651-3315-430C-A863-BFF31298E72F}" dt="2022-03-22T04:34:00.565" v="35" actId="478"/>
          <ac:spMkLst>
            <pc:docMk/>
            <pc:sldMk cId="2705926738" sldId="2145707274"/>
            <ac:spMk id="14" creationId="{0B696375-52F9-494F-AEB6-B2893B41B0B5}"/>
          </ac:spMkLst>
        </pc:spChg>
        <pc:spChg chg="add mod">
          <ac:chgData name="Wajeed Shaikh" userId="943a82b8-fdb9-4dbf-aa6c-31e37bb9aed6" providerId="ADAL" clId="{8AEC1651-3315-430C-A863-BFF31298E72F}" dt="2022-03-22T04:46:41.738" v="188" actId="3626"/>
          <ac:spMkLst>
            <pc:docMk/>
            <pc:sldMk cId="2705926738" sldId="2145707274"/>
            <ac:spMk id="20" creationId="{C0892F02-EC04-4E87-93FE-AAE736270E26}"/>
          </ac:spMkLst>
        </pc:spChg>
        <pc:spChg chg="del">
          <ac:chgData name="Wajeed Shaikh" userId="943a82b8-fdb9-4dbf-aa6c-31e37bb9aed6" providerId="ADAL" clId="{8AEC1651-3315-430C-A863-BFF31298E72F}" dt="2022-03-22T04:33:57.741" v="34" actId="478"/>
          <ac:spMkLst>
            <pc:docMk/>
            <pc:sldMk cId="2705926738" sldId="2145707274"/>
            <ac:spMk id="21" creationId="{11192949-67D0-4D85-A1D4-D7D16EAAF2C3}"/>
          </ac:spMkLst>
        </pc:spChg>
        <pc:spChg chg="add del mod">
          <ac:chgData name="Wajeed Shaikh" userId="943a82b8-fdb9-4dbf-aa6c-31e37bb9aed6" providerId="ADAL" clId="{8AEC1651-3315-430C-A863-BFF31298E72F}" dt="2022-03-22T04:49:04.693" v="207" actId="478"/>
          <ac:spMkLst>
            <pc:docMk/>
            <pc:sldMk cId="2705926738" sldId="2145707274"/>
            <ac:spMk id="22" creationId="{E7414C4A-EB2B-455E-8945-86D856D3607B}"/>
          </ac:spMkLst>
        </pc:spChg>
        <pc:spChg chg="add mod">
          <ac:chgData name="Wajeed Shaikh" userId="943a82b8-fdb9-4dbf-aa6c-31e37bb9aed6" providerId="ADAL" clId="{8AEC1651-3315-430C-A863-BFF31298E72F}" dt="2022-03-22T04:49:48.325" v="221" actId="1076"/>
          <ac:spMkLst>
            <pc:docMk/>
            <pc:sldMk cId="2705926738" sldId="2145707274"/>
            <ac:spMk id="23" creationId="{A2450CC2-0D85-43EC-8DA3-595A6ED0E98F}"/>
          </ac:spMkLst>
        </pc:spChg>
        <pc:spChg chg="add mod">
          <ac:chgData name="Wajeed Shaikh" userId="943a82b8-fdb9-4dbf-aa6c-31e37bb9aed6" providerId="ADAL" clId="{8AEC1651-3315-430C-A863-BFF31298E72F}" dt="2022-03-22T04:50:08.032" v="227" actId="1076"/>
          <ac:spMkLst>
            <pc:docMk/>
            <pc:sldMk cId="2705926738" sldId="2145707274"/>
            <ac:spMk id="24" creationId="{7B13B4AF-0AD9-4A71-8790-5424628686E5}"/>
          </ac:spMkLst>
        </pc:spChg>
        <pc:spChg chg="add mod">
          <ac:chgData name="Wajeed Shaikh" userId="943a82b8-fdb9-4dbf-aa6c-31e37bb9aed6" providerId="ADAL" clId="{8AEC1651-3315-430C-A863-BFF31298E72F}" dt="2022-03-22T04:49:33.330" v="217" actId="1076"/>
          <ac:spMkLst>
            <pc:docMk/>
            <pc:sldMk cId="2705926738" sldId="2145707274"/>
            <ac:spMk id="25" creationId="{08AA88E9-53A3-4D01-AFB1-A67C77DE2A9F}"/>
          </ac:spMkLst>
        </pc:spChg>
        <pc:spChg chg="mod">
          <ac:chgData name="Wajeed Shaikh" userId="943a82b8-fdb9-4dbf-aa6c-31e37bb9aed6" providerId="ADAL" clId="{8AEC1651-3315-430C-A863-BFF31298E72F}" dt="2022-03-22T04:38:22.160" v="96" actId="1076"/>
          <ac:spMkLst>
            <pc:docMk/>
            <pc:sldMk cId="2705926738" sldId="2145707274"/>
            <ac:spMk id="33" creationId="{94DB5CBE-95AD-4FC6-8C7B-739B6EB97627}"/>
          </ac:spMkLst>
        </pc:spChg>
        <pc:spChg chg="del mod">
          <ac:chgData name="Wajeed Shaikh" userId="943a82b8-fdb9-4dbf-aa6c-31e37bb9aed6" providerId="ADAL" clId="{8AEC1651-3315-430C-A863-BFF31298E72F}" dt="2022-03-22T04:41:09.201" v="110" actId="478"/>
          <ac:spMkLst>
            <pc:docMk/>
            <pc:sldMk cId="2705926738" sldId="2145707274"/>
            <ac:spMk id="40" creationId="{E82BDAF5-14C5-443D-B997-D4F5D169C6A6}"/>
          </ac:spMkLst>
        </pc:spChg>
        <pc:spChg chg="add mod">
          <ac:chgData name="Wajeed Shaikh" userId="943a82b8-fdb9-4dbf-aa6c-31e37bb9aed6" providerId="ADAL" clId="{8AEC1651-3315-430C-A863-BFF31298E72F}" dt="2022-03-22T04:46:54.229" v="189" actId="3626"/>
          <ac:spMkLst>
            <pc:docMk/>
            <pc:sldMk cId="2705926738" sldId="2145707274"/>
            <ac:spMk id="44" creationId="{9E473C1C-4D75-442E-AB1B-6D52056EEBFF}"/>
          </ac:spMkLst>
        </pc:spChg>
        <pc:spChg chg="mod">
          <ac:chgData name="Wajeed Shaikh" userId="943a82b8-fdb9-4dbf-aa6c-31e37bb9aed6" providerId="ADAL" clId="{8AEC1651-3315-430C-A863-BFF31298E72F}" dt="2022-03-22T04:46:22.848" v="185" actId="1076"/>
          <ac:spMkLst>
            <pc:docMk/>
            <pc:sldMk cId="2705926738" sldId="2145707274"/>
            <ac:spMk id="47" creationId="{F05A7CAD-B01F-4C67-92E2-EC8910A4A71C}"/>
          </ac:spMkLst>
        </pc:spChg>
        <pc:spChg chg="add mod">
          <ac:chgData name="Wajeed Shaikh" userId="943a82b8-fdb9-4dbf-aa6c-31e37bb9aed6" providerId="ADAL" clId="{8AEC1651-3315-430C-A863-BFF31298E72F}" dt="2022-03-22T04:41:19.107" v="116" actId="14100"/>
          <ac:spMkLst>
            <pc:docMk/>
            <pc:sldMk cId="2705926738" sldId="2145707274"/>
            <ac:spMk id="48" creationId="{D8D11F0F-488F-4FA5-9758-85820910E7BA}"/>
          </ac:spMkLst>
        </pc:spChg>
        <pc:spChg chg="mod">
          <ac:chgData name="Wajeed Shaikh" userId="943a82b8-fdb9-4dbf-aa6c-31e37bb9aed6" providerId="ADAL" clId="{8AEC1651-3315-430C-A863-BFF31298E72F}" dt="2022-03-22T04:46:14.276" v="182" actId="1076"/>
          <ac:spMkLst>
            <pc:docMk/>
            <pc:sldMk cId="2705926738" sldId="2145707274"/>
            <ac:spMk id="50" creationId="{3886C967-42FA-4EF8-9DEA-4AF24ECC189E}"/>
          </ac:spMkLst>
        </pc:spChg>
        <pc:spChg chg="mod">
          <ac:chgData name="Wajeed Shaikh" userId="943a82b8-fdb9-4dbf-aa6c-31e37bb9aed6" providerId="ADAL" clId="{8AEC1651-3315-430C-A863-BFF31298E72F}" dt="2022-03-22T04:46:22.848" v="185" actId="1076"/>
          <ac:spMkLst>
            <pc:docMk/>
            <pc:sldMk cId="2705926738" sldId="2145707274"/>
            <ac:spMk id="53" creationId="{213D6240-F005-477F-BE0F-71BA0B1AC9DF}"/>
          </ac:spMkLst>
        </pc:spChg>
        <pc:spChg chg="mod">
          <ac:chgData name="Wajeed Shaikh" userId="943a82b8-fdb9-4dbf-aa6c-31e37bb9aed6" providerId="ADAL" clId="{8AEC1651-3315-430C-A863-BFF31298E72F}" dt="2022-03-22T04:46:09.861" v="180" actId="1076"/>
          <ac:spMkLst>
            <pc:docMk/>
            <pc:sldMk cId="2705926738" sldId="2145707274"/>
            <ac:spMk id="57" creationId="{FC22F057-8BD0-445C-A53A-D1A60C25A3B6}"/>
          </ac:spMkLst>
        </pc:spChg>
        <pc:spChg chg="mod">
          <ac:chgData name="Wajeed Shaikh" userId="943a82b8-fdb9-4dbf-aa6c-31e37bb9aed6" providerId="ADAL" clId="{8AEC1651-3315-430C-A863-BFF31298E72F}" dt="2022-03-22T04:31:03.038" v="22" actId="20577"/>
          <ac:spMkLst>
            <pc:docMk/>
            <pc:sldMk cId="2705926738" sldId="2145707274"/>
            <ac:spMk id="65" creationId="{20B00786-2330-4F60-AEFD-545A4DAE0F4D}"/>
          </ac:spMkLst>
        </pc:spChg>
        <pc:spChg chg="mod">
          <ac:chgData name="Wajeed Shaikh" userId="943a82b8-fdb9-4dbf-aa6c-31e37bb9aed6" providerId="ADAL" clId="{8AEC1651-3315-430C-A863-BFF31298E72F}" dt="2022-03-22T04:46:22.848" v="185" actId="1076"/>
          <ac:spMkLst>
            <pc:docMk/>
            <pc:sldMk cId="2705926738" sldId="2145707274"/>
            <ac:spMk id="69" creationId="{EC852C63-EF80-41C2-805D-D65B08C739FF}"/>
          </ac:spMkLst>
        </pc:spChg>
        <pc:spChg chg="mod">
          <ac:chgData name="Wajeed Shaikh" userId="943a82b8-fdb9-4dbf-aa6c-31e37bb9aed6" providerId="ADAL" clId="{8AEC1651-3315-430C-A863-BFF31298E72F}" dt="2022-03-22T04:46:09.861" v="180" actId="1076"/>
          <ac:spMkLst>
            <pc:docMk/>
            <pc:sldMk cId="2705926738" sldId="2145707274"/>
            <ac:spMk id="71" creationId="{CC19A294-B240-4978-9C3D-91BE1A4F0CA4}"/>
          </ac:spMkLst>
        </pc:spChg>
        <pc:spChg chg="mod">
          <ac:chgData name="Wajeed Shaikh" userId="943a82b8-fdb9-4dbf-aa6c-31e37bb9aed6" providerId="ADAL" clId="{8AEC1651-3315-430C-A863-BFF31298E72F}" dt="2022-03-22T04:46:09.861" v="180" actId="1076"/>
          <ac:spMkLst>
            <pc:docMk/>
            <pc:sldMk cId="2705926738" sldId="2145707274"/>
            <ac:spMk id="72" creationId="{7BB72DDA-4ABC-4FF2-B8AF-708F4BF16050}"/>
          </ac:spMkLst>
        </pc:spChg>
        <pc:spChg chg="mod">
          <ac:chgData name="Wajeed Shaikh" userId="943a82b8-fdb9-4dbf-aa6c-31e37bb9aed6" providerId="ADAL" clId="{8AEC1651-3315-430C-A863-BFF31298E72F}" dt="2022-03-22T04:46:26.527" v="186" actId="1076"/>
          <ac:spMkLst>
            <pc:docMk/>
            <pc:sldMk cId="2705926738" sldId="2145707274"/>
            <ac:spMk id="73" creationId="{1F207C2B-FC32-45FD-8665-FEC0532C2A3E}"/>
          </ac:spMkLst>
        </pc:spChg>
        <pc:picChg chg="add del mod">
          <ac:chgData name="Wajeed Shaikh" userId="943a82b8-fdb9-4dbf-aa6c-31e37bb9aed6" providerId="ADAL" clId="{8AEC1651-3315-430C-A863-BFF31298E72F}" dt="2022-03-22T05:00:00.787" v="396" actId="478"/>
          <ac:picMkLst>
            <pc:docMk/>
            <pc:sldMk cId="2705926738" sldId="2145707274"/>
            <ac:picMk id="5" creationId="{8515D40B-C94D-4F24-890A-7540B9D673CF}"/>
          </ac:picMkLst>
        </pc:picChg>
        <pc:picChg chg="add mod">
          <ac:chgData name="Wajeed Shaikh" userId="943a82b8-fdb9-4dbf-aa6c-31e37bb9aed6" providerId="ADAL" clId="{8AEC1651-3315-430C-A863-BFF31298E72F}" dt="2022-03-22T05:00:18.589" v="403" actId="208"/>
          <ac:picMkLst>
            <pc:docMk/>
            <pc:sldMk cId="2705926738" sldId="2145707274"/>
            <ac:picMk id="27" creationId="{04DA1CB1-250B-45D4-9D43-89818C557436}"/>
          </ac:picMkLst>
        </pc:picChg>
        <pc:picChg chg="del">
          <ac:chgData name="Wajeed Shaikh" userId="943a82b8-fdb9-4dbf-aa6c-31e37bb9aed6" providerId="ADAL" clId="{8AEC1651-3315-430C-A863-BFF31298E72F}" dt="2022-03-22T04:31:10.552" v="24" actId="478"/>
          <ac:picMkLst>
            <pc:docMk/>
            <pc:sldMk cId="2705926738" sldId="2145707274"/>
            <ac:picMk id="1026" creationId="{B00DD22E-9A37-40B4-9192-E393EF01DEE8}"/>
          </ac:picMkLst>
        </pc:picChg>
        <pc:picChg chg="add mod">
          <ac:chgData name="Wajeed Shaikh" userId="943a82b8-fdb9-4dbf-aa6c-31e37bb9aed6" providerId="ADAL" clId="{8AEC1651-3315-430C-A863-BFF31298E72F}" dt="2022-03-22T04:50:12.721" v="228" actId="14100"/>
          <ac:picMkLst>
            <pc:docMk/>
            <pc:sldMk cId="2705926738" sldId="2145707274"/>
            <ac:picMk id="1028" creationId="{537CCD03-5C1D-44A1-A582-5016EC463D4E}"/>
          </ac:picMkLst>
        </pc:picChg>
        <pc:picChg chg="mod">
          <ac:chgData name="Wajeed Shaikh" userId="943a82b8-fdb9-4dbf-aa6c-31e37bb9aed6" providerId="ADAL" clId="{8AEC1651-3315-430C-A863-BFF31298E72F}" dt="2022-03-22T04:46:09.861" v="180" actId="1076"/>
          <ac:picMkLst>
            <pc:docMk/>
            <pc:sldMk cId="2705926738" sldId="2145707274"/>
            <ac:picMk id="7168" creationId="{276C8A4C-0EA9-4228-AC81-3980D5DFB98C}"/>
          </ac:picMkLst>
        </pc:picChg>
        <pc:picChg chg="mod">
          <ac:chgData name="Wajeed Shaikh" userId="943a82b8-fdb9-4dbf-aa6c-31e37bb9aed6" providerId="ADAL" clId="{8AEC1651-3315-430C-A863-BFF31298E72F}" dt="2022-03-22T04:46:09.861" v="180" actId="1076"/>
          <ac:picMkLst>
            <pc:docMk/>
            <pc:sldMk cId="2705926738" sldId="2145707274"/>
            <ac:picMk id="7172" creationId="{8EEEBE7D-014C-477F-9067-F5829C98ADB1}"/>
          </ac:picMkLst>
        </pc:picChg>
        <pc:picChg chg="mod">
          <ac:chgData name="Wajeed Shaikh" userId="943a82b8-fdb9-4dbf-aa6c-31e37bb9aed6" providerId="ADAL" clId="{8AEC1651-3315-430C-A863-BFF31298E72F}" dt="2022-03-22T04:46:09.861" v="180" actId="1076"/>
          <ac:picMkLst>
            <pc:docMk/>
            <pc:sldMk cId="2705926738" sldId="2145707274"/>
            <ac:picMk id="7178" creationId="{1CD58CA5-73DB-4BE5-AF60-D174B6F0A68F}"/>
          </ac:picMkLst>
        </pc:picChg>
        <pc:picChg chg="mod">
          <ac:chgData name="Wajeed Shaikh" userId="943a82b8-fdb9-4dbf-aa6c-31e37bb9aed6" providerId="ADAL" clId="{8AEC1651-3315-430C-A863-BFF31298E72F}" dt="2022-03-22T04:46:09.861" v="180" actId="1076"/>
          <ac:picMkLst>
            <pc:docMk/>
            <pc:sldMk cId="2705926738" sldId="2145707274"/>
            <ac:picMk id="7179" creationId="{A96C088D-C357-435C-86AF-5A60EF749330}"/>
          </ac:picMkLst>
        </pc:picChg>
        <pc:picChg chg="del">
          <ac:chgData name="Wajeed Shaikh" userId="943a82b8-fdb9-4dbf-aa6c-31e37bb9aed6" providerId="ADAL" clId="{8AEC1651-3315-430C-A863-BFF31298E72F}" dt="2022-03-22T04:31:09.225" v="23" actId="478"/>
          <ac:picMkLst>
            <pc:docMk/>
            <pc:sldMk cId="2705926738" sldId="2145707274"/>
            <ac:picMk id="7187" creationId="{44577A9B-9B83-46DC-A452-5330220B7D28}"/>
          </ac:picMkLst>
        </pc:picChg>
      </pc:sldChg>
    </pc:docChg>
  </pc:docChgLst>
  <pc:docChgLst>
    <pc:chgData name="Julie Turner" userId="S::julie.turner_sympraxisconsulting.com#ext#@microsoft.onmicrosoft.com::51f00042-4c48-4111-9ee4-670ef2fc7d0e" providerId="AD" clId="Web-{AE5F3F53-601B-4DEE-9B87-0E57700DEEAD}"/>
    <pc:docChg chg="modSld">
      <pc:chgData name="Julie Turner" userId="S::julie.turner_sympraxisconsulting.com#ext#@microsoft.onmicrosoft.com::51f00042-4c48-4111-9ee4-670ef2fc7d0e" providerId="AD" clId="Web-{AE5F3F53-601B-4DEE-9B87-0E57700DEEAD}" dt="2021-03-08T18:35:34.859" v="71" actId="20577"/>
      <pc:docMkLst>
        <pc:docMk/>
      </pc:docMkLst>
      <pc:sldChg chg="delSp modSp">
        <pc:chgData name="Julie Turner" userId="S::julie.turner_sympraxisconsulting.com#ext#@microsoft.onmicrosoft.com::51f00042-4c48-4111-9ee4-670ef2fc7d0e" providerId="AD" clId="Web-{AE5F3F53-601B-4DEE-9B87-0E57700DEEAD}" dt="2021-03-08T18:35:34.859" v="71" actId="20577"/>
        <pc:sldMkLst>
          <pc:docMk/>
          <pc:sldMk cId="2877399898" sldId="1623"/>
        </pc:sldMkLst>
        <pc:spChg chg="mod">
          <ac:chgData name="Julie Turner" userId="S::julie.turner_sympraxisconsulting.com#ext#@microsoft.onmicrosoft.com::51f00042-4c48-4111-9ee4-670ef2fc7d0e" providerId="AD" clId="Web-{AE5F3F53-601B-4DEE-9B87-0E57700DEEAD}" dt="2021-03-08T18:35:34.859" v="71"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AE5F3F53-601B-4DEE-9B87-0E57700DEEAD}" dt="2021-03-08T18:34:30.623" v="0"/>
          <ac:spMkLst>
            <pc:docMk/>
            <pc:sldMk cId="2877399898" sldId="1623"/>
            <ac:spMk id="20" creationId="{660C2ECE-2B56-466F-9973-E8C622235384}"/>
          </ac:spMkLst>
        </pc:spChg>
      </pc:sldChg>
    </pc:docChg>
  </pc:docChgLst>
  <pc:docChgLst>
    <pc:chgData name="David Warner" userId="S::david_dwarnerii.com#ext#@microsoft.onmicrosoft.com::acafcf14-4098-4a83-9425-e73571277a06" providerId="AD" clId="Web-{0FABD9F7-50B8-488C-B7A1-93E7BEE5E50C}"/>
    <pc:docChg chg="modSld">
      <pc:chgData name="David Warner" userId="S::david_dwarnerii.com#ext#@microsoft.onmicrosoft.com::acafcf14-4098-4a83-9425-e73571277a06" providerId="AD" clId="Web-{0FABD9F7-50B8-488C-B7A1-93E7BEE5E50C}" dt="2021-10-14T19:30:47.200" v="41"/>
      <pc:docMkLst>
        <pc:docMk/>
      </pc:docMkLst>
      <pc:sldChg chg="addSp delSp modSp">
        <pc:chgData name="David Warner" userId="S::david_dwarnerii.com#ext#@microsoft.onmicrosoft.com::acafcf14-4098-4a83-9425-e73571277a06" providerId="AD" clId="Web-{0FABD9F7-50B8-488C-B7A1-93E7BEE5E50C}" dt="2021-10-14T19:30:47.200" v="41"/>
        <pc:sldMkLst>
          <pc:docMk/>
          <pc:sldMk cId="1812315545" sldId="2134805597"/>
        </pc:sldMkLst>
        <pc:spChg chg="del mod">
          <ac:chgData name="David Warner" userId="S::david_dwarnerii.com#ext#@microsoft.onmicrosoft.com::acafcf14-4098-4a83-9425-e73571277a06" providerId="AD" clId="Web-{0FABD9F7-50B8-488C-B7A1-93E7BEE5E50C}" dt="2021-10-14T19:30:47.200" v="41"/>
          <ac:spMkLst>
            <pc:docMk/>
            <pc:sldMk cId="1812315545" sldId="2134805597"/>
            <ac:spMk id="2" creationId="{7A2F839B-0382-4206-8399-C0429C5F25C5}"/>
          </ac:spMkLst>
        </pc:spChg>
        <pc:spChg chg="mod">
          <ac:chgData name="David Warner" userId="S::david_dwarnerii.com#ext#@microsoft.onmicrosoft.com::acafcf14-4098-4a83-9425-e73571277a06" providerId="AD" clId="Web-{0FABD9F7-50B8-488C-B7A1-93E7BEE5E50C}" dt="2021-10-14T19:30:05.088" v="30"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FABD9F7-50B8-488C-B7A1-93E7BEE5E50C}" dt="2021-10-14T19:30:34.308" v="39"/>
          <ac:picMkLst>
            <pc:docMk/>
            <pc:sldMk cId="1812315545" sldId="2134805597"/>
            <ac:picMk id="3" creationId="{7FA629F4-CC84-471C-983E-47DF88A6B63D}"/>
          </ac:picMkLst>
        </pc:picChg>
        <pc:picChg chg="del">
          <ac:chgData name="David Warner" userId="S::david_dwarnerii.com#ext#@microsoft.onmicrosoft.com::acafcf14-4098-4a83-9425-e73571277a06" providerId="AD" clId="Web-{0FABD9F7-50B8-488C-B7A1-93E7BEE5E50C}" dt="2021-10-14T19:30:09.776" v="33"/>
          <ac:picMkLst>
            <pc:docMk/>
            <pc:sldMk cId="1812315545" sldId="2134805597"/>
            <ac:picMk id="5" creationId="{FBE76F52-1EED-4AA4-A062-AD973BA1756C}"/>
          </ac:picMkLst>
        </pc:picChg>
      </pc:sldChg>
    </pc:docChg>
  </pc:docChgLst>
  <pc:docChgLst>
    <pc:chgData name="Surbhi Gupta" userId="4cd92b39-496c-4ea1-b8de-864f8b027b89" providerId="ADAL" clId="{F2B2D93A-9CBC-4E67-ACB4-C5475F4478B2}"/>
    <pc:docChg chg="custSel modSld sldOrd">
      <pc:chgData name="Surbhi Gupta" userId="4cd92b39-496c-4ea1-b8de-864f8b027b89" providerId="ADAL" clId="{F2B2D93A-9CBC-4E67-ACB4-C5475F4478B2}" dt="2022-03-15T10:24:08.509" v="23" actId="1076"/>
      <pc:docMkLst>
        <pc:docMk/>
      </pc:docMkLst>
      <pc:sldChg chg="ord">
        <pc:chgData name="Surbhi Gupta" userId="4cd92b39-496c-4ea1-b8de-864f8b027b89" providerId="ADAL" clId="{F2B2D93A-9CBC-4E67-ACB4-C5475F4478B2}" dt="2022-03-15T08:35:59.995" v="10" actId="20578"/>
        <pc:sldMkLst>
          <pc:docMk/>
          <pc:sldMk cId="3554970203" sldId="2076137597"/>
        </pc:sldMkLst>
      </pc:sldChg>
      <pc:sldChg chg="addSp delSp modSp mod">
        <pc:chgData name="Surbhi Gupta" userId="4cd92b39-496c-4ea1-b8de-864f8b027b89" providerId="ADAL" clId="{F2B2D93A-9CBC-4E67-ACB4-C5475F4478B2}" dt="2022-03-15T10:24:08.509" v="23" actId="1076"/>
        <pc:sldMkLst>
          <pc:docMk/>
          <pc:sldMk cId="2705926738" sldId="2145707274"/>
        </pc:sldMkLst>
        <pc:spChg chg="add del mod">
          <ac:chgData name="Surbhi Gupta" userId="4cd92b39-496c-4ea1-b8de-864f8b027b89" providerId="ADAL" clId="{F2B2D93A-9CBC-4E67-ACB4-C5475F4478B2}" dt="2022-03-15T10:18:13.092" v="21" actId="478"/>
          <ac:spMkLst>
            <pc:docMk/>
            <pc:sldMk cId="2705926738" sldId="2145707274"/>
            <ac:spMk id="4" creationId="{C0A8695C-29C4-4C58-A140-5148191BCF73}"/>
          </ac:spMkLst>
        </pc:spChg>
        <pc:spChg chg="mod">
          <ac:chgData name="Surbhi Gupta" userId="4cd92b39-496c-4ea1-b8de-864f8b027b89" providerId="ADAL" clId="{F2B2D93A-9CBC-4E67-ACB4-C5475F4478B2}" dt="2022-03-15T08:20:46.740" v="7" actId="14100"/>
          <ac:spMkLst>
            <pc:docMk/>
            <pc:sldMk cId="2705926738" sldId="2145707274"/>
            <ac:spMk id="21" creationId="{11192949-67D0-4D85-A1D4-D7D16EAAF2C3}"/>
          </ac:spMkLst>
        </pc:spChg>
        <pc:spChg chg="mod">
          <ac:chgData name="Surbhi Gupta" userId="4cd92b39-496c-4ea1-b8de-864f8b027b89" providerId="ADAL" clId="{F2B2D93A-9CBC-4E67-ACB4-C5475F4478B2}" dt="2022-03-15T08:31:31.225" v="8" actId="1076"/>
          <ac:spMkLst>
            <pc:docMk/>
            <pc:sldMk cId="2705926738" sldId="2145707274"/>
            <ac:spMk id="40" creationId="{E82BDAF5-14C5-443D-B997-D4F5D169C6A6}"/>
          </ac:spMkLst>
        </pc:spChg>
        <pc:spChg chg="mod">
          <ac:chgData name="Surbhi Gupta" userId="4cd92b39-496c-4ea1-b8de-864f8b027b89" providerId="ADAL" clId="{F2B2D93A-9CBC-4E67-ACB4-C5475F4478B2}" dt="2022-03-15T10:24:05.030" v="22" actId="1076"/>
          <ac:spMkLst>
            <pc:docMk/>
            <pc:sldMk cId="2705926738" sldId="2145707274"/>
            <ac:spMk id="53" creationId="{213D6240-F005-477F-BE0F-71BA0B1AC9DF}"/>
          </ac:spMkLst>
        </pc:spChg>
        <pc:spChg chg="mod">
          <ac:chgData name="Surbhi Gupta" userId="4cd92b39-496c-4ea1-b8de-864f8b027b89" providerId="ADAL" clId="{F2B2D93A-9CBC-4E67-ACB4-C5475F4478B2}" dt="2022-03-15T10:24:08.509" v="23" actId="1076"/>
          <ac:spMkLst>
            <pc:docMk/>
            <pc:sldMk cId="2705926738" sldId="2145707274"/>
            <ac:spMk id="69" creationId="{EC852C63-EF80-41C2-805D-D65B08C739FF}"/>
          </ac:spMkLst>
        </pc:spChg>
        <pc:spChg chg="mod">
          <ac:chgData name="Surbhi Gupta" userId="4cd92b39-496c-4ea1-b8de-864f8b027b89" providerId="ADAL" clId="{F2B2D93A-9CBC-4E67-ACB4-C5475F4478B2}" dt="2022-03-15T08:15:14.944" v="2" actId="1076"/>
          <ac:spMkLst>
            <pc:docMk/>
            <pc:sldMk cId="2705926738" sldId="2145707274"/>
            <ac:spMk id="72" creationId="{7BB72DDA-4ABC-4FF2-B8AF-708F4BF16050}"/>
          </ac:spMkLst>
        </pc:spChg>
        <pc:picChg chg="mod">
          <ac:chgData name="Surbhi Gupta" userId="4cd92b39-496c-4ea1-b8de-864f8b027b89" providerId="ADAL" clId="{F2B2D93A-9CBC-4E67-ACB4-C5475F4478B2}" dt="2022-03-15T08:31:35.433" v="9" actId="1076"/>
          <ac:picMkLst>
            <pc:docMk/>
            <pc:sldMk cId="2705926738" sldId="2145707274"/>
            <ac:picMk id="7187" creationId="{44577A9B-9B83-46DC-A452-5330220B7D28}"/>
          </ac:picMkLst>
        </pc:picChg>
      </pc:sldChg>
    </pc:docChg>
  </pc:docChgLst>
  <pc:docChgLst>
    <pc:chgData name="David Warner" userId="S::david_dwarnerii.com#ext#@microsoft.onmicrosoft.com::acafcf14-4098-4a83-9425-e73571277a06" providerId="AD" clId="Web-{A495B8B8-AACE-479C-AB8E-092AE030E570}"/>
    <pc:docChg chg="modSld">
      <pc:chgData name="David Warner" userId="S::david_dwarnerii.com#ext#@microsoft.onmicrosoft.com::acafcf14-4098-4a83-9425-e73571277a06" providerId="AD" clId="Web-{A495B8B8-AACE-479C-AB8E-092AE030E570}" dt="2021-03-23T14:24:12.524" v="38" actId="1076"/>
      <pc:docMkLst>
        <pc:docMk/>
      </pc:docMkLst>
      <pc:sldChg chg="addSp delSp modSp addAnim">
        <pc:chgData name="David Warner" userId="S::david_dwarnerii.com#ext#@microsoft.onmicrosoft.com::acafcf14-4098-4a83-9425-e73571277a06" providerId="AD" clId="Web-{A495B8B8-AACE-479C-AB8E-092AE030E570}" dt="2021-03-23T14:24:12.524" v="38" actId="1076"/>
        <pc:sldMkLst>
          <pc:docMk/>
          <pc:sldMk cId="357588276" sldId="2076136388"/>
        </pc:sldMkLst>
        <pc:spChg chg="del mod">
          <ac:chgData name="David Warner" userId="S::david_dwarnerii.com#ext#@microsoft.onmicrosoft.com::acafcf14-4098-4a83-9425-e73571277a06" providerId="AD" clId="Web-{A495B8B8-AACE-479C-AB8E-092AE030E570}" dt="2021-03-23T14:22:52.425" v="27"/>
          <ac:spMkLst>
            <pc:docMk/>
            <pc:sldMk cId="357588276" sldId="2076136388"/>
            <ac:spMk id="2" creationId="{D1080727-CE6C-43A9-98AB-5CAF9BCE5911}"/>
          </ac:spMkLst>
        </pc:spChg>
        <pc:spChg chg="add mod">
          <ac:chgData name="David Warner" userId="S::david_dwarnerii.com#ext#@microsoft.onmicrosoft.com::acafcf14-4098-4a83-9425-e73571277a06" providerId="AD" clId="Web-{A495B8B8-AACE-479C-AB8E-092AE030E570}" dt="2021-03-23T14:24:12.524" v="38" actId="1076"/>
          <ac:spMkLst>
            <pc:docMk/>
            <pc:sldMk cId="357588276" sldId="2076136388"/>
            <ac:spMk id="3" creationId="{629C4B94-71DA-40BB-8689-BC11D2F3DE1F}"/>
          </ac:spMkLst>
        </pc:spChg>
        <pc:spChg chg="del">
          <ac:chgData name="David Warner" userId="S::david_dwarnerii.com#ext#@microsoft.onmicrosoft.com::acafcf14-4098-4a83-9425-e73571277a06" providerId="AD" clId="Web-{A495B8B8-AACE-479C-AB8E-092AE030E570}" dt="2021-03-23T14:20:06.822" v="3"/>
          <ac:spMkLst>
            <pc:docMk/>
            <pc:sldMk cId="357588276" sldId="2076136388"/>
            <ac:spMk id="4" creationId="{2D335D26-370D-4789-877A-3BC2EBF899C8}"/>
          </ac:spMkLst>
        </pc:spChg>
        <pc:spChg chg="add mod">
          <ac:chgData name="David Warner" userId="S::david_dwarnerii.com#ext#@microsoft.onmicrosoft.com::acafcf14-4098-4a83-9425-e73571277a06" providerId="AD" clId="Web-{A495B8B8-AACE-479C-AB8E-092AE030E570}" dt="2021-03-23T14:20:16.432" v="4" actId="1076"/>
          <ac:spMkLst>
            <pc:docMk/>
            <pc:sldMk cId="357588276" sldId="2076136388"/>
            <ac:spMk id="9" creationId="{E00A4A7B-76F5-4DD2-BDB4-53AB1B34275B}"/>
          </ac:spMkLst>
        </pc:spChg>
        <pc:picChg chg="add mod ord modCrop">
          <ac:chgData name="David Warner" userId="S::david_dwarnerii.com#ext#@microsoft.onmicrosoft.com::acafcf14-4098-4a83-9425-e73571277a06" providerId="AD" clId="Web-{A495B8B8-AACE-479C-AB8E-092AE030E570}" dt="2021-03-23T14:24:03.117" v="36"/>
          <ac:picMkLst>
            <pc:docMk/>
            <pc:sldMk cId="357588276" sldId="2076136388"/>
            <ac:picMk id="5" creationId="{D85B9EC6-EA01-4CE7-9AC2-E350CC8B5AD2}"/>
          </ac:picMkLst>
        </pc:picChg>
        <pc:picChg chg="del">
          <ac:chgData name="David Warner" userId="S::david_dwarnerii.com#ext#@microsoft.onmicrosoft.com::acafcf14-4098-4a83-9425-e73571277a06" providerId="AD" clId="Web-{A495B8B8-AACE-479C-AB8E-092AE030E570}" dt="2021-03-23T14:23:07.551" v="29"/>
          <ac:picMkLst>
            <pc:docMk/>
            <pc:sldMk cId="357588276" sldId="2076136388"/>
            <ac:picMk id="7" creationId="{A58B20BD-F1C4-4A85-A854-F40409705E38}"/>
          </ac:picMkLst>
        </pc:picChg>
      </pc:sldChg>
    </pc:docChg>
  </pc:docChgLst>
  <pc:docChgLst>
    <pc:chgData name="Julie Turner" userId="S::julie.turner_sympraxisconsulting.com#ext#@microsoft.onmicrosoft.com::51f00042-4c48-4111-9ee4-670ef2fc7d0e" providerId="AD" clId="Web-{C44CAA72-42E9-42DE-8167-0AEFDF9A1F75}"/>
    <pc:docChg chg="modSld">
      <pc:chgData name="Julie Turner" userId="S::julie.turner_sympraxisconsulting.com#ext#@microsoft.onmicrosoft.com::51f00042-4c48-4111-9ee4-670ef2fc7d0e" providerId="AD" clId="Web-{C44CAA72-42E9-42DE-8167-0AEFDF9A1F75}" dt="2021-04-06T14:13:14.092" v="75" actId="20577"/>
      <pc:docMkLst>
        <pc:docMk/>
      </pc:docMkLst>
      <pc:sldChg chg="delSp modSp">
        <pc:chgData name="Julie Turner" userId="S::julie.turner_sympraxisconsulting.com#ext#@microsoft.onmicrosoft.com::51f00042-4c48-4111-9ee4-670ef2fc7d0e" providerId="AD" clId="Web-{C44CAA72-42E9-42DE-8167-0AEFDF9A1F75}" dt="2021-04-06T14:13:14.092" v="75" actId="20577"/>
        <pc:sldMkLst>
          <pc:docMk/>
          <pc:sldMk cId="2877399898" sldId="1623"/>
        </pc:sldMkLst>
        <pc:spChg chg="mod">
          <ac:chgData name="Julie Turner" userId="S::julie.turner_sympraxisconsulting.com#ext#@microsoft.onmicrosoft.com::51f00042-4c48-4111-9ee4-670ef2fc7d0e" providerId="AD" clId="Web-{C44CAA72-42E9-42DE-8167-0AEFDF9A1F75}" dt="2021-04-06T14:13:14.092" v="75"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C44CAA72-42E9-42DE-8167-0AEFDF9A1F75}" dt="2021-04-06T14:10:29.524" v="0"/>
          <ac:spMkLst>
            <pc:docMk/>
            <pc:sldMk cId="2877399898" sldId="1623"/>
            <ac:spMk id="20" creationId="{5E766839-D6FD-4176-A8B8-D9EA1821C49C}"/>
          </ac:spMkLst>
        </pc:spChg>
      </pc:sldChg>
    </pc:docChg>
  </pc:docChgLst>
  <pc:docChgLst>
    <pc:chgData name="Vesa Juvonen" userId="c7243be1-99a3-4752-ab2a-0cf698cf8236" providerId="ADAL" clId="{319CF4E7-C787-458B-9F83-97D7883FD7F5}"/>
    <pc:docChg chg="undo custSel addSld delSld modSld modSection">
      <pc:chgData name="Vesa Juvonen" userId="c7243be1-99a3-4752-ab2a-0cf698cf8236" providerId="ADAL" clId="{319CF4E7-C787-458B-9F83-97D7883FD7F5}" dt="2021-11-09T14:06:17.977" v="78" actId="20577"/>
      <pc:docMkLst>
        <pc:docMk/>
      </pc:docMkLst>
      <pc:sldChg chg="modSp mod">
        <pc:chgData name="Vesa Juvonen" userId="c7243be1-99a3-4752-ab2a-0cf698cf8236" providerId="ADAL" clId="{319CF4E7-C787-458B-9F83-97D7883FD7F5}" dt="2021-11-09T14:05:20.840" v="62" actId="20577"/>
        <pc:sldMkLst>
          <pc:docMk/>
          <pc:sldMk cId="2967945684" sldId="277"/>
        </pc:sldMkLst>
        <pc:spChg chg="mod">
          <ac:chgData name="Vesa Juvonen" userId="c7243be1-99a3-4752-ab2a-0cf698cf8236" providerId="ADAL" clId="{319CF4E7-C787-458B-9F83-97D7883FD7F5}" dt="2021-11-09T14:05:20.840" v="62" actId="20577"/>
          <ac:spMkLst>
            <pc:docMk/>
            <pc:sldMk cId="2967945684" sldId="277"/>
            <ac:spMk id="4" creationId="{A04E16D6-6682-4068-BF11-BA8E4E8E1BBC}"/>
          </ac:spMkLst>
        </pc:spChg>
      </pc:sldChg>
      <pc:sldChg chg="modSp mod">
        <pc:chgData name="Vesa Juvonen" userId="c7243be1-99a3-4752-ab2a-0cf698cf8236" providerId="ADAL" clId="{319CF4E7-C787-458B-9F83-97D7883FD7F5}" dt="2021-11-09T14:06:17.977" v="78" actId="20577"/>
        <pc:sldMkLst>
          <pc:docMk/>
          <pc:sldMk cId="287163252" sldId="1567"/>
        </pc:sldMkLst>
        <pc:spChg chg="mod">
          <ac:chgData name="Vesa Juvonen" userId="c7243be1-99a3-4752-ab2a-0cf698cf8236" providerId="ADAL" clId="{319CF4E7-C787-458B-9F83-97D7883FD7F5}" dt="2021-11-09T14:06:17.977" v="78" actId="20577"/>
          <ac:spMkLst>
            <pc:docMk/>
            <pc:sldMk cId="287163252" sldId="1567"/>
            <ac:spMk id="5" creationId="{9B6ECC88-D921-48D6-BA85-F52F354F9C35}"/>
          </ac:spMkLst>
        </pc:spChg>
        <pc:spChg chg="mod">
          <ac:chgData name="Vesa Juvonen" userId="c7243be1-99a3-4752-ab2a-0cf698cf8236" providerId="ADAL" clId="{319CF4E7-C787-458B-9F83-97D7883FD7F5}" dt="2021-11-09T14:03:23.148" v="10" actId="20577"/>
          <ac:spMkLst>
            <pc:docMk/>
            <pc:sldMk cId="287163252" sldId="1567"/>
            <ac:spMk id="8" creationId="{00000000-0000-0000-0000-000000000000}"/>
          </ac:spMkLst>
        </pc:spChg>
      </pc:sldChg>
      <pc:sldChg chg="del">
        <pc:chgData name="Vesa Juvonen" userId="c7243be1-99a3-4752-ab2a-0cf698cf8236" providerId="ADAL" clId="{319CF4E7-C787-458B-9F83-97D7883FD7F5}" dt="2021-11-09T14:05:02.653" v="54" actId="47"/>
        <pc:sldMkLst>
          <pc:docMk/>
          <pc:sldMk cId="2069557480" sldId="2076137613"/>
        </pc:sldMkLst>
      </pc:sldChg>
      <pc:sldChg chg="addSp modSp mod modAnim">
        <pc:chgData name="Vesa Juvonen" userId="c7243be1-99a3-4752-ab2a-0cf698cf8236" providerId="ADAL" clId="{319CF4E7-C787-458B-9F83-97D7883FD7F5}" dt="2021-11-09T14:04:32.038" v="53" actId="207"/>
        <pc:sldMkLst>
          <pc:docMk/>
          <pc:sldMk cId="4062126788" sldId="2076137664"/>
        </pc:sldMkLst>
        <pc:spChg chg="add mod">
          <ac:chgData name="Vesa Juvonen" userId="c7243be1-99a3-4752-ab2a-0cf698cf8236" providerId="ADAL" clId="{319CF4E7-C787-458B-9F83-97D7883FD7F5}" dt="2021-11-09T14:04:32.038" v="53" actId="207"/>
          <ac:spMkLst>
            <pc:docMk/>
            <pc:sldMk cId="4062126788" sldId="2076137664"/>
            <ac:spMk id="8" creationId="{2D8C7495-2699-4883-A166-A359DF0C3F96}"/>
          </ac:spMkLst>
        </pc:spChg>
      </pc:sldChg>
      <pc:sldChg chg="delSp modSp mod">
        <pc:chgData name="Vesa Juvonen" userId="c7243be1-99a3-4752-ab2a-0cf698cf8236" providerId="ADAL" clId="{319CF4E7-C787-458B-9F83-97D7883FD7F5}" dt="2021-11-09T14:03:30.337" v="12" actId="478"/>
        <pc:sldMkLst>
          <pc:docMk/>
          <pc:sldMk cId="460153747" sldId="2134805598"/>
        </pc:sldMkLst>
        <pc:spChg chg="del mod">
          <ac:chgData name="Vesa Juvonen" userId="c7243be1-99a3-4752-ab2a-0cf698cf8236" providerId="ADAL" clId="{319CF4E7-C787-458B-9F83-97D7883FD7F5}" dt="2021-11-09T14:03:30.337" v="12" actId="478"/>
          <ac:spMkLst>
            <pc:docMk/>
            <pc:sldMk cId="460153747" sldId="2134805598"/>
            <ac:spMk id="5" creationId="{292092E8-5821-4D1C-8A09-E8CFFD040E05}"/>
          </ac:spMkLst>
        </pc:spChg>
      </pc:sldChg>
      <pc:sldChg chg="new del">
        <pc:chgData name="Vesa Juvonen" userId="c7243be1-99a3-4752-ab2a-0cf698cf8236" providerId="ADAL" clId="{319CF4E7-C787-458B-9F83-97D7883FD7F5}" dt="2021-11-09T14:06:06.262" v="64" actId="680"/>
        <pc:sldMkLst>
          <pc:docMk/>
          <pc:sldMk cId="3967359652" sldId="2134805600"/>
        </pc:sldMkLst>
      </pc:sldChg>
    </pc:docChg>
  </pc:docChgLst>
  <pc:docChgLst>
    <pc:chgData name="Vesa Juvonen" userId="c7243be1-99a3-4752-ab2a-0cf698cf8236" providerId="ADAL" clId="{78E3BF9E-799E-44E5-ACC3-D2E137993424}"/>
    <pc:docChg chg="custSel addSld delSld modSld delMainMaster modSection">
      <pc:chgData name="Vesa Juvonen" userId="c7243be1-99a3-4752-ab2a-0cf698cf8236" providerId="ADAL" clId="{78E3BF9E-799E-44E5-ACC3-D2E137993424}" dt="2022-05-20T17:27:10.484" v="627"/>
      <pc:docMkLst>
        <pc:docMk/>
      </pc:docMkLst>
      <pc:sldChg chg="addSp delSp modSp mod">
        <pc:chgData name="Vesa Juvonen" userId="c7243be1-99a3-4752-ab2a-0cf698cf8236" providerId="ADAL" clId="{78E3BF9E-799E-44E5-ACC3-D2E137993424}" dt="2022-05-20T17:26:28.637" v="625" actId="1076"/>
        <pc:sldMkLst>
          <pc:docMk/>
          <pc:sldMk cId="10702720" sldId="2079"/>
        </pc:sldMkLst>
        <pc:spChg chg="mod">
          <ac:chgData name="Vesa Juvonen" userId="c7243be1-99a3-4752-ab2a-0cf698cf8236" providerId="ADAL" clId="{78E3BF9E-799E-44E5-ACC3-D2E137993424}" dt="2022-05-20T15:14:26.720" v="194" actId="20577"/>
          <ac:spMkLst>
            <pc:docMk/>
            <pc:sldMk cId="10702720" sldId="2079"/>
            <ac:spMk id="8" creationId="{00000000-0000-0000-0000-000000000000}"/>
          </ac:spMkLst>
        </pc:spChg>
        <pc:picChg chg="add mod">
          <ac:chgData name="Vesa Juvonen" userId="c7243be1-99a3-4752-ab2a-0cf698cf8236" providerId="ADAL" clId="{78E3BF9E-799E-44E5-ACC3-D2E137993424}" dt="2022-05-20T17:26:28.637" v="625" actId="1076"/>
          <ac:picMkLst>
            <pc:docMk/>
            <pc:sldMk cId="10702720" sldId="2079"/>
            <ac:picMk id="2" creationId="{0E99B0C9-8554-DFA4-79BD-23F75A31EE18}"/>
          </ac:picMkLst>
        </pc:picChg>
        <pc:picChg chg="add mod">
          <ac:chgData name="Vesa Juvonen" userId="c7243be1-99a3-4752-ab2a-0cf698cf8236" providerId="ADAL" clId="{78E3BF9E-799E-44E5-ACC3-D2E137993424}" dt="2022-05-20T17:26:28.637" v="625" actId="1076"/>
          <ac:picMkLst>
            <pc:docMk/>
            <pc:sldMk cId="10702720" sldId="2079"/>
            <ac:picMk id="4" creationId="{BBA16C88-8BCE-EACC-2FB3-4079170775A8}"/>
          </ac:picMkLst>
        </pc:picChg>
        <pc:picChg chg="del">
          <ac:chgData name="Vesa Juvonen" userId="c7243be1-99a3-4752-ab2a-0cf698cf8236" providerId="ADAL" clId="{78E3BF9E-799E-44E5-ACC3-D2E137993424}" dt="2022-05-20T15:22:22.261" v="615" actId="478"/>
          <ac:picMkLst>
            <pc:docMk/>
            <pc:sldMk cId="10702720" sldId="2079"/>
            <ac:picMk id="1026" creationId="{8580D21E-8498-D013-DACE-5760B272AC6D}"/>
          </ac:picMkLst>
        </pc:picChg>
        <pc:picChg chg="del">
          <ac:chgData name="Vesa Juvonen" userId="c7243be1-99a3-4752-ab2a-0cf698cf8236" providerId="ADAL" clId="{78E3BF9E-799E-44E5-ACC3-D2E137993424}" dt="2022-05-20T15:22:22.261" v="615" actId="478"/>
          <ac:picMkLst>
            <pc:docMk/>
            <pc:sldMk cId="10702720" sldId="2079"/>
            <ac:picMk id="1028" creationId="{C4B3322F-78C4-AD2B-E6E2-122584687A8F}"/>
          </ac:picMkLst>
        </pc:picChg>
        <pc:picChg chg="del">
          <ac:chgData name="Vesa Juvonen" userId="c7243be1-99a3-4752-ab2a-0cf698cf8236" providerId="ADAL" clId="{78E3BF9E-799E-44E5-ACC3-D2E137993424}" dt="2022-05-20T15:22:22.261" v="615" actId="478"/>
          <ac:picMkLst>
            <pc:docMk/>
            <pc:sldMk cId="10702720" sldId="2079"/>
            <ac:picMk id="1030" creationId="{F648B030-6406-D231-8E07-9B911D60E89C}"/>
          </ac:picMkLst>
        </pc:picChg>
      </pc:sldChg>
      <pc:sldChg chg="add del">
        <pc:chgData name="Vesa Juvonen" userId="c7243be1-99a3-4752-ab2a-0cf698cf8236" providerId="ADAL" clId="{78E3BF9E-799E-44E5-ACC3-D2E137993424}" dt="2022-05-20T15:20:21.965" v="610"/>
        <pc:sldMkLst>
          <pc:docMk/>
          <pc:sldMk cId="979604221" sldId="11618"/>
        </pc:sldMkLst>
      </pc:sldChg>
      <pc:sldChg chg="addSp modSp mod">
        <pc:chgData name="Vesa Juvonen" userId="c7243be1-99a3-4752-ab2a-0cf698cf8236" providerId="ADAL" clId="{78E3BF9E-799E-44E5-ACC3-D2E137993424}" dt="2022-05-20T15:14:51.312" v="219" actId="242"/>
        <pc:sldMkLst>
          <pc:docMk/>
          <pc:sldMk cId="4046856784" sldId="2134805599"/>
        </pc:sldMkLst>
        <pc:spChg chg="add mod">
          <ac:chgData name="Vesa Juvonen" userId="c7243be1-99a3-4752-ab2a-0cf698cf8236" providerId="ADAL" clId="{78E3BF9E-799E-44E5-ACC3-D2E137993424}" dt="2022-05-20T15:14:51.312" v="219" actId="242"/>
          <ac:spMkLst>
            <pc:docMk/>
            <pc:sldMk cId="4046856784" sldId="2134805599"/>
            <ac:spMk id="2" creationId="{99B2BE34-E543-2E95-99BA-916735DB4DCD}"/>
          </ac:spMkLst>
        </pc:spChg>
      </pc:sldChg>
      <pc:sldChg chg="addSp mod addCm delCm">
        <pc:chgData name="Vesa Juvonen" userId="c7243be1-99a3-4752-ab2a-0cf698cf8236" providerId="ADAL" clId="{78E3BF9E-799E-44E5-ACC3-D2E137993424}" dt="2022-05-20T17:27:10.484" v="627"/>
        <pc:sldMkLst>
          <pc:docMk/>
          <pc:sldMk cId="1247101359" sldId="2145707276"/>
        </pc:sldMkLst>
        <pc:spChg chg="add">
          <ac:chgData name="Vesa Juvonen" userId="c7243be1-99a3-4752-ab2a-0cf698cf8236" providerId="ADAL" clId="{78E3BF9E-799E-44E5-ACC3-D2E137993424}" dt="2022-05-20T15:14:53.513" v="220" actId="22"/>
          <ac:spMkLst>
            <pc:docMk/>
            <pc:sldMk cId="1247101359" sldId="2145707276"/>
            <ac:spMk id="4" creationId="{AC7B7EBD-A074-CCDD-8D97-FFB262AD9FBB}"/>
          </ac:spMkLst>
        </pc:spChg>
      </pc:sldChg>
      <pc:sldChg chg="addSp delSp modSp new mod modClrScheme chgLayout">
        <pc:chgData name="Vesa Juvonen" userId="c7243be1-99a3-4752-ab2a-0cf698cf8236" providerId="ADAL" clId="{78E3BF9E-799E-44E5-ACC3-D2E137993424}" dt="2022-05-20T15:17:25.112" v="609" actId="20577"/>
        <pc:sldMkLst>
          <pc:docMk/>
          <pc:sldMk cId="456320588" sldId="2145707281"/>
        </pc:sldMkLst>
        <pc:spChg chg="del mod ord">
          <ac:chgData name="Vesa Juvonen" userId="c7243be1-99a3-4752-ab2a-0cf698cf8236" providerId="ADAL" clId="{78E3BF9E-799E-44E5-ACC3-D2E137993424}" dt="2022-05-20T15:15:14.074" v="223" actId="700"/>
          <ac:spMkLst>
            <pc:docMk/>
            <pc:sldMk cId="456320588" sldId="2145707281"/>
            <ac:spMk id="2" creationId="{65B36C77-EFDD-7FAB-081D-0FD82A2D8389}"/>
          </ac:spMkLst>
        </pc:spChg>
        <pc:spChg chg="del">
          <ac:chgData name="Vesa Juvonen" userId="c7243be1-99a3-4752-ab2a-0cf698cf8236" providerId="ADAL" clId="{78E3BF9E-799E-44E5-ACC3-D2E137993424}" dt="2022-05-20T15:15:14.074" v="223" actId="700"/>
          <ac:spMkLst>
            <pc:docMk/>
            <pc:sldMk cId="456320588" sldId="2145707281"/>
            <ac:spMk id="3" creationId="{E4C46604-11BC-F821-DC4A-EEA63A0D7C7D}"/>
          </ac:spMkLst>
        </pc:spChg>
        <pc:spChg chg="add mod ord">
          <ac:chgData name="Vesa Juvonen" userId="c7243be1-99a3-4752-ab2a-0cf698cf8236" providerId="ADAL" clId="{78E3BF9E-799E-44E5-ACC3-D2E137993424}" dt="2022-05-20T15:15:36.449" v="259" actId="700"/>
          <ac:spMkLst>
            <pc:docMk/>
            <pc:sldMk cId="456320588" sldId="2145707281"/>
            <ac:spMk id="4" creationId="{5BB8E935-29CB-8164-1C8F-BC82F6A53382}"/>
          </ac:spMkLst>
        </pc:spChg>
        <pc:spChg chg="add del mod ord">
          <ac:chgData name="Vesa Juvonen" userId="c7243be1-99a3-4752-ab2a-0cf698cf8236" providerId="ADAL" clId="{78E3BF9E-799E-44E5-ACC3-D2E137993424}" dt="2022-05-20T15:15:36.449" v="259" actId="700"/>
          <ac:spMkLst>
            <pc:docMk/>
            <pc:sldMk cId="456320588" sldId="2145707281"/>
            <ac:spMk id="5" creationId="{59AEEB86-AFFF-7852-73BF-EA2C0645D46B}"/>
          </ac:spMkLst>
        </pc:spChg>
        <pc:spChg chg="add mod">
          <ac:chgData name="Vesa Juvonen" userId="c7243be1-99a3-4752-ab2a-0cf698cf8236" providerId="ADAL" clId="{78E3BF9E-799E-44E5-ACC3-D2E137993424}" dt="2022-05-20T15:17:25.112" v="609" actId="20577"/>
          <ac:spMkLst>
            <pc:docMk/>
            <pc:sldMk cId="456320588" sldId="2145707281"/>
            <ac:spMk id="6" creationId="{B159F802-23EE-7282-D645-82563C891C47}"/>
          </ac:spMkLst>
        </pc:spChg>
      </pc:sldChg>
      <pc:sldChg chg="add del">
        <pc:chgData name="Vesa Juvonen" userId="c7243be1-99a3-4752-ab2a-0cf698cf8236" providerId="ADAL" clId="{78E3BF9E-799E-44E5-ACC3-D2E137993424}" dt="2022-05-20T15:20:21.965" v="610"/>
        <pc:sldMkLst>
          <pc:docMk/>
          <pc:sldMk cId="2654185869" sldId="2145707282"/>
        </pc:sldMkLst>
      </pc:sldChg>
      <pc:sldMasterChg chg="del delSldLayout">
        <pc:chgData name="Vesa Juvonen" userId="c7243be1-99a3-4752-ab2a-0cf698cf8236" providerId="ADAL" clId="{78E3BF9E-799E-44E5-ACC3-D2E137993424}" dt="2022-05-20T15:14:57.318" v="221" actId="47"/>
        <pc:sldMasterMkLst>
          <pc:docMk/>
          <pc:sldMasterMk cId="1615285113" sldId="2147484652"/>
        </pc:sldMasterMkLst>
        <pc:sldLayoutChg chg="del">
          <pc:chgData name="Vesa Juvonen" userId="c7243be1-99a3-4752-ab2a-0cf698cf8236" providerId="ADAL" clId="{78E3BF9E-799E-44E5-ACC3-D2E137993424}" dt="2022-05-20T15:14:57.318" v="221" actId="47"/>
          <pc:sldLayoutMkLst>
            <pc:docMk/>
            <pc:sldMasterMk cId="1615285113" sldId="2147484652"/>
            <pc:sldLayoutMk cId="3135664908" sldId="2147484653"/>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45732024" sldId="2147484654"/>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598553394" sldId="2147484655"/>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668778817" sldId="2147484656"/>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4536831" sldId="2147484657"/>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1020137460" sldId="2147484658"/>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847448198" sldId="2147484659"/>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261981772" sldId="2147484660"/>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3144738259" sldId="2147484661"/>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2737229388" sldId="2147484662"/>
          </pc:sldLayoutMkLst>
        </pc:sldLayoutChg>
        <pc:sldLayoutChg chg="del">
          <pc:chgData name="Vesa Juvonen" userId="c7243be1-99a3-4752-ab2a-0cf698cf8236" providerId="ADAL" clId="{78E3BF9E-799E-44E5-ACC3-D2E137993424}" dt="2022-05-20T15:14:57.318" v="221" actId="47"/>
          <pc:sldLayoutMkLst>
            <pc:docMk/>
            <pc:sldMasterMk cId="1615285113" sldId="2147484652"/>
            <pc:sldLayoutMk cId="4131174560" sldId="2147484663"/>
          </pc:sldLayoutMkLst>
        </pc:sldLayoutChg>
      </pc:sldMasterChg>
    </pc:docChg>
  </pc:docChgLst>
  <pc:docChgLst>
    <pc:chgData name="Pat Miller (SHAREPOINT)" userId="d79afbf1-018d-4d01-920d-5b95d385b445" providerId="ADAL" clId="{8F8A6329-38D0-4BD3-B2AE-701E97BBC773}"/>
    <pc:docChg chg="delSld modSld sldOrd modSection">
      <pc:chgData name="Pat Miller (SHAREPOINT)" userId="d79afbf1-018d-4d01-920d-5b95d385b445" providerId="ADAL" clId="{8F8A6329-38D0-4BD3-B2AE-701E97BBC773}" dt="2021-03-25T13:15:11.661" v="2"/>
      <pc:docMkLst>
        <pc:docMk/>
      </pc:docMkLst>
      <pc:sldChg chg="ord">
        <pc:chgData name="Pat Miller (SHAREPOINT)" userId="d79afbf1-018d-4d01-920d-5b95d385b445" providerId="ADAL" clId="{8F8A6329-38D0-4BD3-B2AE-701E97BBC773}" dt="2021-03-25T13:15:11.661" v="2"/>
        <pc:sldMkLst>
          <pc:docMk/>
          <pc:sldMk cId="2974719989" sldId="267"/>
        </pc:sldMkLst>
      </pc:sldChg>
      <pc:sldChg chg="del">
        <pc:chgData name="Pat Miller (SHAREPOINT)" userId="d79afbf1-018d-4d01-920d-5b95d385b445" providerId="ADAL" clId="{8F8A6329-38D0-4BD3-B2AE-701E97BBC773}" dt="2021-03-24T22:18:36.268" v="0" actId="47"/>
        <pc:sldMkLst>
          <pc:docMk/>
          <pc:sldMk cId="1795682602" sldId="2076136389"/>
        </pc:sldMkLst>
      </pc:sldChg>
    </pc:docChg>
  </pc:docChgLst>
  <pc:docChgLst>
    <pc:chgData name="Brian Jackett" userId="e2c557f4-fffa-4012-a1e1-e15087bfdbac" providerId="ADAL" clId="{50C41B64-7A67-4294-96B1-AC4D60029AD4}"/>
    <pc:docChg chg="undo redo custSel modSld">
      <pc:chgData name="Brian Jackett" userId="e2c557f4-fffa-4012-a1e1-e15087bfdbac" providerId="ADAL" clId="{50C41B64-7A67-4294-96B1-AC4D60029AD4}" dt="2022-03-08T15:21:27.604" v="406"/>
      <pc:docMkLst>
        <pc:docMk/>
      </pc:docMkLst>
      <pc:sldChg chg="modSp">
        <pc:chgData name="Brian Jackett" userId="e2c557f4-fffa-4012-a1e1-e15087bfdbac" providerId="ADAL" clId="{50C41B64-7A67-4294-96B1-AC4D60029AD4}" dt="2022-03-03T15:31:43.515" v="143" actId="20577"/>
        <pc:sldMkLst>
          <pc:docMk/>
          <pc:sldMk cId="287163252" sldId="1567"/>
        </pc:sldMkLst>
        <pc:spChg chg="mod">
          <ac:chgData name="Brian Jackett" userId="e2c557f4-fffa-4012-a1e1-e15087bfdbac" providerId="ADAL" clId="{50C41B64-7A67-4294-96B1-AC4D60029AD4}" dt="2022-03-03T15:31:43.515" v="143" actId="20577"/>
          <ac:spMkLst>
            <pc:docMk/>
            <pc:sldMk cId="287163252" sldId="1567"/>
            <ac:spMk id="5" creationId="{9B6ECC88-D921-48D6-BA85-F52F354F9C35}"/>
          </ac:spMkLst>
        </pc:spChg>
      </pc:sldChg>
      <pc:sldChg chg="addSp delSp modSp mod">
        <pc:chgData name="Brian Jackett" userId="e2c557f4-fffa-4012-a1e1-e15087bfdbac" providerId="ADAL" clId="{50C41B64-7A67-4294-96B1-AC4D60029AD4}" dt="2022-03-08T15:06:12.510" v="398" actId="20577"/>
        <pc:sldMkLst>
          <pc:docMk/>
          <pc:sldMk cId="10702720" sldId="2079"/>
        </pc:sldMkLst>
        <pc:spChg chg="del mod">
          <ac:chgData name="Brian Jackett" userId="e2c557f4-fffa-4012-a1e1-e15087bfdbac" providerId="ADAL" clId="{50C41B64-7A67-4294-96B1-AC4D60029AD4}" dt="2022-03-03T15:45:16.187" v="360" actId="478"/>
          <ac:spMkLst>
            <pc:docMk/>
            <pc:sldMk cId="10702720" sldId="2079"/>
            <ac:spMk id="2" creationId="{507CD8FB-DCB1-40D4-AFF8-EE3F7E31F201}"/>
          </ac:spMkLst>
        </pc:spChg>
        <pc:spChg chg="mod">
          <ac:chgData name="Brian Jackett" userId="e2c557f4-fffa-4012-a1e1-e15087bfdbac" providerId="ADAL" clId="{50C41B64-7A67-4294-96B1-AC4D60029AD4}" dt="2022-03-08T15:06:12.510" v="398" actId="20577"/>
          <ac:spMkLst>
            <pc:docMk/>
            <pc:sldMk cId="10702720" sldId="2079"/>
            <ac:spMk id="8" creationId="{00000000-0000-0000-0000-000000000000}"/>
          </ac:spMkLst>
        </pc:spChg>
        <pc:spChg chg="add del">
          <ac:chgData name="Brian Jackett" userId="e2c557f4-fffa-4012-a1e1-e15087bfdbac" providerId="ADAL" clId="{50C41B64-7A67-4294-96B1-AC4D60029AD4}" dt="2022-03-03T15:39:53.378" v="258"/>
          <ac:spMkLst>
            <pc:docMk/>
            <pc:sldMk cId="10702720" sldId="2079"/>
            <ac:spMk id="10" creationId="{C3524207-234B-42EA-BEAE-60FCBE3033E6}"/>
          </ac:spMkLst>
        </pc:spChg>
        <pc:picChg chg="del">
          <ac:chgData name="Brian Jackett" userId="e2c557f4-fffa-4012-a1e1-e15087bfdbac" providerId="ADAL" clId="{50C41B64-7A67-4294-96B1-AC4D60029AD4}" dt="2022-03-03T15:29:31.619" v="1" actId="478"/>
          <ac:picMkLst>
            <pc:docMk/>
            <pc:sldMk cId="10702720" sldId="2079"/>
            <ac:picMk id="6" creationId="{B55FB63F-6328-4215-9F16-2CE11F82DCF3}"/>
          </ac:picMkLst>
        </pc:picChg>
        <pc:picChg chg="add mod">
          <ac:chgData name="Brian Jackett" userId="e2c557f4-fffa-4012-a1e1-e15087bfdbac" providerId="ADAL" clId="{50C41B64-7A67-4294-96B1-AC4D60029AD4}" dt="2022-03-03T15:40:21.733" v="284" actId="1076"/>
          <ac:picMkLst>
            <pc:docMk/>
            <pc:sldMk cId="10702720" sldId="2079"/>
            <ac:picMk id="9" creationId="{22C4792A-984F-4D65-93BA-81DC6783840A}"/>
          </ac:picMkLst>
        </pc:picChg>
        <pc:picChg chg="del">
          <ac:chgData name="Brian Jackett" userId="e2c557f4-fffa-4012-a1e1-e15087bfdbac" providerId="ADAL" clId="{50C41B64-7A67-4294-96B1-AC4D60029AD4}" dt="2022-03-03T15:29:32.167" v="2" actId="478"/>
          <ac:picMkLst>
            <pc:docMk/>
            <pc:sldMk cId="10702720" sldId="2079"/>
            <ac:picMk id="12" creationId="{07EAC4AA-F81B-4A5D-80F7-2753860C8E38}"/>
          </ac:picMkLst>
        </pc:picChg>
        <pc:picChg chg="add mod">
          <ac:chgData name="Brian Jackett" userId="e2c557f4-fffa-4012-a1e1-e15087bfdbac" providerId="ADAL" clId="{50C41B64-7A67-4294-96B1-AC4D60029AD4}" dt="2022-03-03T15:40:25.827" v="285" actId="1076"/>
          <ac:picMkLst>
            <pc:docMk/>
            <pc:sldMk cId="10702720" sldId="2079"/>
            <ac:picMk id="13" creationId="{034B4425-0C42-45DE-BAD4-B2B8A965CF66}"/>
          </ac:picMkLst>
        </pc:picChg>
        <pc:picChg chg="del">
          <ac:chgData name="Brian Jackett" userId="e2c557f4-fffa-4012-a1e1-e15087bfdbac" providerId="ADAL" clId="{50C41B64-7A67-4294-96B1-AC4D60029AD4}" dt="2022-03-03T15:29:30.828" v="0" actId="478"/>
          <ac:picMkLst>
            <pc:docMk/>
            <pc:sldMk cId="10702720" sldId="2079"/>
            <ac:picMk id="15" creationId="{868AE693-A79F-4DB3-9856-E6FFC28B49E3}"/>
          </ac:picMkLst>
        </pc:picChg>
        <pc:picChg chg="add mod">
          <ac:chgData name="Brian Jackett" userId="e2c557f4-fffa-4012-a1e1-e15087bfdbac" providerId="ADAL" clId="{50C41B64-7A67-4294-96B1-AC4D60029AD4}" dt="2022-03-03T15:45:06.172" v="359" actId="1076"/>
          <ac:picMkLst>
            <pc:docMk/>
            <pc:sldMk cId="10702720" sldId="2079"/>
            <ac:picMk id="16" creationId="{866FBE77-D65A-4C20-85A3-1F823BA2175E}"/>
          </ac:picMkLst>
        </pc:picChg>
        <pc:picChg chg="mod">
          <ac:chgData name="Brian Jackett" userId="e2c557f4-fffa-4012-a1e1-e15087bfdbac" providerId="ADAL" clId="{50C41B64-7A67-4294-96B1-AC4D60029AD4}" dt="2022-03-03T15:45:01.612" v="358" actId="1076"/>
          <ac:picMkLst>
            <pc:docMk/>
            <pc:sldMk cId="10702720" sldId="2079"/>
            <ac:picMk id="2052" creationId="{11CF9187-81B4-4186-B976-5D6E9E571406}"/>
          </ac:picMkLst>
        </pc:picChg>
      </pc:sldChg>
      <pc:sldChg chg="addSp delSp modSp mod">
        <pc:chgData name="Brian Jackett" userId="e2c557f4-fffa-4012-a1e1-e15087bfdbac" providerId="ADAL" clId="{50C41B64-7A67-4294-96B1-AC4D60029AD4}" dt="2022-03-08T15:06:19.723" v="405" actId="20577"/>
        <pc:sldMkLst>
          <pc:docMk/>
          <pc:sldMk cId="778883926" sldId="2076136264"/>
        </pc:sldMkLst>
        <pc:spChg chg="del mod">
          <ac:chgData name="Brian Jackett" userId="e2c557f4-fffa-4012-a1e1-e15087bfdbac" providerId="ADAL" clId="{50C41B64-7A67-4294-96B1-AC4D60029AD4}" dt="2022-03-03T15:41:45.704" v="357" actId="478"/>
          <ac:spMkLst>
            <pc:docMk/>
            <pc:sldMk cId="778883926" sldId="2076136264"/>
            <ac:spMk id="8" creationId="{CC7B347C-F8B5-48FE-B353-2F3273C57A03}"/>
          </ac:spMkLst>
        </pc:spChg>
        <pc:spChg chg="mod">
          <ac:chgData name="Brian Jackett" userId="e2c557f4-fffa-4012-a1e1-e15087bfdbac" providerId="ADAL" clId="{50C41B64-7A67-4294-96B1-AC4D60029AD4}" dt="2022-03-08T15:06:19.723" v="405" actId="20577"/>
          <ac:spMkLst>
            <pc:docMk/>
            <pc:sldMk cId="778883926" sldId="2076136264"/>
            <ac:spMk id="14" creationId="{953584C8-8734-42EA-AD16-6AA2B405D249}"/>
          </ac:spMkLst>
        </pc:spChg>
        <pc:picChg chg="del">
          <ac:chgData name="Brian Jackett" userId="e2c557f4-fffa-4012-a1e1-e15087bfdbac" providerId="ADAL" clId="{50C41B64-7A67-4294-96B1-AC4D60029AD4}" dt="2022-03-03T15:37:35.537" v="196" actId="478"/>
          <ac:picMkLst>
            <pc:docMk/>
            <pc:sldMk cId="778883926" sldId="2076136264"/>
            <ac:picMk id="3" creationId="{28A8BFD2-35A5-4AFE-9A59-EBFDDC74C53A}"/>
          </ac:picMkLst>
        </pc:picChg>
        <pc:picChg chg="mod">
          <ac:chgData name="Brian Jackett" userId="e2c557f4-fffa-4012-a1e1-e15087bfdbac" providerId="ADAL" clId="{50C41B64-7A67-4294-96B1-AC4D60029AD4}" dt="2022-03-08T13:14:43.543" v="390" actId="1076"/>
          <ac:picMkLst>
            <pc:docMk/>
            <pc:sldMk cId="778883926" sldId="2076136264"/>
            <ac:picMk id="5" creationId="{AD2536B2-30D0-4C5F-9346-877B39DBA287}"/>
          </ac:picMkLst>
        </pc:picChg>
        <pc:picChg chg="del">
          <ac:chgData name="Brian Jackett" userId="e2c557f4-fffa-4012-a1e1-e15087bfdbac" providerId="ADAL" clId="{50C41B64-7A67-4294-96B1-AC4D60029AD4}" dt="2022-03-03T15:37:34.985" v="195" actId="478"/>
          <ac:picMkLst>
            <pc:docMk/>
            <pc:sldMk cId="778883926" sldId="2076136264"/>
            <ac:picMk id="6" creationId="{9175C37F-0DAE-4675-AACB-900655DAD27E}"/>
          </ac:picMkLst>
        </pc:picChg>
        <pc:picChg chg="del">
          <ac:chgData name="Brian Jackett" userId="e2c557f4-fffa-4012-a1e1-e15087bfdbac" providerId="ADAL" clId="{50C41B64-7A67-4294-96B1-AC4D60029AD4}" dt="2022-03-03T15:37:33.826" v="194" actId="478"/>
          <ac:picMkLst>
            <pc:docMk/>
            <pc:sldMk cId="778883926" sldId="2076136264"/>
            <ac:picMk id="7" creationId="{C3EFB66B-54E9-47A3-8869-482EF0CAD790}"/>
          </ac:picMkLst>
        </pc:picChg>
        <pc:picChg chg="add mod">
          <ac:chgData name="Brian Jackett" userId="e2c557f4-fffa-4012-a1e1-e15087bfdbac" providerId="ADAL" clId="{50C41B64-7A67-4294-96B1-AC4D60029AD4}" dt="2022-03-03T15:41:36.974" v="355" actId="1076"/>
          <ac:picMkLst>
            <pc:docMk/>
            <pc:sldMk cId="778883926" sldId="2076136264"/>
            <ac:picMk id="9" creationId="{540F3AC4-9F91-4B73-9B52-527F15BC2133}"/>
          </ac:picMkLst>
        </pc:picChg>
        <pc:picChg chg="add mod">
          <ac:chgData name="Brian Jackett" userId="e2c557f4-fffa-4012-a1e1-e15087bfdbac" providerId="ADAL" clId="{50C41B64-7A67-4294-96B1-AC4D60029AD4}" dt="2022-03-03T15:41:41.602" v="356" actId="1076"/>
          <ac:picMkLst>
            <pc:docMk/>
            <pc:sldMk cId="778883926" sldId="2076136264"/>
            <ac:picMk id="11" creationId="{124FDADC-33F0-47C5-8EC7-885A3AC2F4C8}"/>
          </ac:picMkLst>
        </pc:picChg>
        <pc:picChg chg="add mod">
          <ac:chgData name="Brian Jackett" userId="e2c557f4-fffa-4012-a1e1-e15087bfdbac" providerId="ADAL" clId="{50C41B64-7A67-4294-96B1-AC4D60029AD4}" dt="2022-03-08T13:14:47.201" v="391" actId="1076"/>
          <ac:picMkLst>
            <pc:docMk/>
            <pc:sldMk cId="778883926" sldId="2076136264"/>
            <ac:picMk id="13" creationId="{E8C685D5-23F2-47FE-8875-D6A4CF0E320B}"/>
          </ac:picMkLst>
        </pc:picChg>
      </pc:sldChg>
      <pc:sldChg chg="modSp mod">
        <pc:chgData name="Brian Jackett" userId="e2c557f4-fffa-4012-a1e1-e15087bfdbac" providerId="ADAL" clId="{50C41B64-7A67-4294-96B1-AC4D60029AD4}" dt="2022-03-03T15:36:26.757" v="189" actId="20577"/>
        <pc:sldMkLst>
          <pc:docMk/>
          <pc:sldMk cId="1812315545" sldId="2134805597"/>
        </pc:sldMkLst>
        <pc:spChg chg="mod">
          <ac:chgData name="Brian Jackett" userId="e2c557f4-fffa-4012-a1e1-e15087bfdbac" providerId="ADAL" clId="{50C41B64-7A67-4294-96B1-AC4D60029AD4}" dt="2022-03-03T15:36:26.757" v="189" actId="20577"/>
          <ac:spMkLst>
            <pc:docMk/>
            <pc:sldMk cId="1812315545" sldId="2134805597"/>
            <ac:spMk id="4" creationId="{0C606F42-5F3C-496D-9B80-09178934A141}"/>
          </ac:spMkLst>
        </pc:spChg>
        <pc:spChg chg="mod">
          <ac:chgData name="Brian Jackett" userId="e2c557f4-fffa-4012-a1e1-e15087bfdbac" providerId="ADAL" clId="{50C41B64-7A67-4294-96B1-AC4D60029AD4}" dt="2022-03-03T15:36:20.272" v="176" actId="6549"/>
          <ac:spMkLst>
            <pc:docMk/>
            <pc:sldMk cId="1812315545" sldId="2134805597"/>
            <ac:spMk id="10" creationId="{16E1CB8C-122B-4C5A-8724-D74AEC2B5DEC}"/>
          </ac:spMkLst>
        </pc:spChg>
      </pc:sldChg>
      <pc:sldChg chg="addSp modSp mod modAnim">
        <pc:chgData name="Brian Jackett" userId="e2c557f4-fffa-4012-a1e1-e15087bfdbac" providerId="ADAL" clId="{50C41B64-7A67-4294-96B1-AC4D60029AD4}" dt="2022-03-03T15:35:28.885" v="175"/>
        <pc:sldMkLst>
          <pc:docMk/>
          <pc:sldMk cId="460153747" sldId="2134805598"/>
        </pc:sldMkLst>
        <pc:spChg chg="mod">
          <ac:chgData name="Brian Jackett" userId="e2c557f4-fffa-4012-a1e1-e15087bfdbac" providerId="ADAL" clId="{50C41B64-7A67-4294-96B1-AC4D60029AD4}" dt="2022-03-03T15:32:18.192" v="145" actId="20577"/>
          <ac:spMkLst>
            <pc:docMk/>
            <pc:sldMk cId="460153747" sldId="2134805598"/>
            <ac:spMk id="2" creationId="{D93BDAB2-0D8E-40FD-BE74-409F9AFD71E2}"/>
          </ac:spMkLst>
        </pc:spChg>
        <pc:picChg chg="add mod">
          <ac:chgData name="Brian Jackett" userId="e2c557f4-fffa-4012-a1e1-e15087bfdbac" providerId="ADAL" clId="{50C41B64-7A67-4294-96B1-AC4D60029AD4}" dt="2022-03-03T15:33:52.873" v="158" actId="1076"/>
          <ac:picMkLst>
            <pc:docMk/>
            <pc:sldMk cId="460153747" sldId="2134805598"/>
            <ac:picMk id="7" creationId="{14537CE0-4E3E-4AF4-A122-7C8369D2995B}"/>
          </ac:picMkLst>
        </pc:picChg>
        <pc:picChg chg="add mod">
          <ac:chgData name="Brian Jackett" userId="e2c557f4-fffa-4012-a1e1-e15087bfdbac" providerId="ADAL" clId="{50C41B64-7A67-4294-96B1-AC4D60029AD4}" dt="2022-03-03T15:34:52.364" v="168" actId="1076"/>
          <ac:picMkLst>
            <pc:docMk/>
            <pc:sldMk cId="460153747" sldId="2134805598"/>
            <ac:picMk id="12" creationId="{6E4B427C-6340-4184-8EAA-DACF34D790D6}"/>
          </ac:picMkLst>
        </pc:picChg>
        <pc:picChg chg="add mod">
          <ac:chgData name="Brian Jackett" userId="e2c557f4-fffa-4012-a1e1-e15087bfdbac" providerId="ADAL" clId="{50C41B64-7A67-4294-96B1-AC4D60029AD4}" dt="2022-03-03T15:33:19.471" v="151" actId="207"/>
          <ac:picMkLst>
            <pc:docMk/>
            <pc:sldMk cId="460153747" sldId="2134805598"/>
            <ac:picMk id="15" creationId="{90BA3DF7-4993-4159-B7DC-3A35D3A547DE}"/>
          </ac:picMkLst>
        </pc:picChg>
      </pc:sldChg>
      <pc:sldChg chg="addSp delSp modSp mod">
        <pc:chgData name="Brian Jackett" userId="e2c557f4-fffa-4012-a1e1-e15087bfdbac" providerId="ADAL" clId="{50C41B64-7A67-4294-96B1-AC4D60029AD4}" dt="2022-03-08T13:12:02.760" v="364" actId="478"/>
        <pc:sldMkLst>
          <pc:docMk/>
          <pc:sldMk cId="4046856784" sldId="2134805599"/>
        </pc:sldMkLst>
        <pc:spChg chg="del">
          <ac:chgData name="Brian Jackett" userId="e2c557f4-fffa-4012-a1e1-e15087bfdbac" providerId="ADAL" clId="{50C41B64-7A67-4294-96B1-AC4D60029AD4}" dt="2022-03-08T13:12:02.760" v="364" actId="478"/>
          <ac:spMkLst>
            <pc:docMk/>
            <pc:sldMk cId="4046856784" sldId="2134805599"/>
            <ac:spMk id="2" creationId="{F207F866-9023-4A11-8324-05A915B6394B}"/>
          </ac:spMkLst>
        </pc:spChg>
        <pc:picChg chg="del">
          <ac:chgData name="Brian Jackett" userId="e2c557f4-fffa-4012-a1e1-e15087bfdbac" providerId="ADAL" clId="{50C41B64-7A67-4294-96B1-AC4D60029AD4}" dt="2022-03-03T15:37:12.438" v="190" actId="478"/>
          <ac:picMkLst>
            <pc:docMk/>
            <pc:sldMk cId="4046856784" sldId="2134805599"/>
            <ac:picMk id="4" creationId="{887A7404-831F-4E15-AC6B-79B87724B261}"/>
          </ac:picMkLst>
        </pc:picChg>
        <pc:picChg chg="add mod">
          <ac:chgData name="Brian Jackett" userId="e2c557f4-fffa-4012-a1e1-e15087bfdbac" providerId="ADAL" clId="{50C41B64-7A67-4294-96B1-AC4D60029AD4}" dt="2022-03-08T13:11:12.851" v="363" actId="1076"/>
          <ac:picMkLst>
            <pc:docMk/>
            <pc:sldMk cId="4046856784" sldId="2134805599"/>
            <ac:picMk id="4" creationId="{DBE8AF7E-1405-461B-A439-6D892E0DFEF6}"/>
          </ac:picMkLst>
        </pc:picChg>
        <pc:picChg chg="del">
          <ac:chgData name="Brian Jackett" userId="e2c557f4-fffa-4012-a1e1-e15087bfdbac" providerId="ADAL" clId="{50C41B64-7A67-4294-96B1-AC4D60029AD4}" dt="2022-03-03T15:37:12.935" v="191" actId="478"/>
          <ac:picMkLst>
            <pc:docMk/>
            <pc:sldMk cId="4046856784" sldId="2134805599"/>
            <ac:picMk id="6" creationId="{7E9D3E08-4036-411C-8E2B-A813BA8CCD2A}"/>
          </ac:picMkLst>
        </pc:picChg>
      </pc:sldChg>
      <pc:sldChg chg="modSp mod addCm modCm">
        <pc:chgData name="Brian Jackett" userId="e2c557f4-fffa-4012-a1e1-e15087bfdbac" providerId="ADAL" clId="{50C41B64-7A67-4294-96B1-AC4D60029AD4}" dt="2022-03-08T15:21:27.604" v="406"/>
        <pc:sldMkLst>
          <pc:docMk/>
          <pc:sldMk cId="2705926738" sldId="2145707274"/>
        </pc:sldMkLst>
        <pc:spChg chg="mod">
          <ac:chgData name="Brian Jackett" userId="e2c557f4-fffa-4012-a1e1-e15087bfdbac" providerId="ADAL" clId="{50C41B64-7A67-4294-96B1-AC4D60029AD4}" dt="2022-03-08T13:12:32.455" v="365" actId="14100"/>
          <ac:spMkLst>
            <pc:docMk/>
            <pc:sldMk cId="2705926738" sldId="2145707274"/>
            <ac:spMk id="31" creationId="{07EA3C3B-BCEE-4B2B-856B-C11553D1A9C7}"/>
          </ac:spMkLst>
        </pc:spChg>
      </pc:sldChg>
    </pc:docChg>
  </pc:docChgLst>
  <pc:docChgLst>
    <pc:chgData name="Vesa Juvonen" userId="S::vesaj@microsoft.com::c7243be1-99a3-4752-ab2a-0cf698cf8236" providerId="AD" clId="Web-{D84AA7A5-F845-92FC-D3AF-3B5AB3A73A23}"/>
    <pc:docChg chg="">
      <pc:chgData name="Vesa Juvonen" userId="S::vesaj@microsoft.com::c7243be1-99a3-4752-ab2a-0cf698cf8236" providerId="AD" clId="Web-{D84AA7A5-F845-92FC-D3AF-3B5AB3A73A23}" dt="2022-02-14T16:48:55.199" v="0"/>
      <pc:docMkLst>
        <pc:docMk/>
      </pc:docMkLst>
      <pc:sldChg chg="modCm">
        <pc:chgData name="Vesa Juvonen" userId="S::vesaj@microsoft.com::c7243be1-99a3-4752-ab2a-0cf698cf8236" providerId="AD" clId="Web-{D84AA7A5-F845-92FC-D3AF-3B5AB3A73A23}" dt="2022-02-14T16:48:55.199" v="0"/>
        <pc:sldMkLst>
          <pc:docMk/>
          <pc:sldMk cId="1989604330" sldId="259"/>
        </pc:sldMkLst>
      </pc:sldChg>
    </pc:docChg>
  </pc:docChgLst>
  <pc:docChgLst>
    <pc:chgData name="David Warner" userId="S::david_dwarnerii.com#ext#@microsoft.onmicrosoft.com::acafcf14-4098-4a83-9425-e73571277a06" providerId="AD" clId="Web-{FA3E4066-53D9-430C-9530-4215131C211F}"/>
    <pc:docChg chg="modSld">
      <pc:chgData name="David Warner" userId="S::david_dwarnerii.com#ext#@microsoft.onmicrosoft.com::acafcf14-4098-4a83-9425-e73571277a06" providerId="AD" clId="Web-{FA3E4066-53D9-430C-9530-4215131C211F}" dt="2021-12-06T05:03:52.865" v="27" actId="20577"/>
      <pc:docMkLst>
        <pc:docMk/>
      </pc:docMkLst>
      <pc:sldChg chg="addSp delSp modSp">
        <pc:chgData name="David Warner" userId="S::david_dwarnerii.com#ext#@microsoft.onmicrosoft.com::acafcf14-4098-4a83-9425-e73571277a06" providerId="AD" clId="Web-{FA3E4066-53D9-430C-9530-4215131C211F}" dt="2021-12-06T05:03:52.865" v="27" actId="20577"/>
        <pc:sldMkLst>
          <pc:docMk/>
          <pc:sldMk cId="1812315545" sldId="2134805597"/>
        </pc:sldMkLst>
        <pc:spChg chg="del">
          <ac:chgData name="David Warner" userId="S::david_dwarnerii.com#ext#@microsoft.onmicrosoft.com::acafcf14-4098-4a83-9425-e73571277a06" providerId="AD" clId="Web-{FA3E4066-53D9-430C-9530-4215131C211F}" dt="2021-12-06T05:03:23.669" v="7"/>
          <ac:spMkLst>
            <pc:docMk/>
            <pc:sldMk cId="1812315545" sldId="2134805597"/>
            <ac:spMk id="2" creationId="{A5976862-6811-4FF7-B747-55C302B2777C}"/>
          </ac:spMkLst>
        </pc:spChg>
        <pc:spChg chg="del">
          <ac:chgData name="David Warner" userId="S::david_dwarnerii.com#ext#@microsoft.onmicrosoft.com::acafcf14-4098-4a83-9425-e73571277a06" providerId="AD" clId="Web-{FA3E4066-53D9-430C-9530-4215131C211F}" dt="2021-12-06T05:02:16.069" v="0"/>
          <ac:spMkLst>
            <pc:docMk/>
            <pc:sldMk cId="1812315545" sldId="2134805597"/>
            <ac:spMk id="4" creationId="{FC8CF73D-B61B-455C-B3A1-B781B8FAE22B}"/>
          </ac:spMkLst>
        </pc:spChg>
        <pc:spChg chg="mod">
          <ac:chgData name="David Warner" userId="S::david_dwarnerii.com#ext#@microsoft.onmicrosoft.com::acafcf14-4098-4a83-9425-e73571277a06" providerId="AD" clId="Web-{FA3E4066-53D9-430C-9530-4215131C211F}" dt="2021-12-06T05:03:52.865" v="27"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FA3E4066-53D9-430C-9530-4215131C211F}" dt="2021-12-06T05:02:52.852" v="1"/>
          <ac:picMkLst>
            <pc:docMk/>
            <pc:sldMk cId="1812315545" sldId="2134805597"/>
            <ac:picMk id="3" creationId="{6583BF45-09A8-4A56-9159-C3695C005F2F}"/>
          </ac:picMkLst>
        </pc:picChg>
        <pc:picChg chg="add mod modCrop">
          <ac:chgData name="David Warner" userId="S::david_dwarnerii.com#ext#@microsoft.onmicrosoft.com::acafcf14-4098-4a83-9425-e73571277a06" providerId="AD" clId="Web-{FA3E4066-53D9-430C-9530-4215131C211F}" dt="2021-12-06T05:03:20.731" v="6"/>
          <ac:picMkLst>
            <pc:docMk/>
            <pc:sldMk cId="1812315545" sldId="2134805597"/>
            <ac:picMk id="5" creationId="{9C5EF859-5092-427A-B73A-52A7B1BF0AB7}"/>
          </ac:picMkLst>
        </pc:picChg>
      </pc:sldChg>
    </pc:docChg>
  </pc:docChgLst>
  <pc:docChgLst>
    <pc:chgData name="Vesa Juvonen" userId="S::vesaj@microsoft.com::c7243be1-99a3-4752-ab2a-0cf698cf8236" providerId="AD" clId="Web-{F443B26C-436C-579E-343A-B89EAC069D12}"/>
    <pc:docChg chg="modSld">
      <pc:chgData name="Vesa Juvonen" userId="S::vesaj@microsoft.com::c7243be1-99a3-4752-ab2a-0cf698cf8236" providerId="AD" clId="Web-{F443B26C-436C-579E-343A-B89EAC069D12}" dt="2022-03-14T11:24:17.924" v="11" actId="20577"/>
      <pc:docMkLst>
        <pc:docMk/>
      </pc:docMkLst>
      <pc:sldChg chg="modCm">
        <pc:chgData name="Vesa Juvonen" userId="S::vesaj@microsoft.com::c7243be1-99a3-4752-ab2a-0cf698cf8236" providerId="AD" clId="Web-{F443B26C-436C-579E-343A-B89EAC069D12}" dt="2022-03-14T11:19:40.856" v="0"/>
        <pc:sldMkLst>
          <pc:docMk/>
          <pc:sldMk cId="2658011793" sldId="263"/>
        </pc:sldMkLst>
      </pc:sldChg>
      <pc:sldChg chg="delSp modSp">
        <pc:chgData name="Vesa Juvonen" userId="S::vesaj@microsoft.com::c7243be1-99a3-4752-ab2a-0cf698cf8236" providerId="AD" clId="Web-{F443B26C-436C-579E-343A-B89EAC069D12}" dt="2022-03-14T11:23:19.907" v="5" actId="1076"/>
        <pc:sldMkLst>
          <pc:docMk/>
          <pc:sldMk cId="10702720" sldId="2079"/>
        </pc:sldMkLst>
        <pc:spChg chg="mod">
          <ac:chgData name="Vesa Juvonen" userId="S::vesaj@microsoft.com::c7243be1-99a3-4752-ab2a-0cf698cf8236" providerId="AD" clId="Web-{F443B26C-436C-579E-343A-B89EAC069D12}" dt="2022-03-14T11:23:12.845" v="2" actId="20577"/>
          <ac:spMkLst>
            <pc:docMk/>
            <pc:sldMk cId="10702720" sldId="2079"/>
            <ac:spMk id="8" creationId="{00000000-0000-0000-0000-000000000000}"/>
          </ac:spMkLst>
        </pc:spChg>
        <pc:picChg chg="del">
          <ac:chgData name="Vesa Juvonen" userId="S::vesaj@microsoft.com::c7243be1-99a3-4752-ab2a-0cf698cf8236" providerId="AD" clId="Web-{F443B26C-436C-579E-343A-B89EAC069D12}" dt="2022-03-14T11:23:13.923" v="3"/>
          <ac:picMkLst>
            <pc:docMk/>
            <pc:sldMk cId="10702720" sldId="2079"/>
            <ac:picMk id="1030" creationId="{396EA470-49AB-4ECE-8024-FF2510CC4BCE}"/>
          </ac:picMkLst>
        </pc:picChg>
        <pc:picChg chg="mod">
          <ac:chgData name="Vesa Juvonen" userId="S::vesaj@microsoft.com::c7243be1-99a3-4752-ab2a-0cf698cf8236" providerId="AD" clId="Web-{F443B26C-436C-579E-343A-B89EAC069D12}" dt="2022-03-14T11:23:19.876" v="4" actId="1076"/>
          <ac:picMkLst>
            <pc:docMk/>
            <pc:sldMk cId="10702720" sldId="2079"/>
            <ac:picMk id="1032" creationId="{DB690AEA-E0F3-4AC8-A689-25FDA1F1C841}"/>
          </ac:picMkLst>
        </pc:picChg>
        <pc:picChg chg="mod">
          <ac:chgData name="Vesa Juvonen" userId="S::vesaj@microsoft.com::c7243be1-99a3-4752-ab2a-0cf698cf8236" providerId="AD" clId="Web-{F443B26C-436C-579E-343A-B89EAC069D12}" dt="2022-03-14T11:23:19.907" v="5" actId="1076"/>
          <ac:picMkLst>
            <pc:docMk/>
            <pc:sldMk cId="10702720" sldId="2079"/>
            <ac:picMk id="1034" creationId="{613A1EEE-66A7-415B-B996-D81152AD5CDF}"/>
          </ac:picMkLst>
        </pc:picChg>
      </pc:sldChg>
      <pc:sldChg chg="delSp modSp">
        <pc:chgData name="Vesa Juvonen" userId="S::vesaj@microsoft.com::c7243be1-99a3-4752-ab2a-0cf698cf8236" providerId="AD" clId="Web-{F443B26C-436C-579E-343A-B89EAC069D12}" dt="2022-03-14T11:23:37.939" v="9" actId="1076"/>
        <pc:sldMkLst>
          <pc:docMk/>
          <pc:sldMk cId="778883926" sldId="2076136264"/>
        </pc:sldMkLst>
        <pc:spChg chg="mod">
          <ac:chgData name="Vesa Juvonen" userId="S::vesaj@microsoft.com::c7243be1-99a3-4752-ab2a-0cf698cf8236" providerId="AD" clId="Web-{F443B26C-436C-579E-343A-B89EAC069D12}" dt="2022-03-14T11:23:33.142" v="8" actId="20577"/>
          <ac:spMkLst>
            <pc:docMk/>
            <pc:sldMk cId="778883926" sldId="2076136264"/>
            <ac:spMk id="14" creationId="{953584C8-8734-42EA-AD16-6AA2B405D249}"/>
          </ac:spMkLst>
        </pc:spChg>
        <pc:picChg chg="mod">
          <ac:chgData name="Vesa Juvonen" userId="S::vesaj@microsoft.com::c7243be1-99a3-4752-ab2a-0cf698cf8236" providerId="AD" clId="Web-{F443B26C-436C-579E-343A-B89EAC069D12}" dt="2022-03-14T11:23:37.939" v="9" actId="1076"/>
          <ac:picMkLst>
            <pc:docMk/>
            <pc:sldMk cId="778883926" sldId="2076136264"/>
            <ac:picMk id="3" creationId="{DBC53AD9-3F01-4807-8013-4A1B30BBEA2E}"/>
          </ac:picMkLst>
        </pc:picChg>
        <pc:picChg chg="del">
          <ac:chgData name="Vesa Juvonen" userId="S::vesaj@microsoft.com::c7243be1-99a3-4752-ab2a-0cf698cf8236" providerId="AD" clId="Web-{F443B26C-436C-579E-343A-B89EAC069D12}" dt="2022-03-14T11:23:25.923" v="6"/>
          <ac:picMkLst>
            <pc:docMk/>
            <pc:sldMk cId="778883926" sldId="2076136264"/>
            <ac:picMk id="6" creationId="{D35B540F-E60B-4F28-96C1-49CCE9EF60A6}"/>
          </ac:picMkLst>
        </pc:picChg>
      </pc:sldChg>
      <pc:sldChg chg="modSp">
        <pc:chgData name="Vesa Juvonen" userId="S::vesaj@microsoft.com::c7243be1-99a3-4752-ab2a-0cf698cf8236" providerId="AD" clId="Web-{F443B26C-436C-579E-343A-B89EAC069D12}" dt="2022-03-14T11:24:17.924" v="11" actId="20577"/>
        <pc:sldMkLst>
          <pc:docMk/>
          <pc:sldMk cId="3554970203" sldId="2076137597"/>
        </pc:sldMkLst>
        <pc:spChg chg="mod">
          <ac:chgData name="Vesa Juvonen" userId="S::vesaj@microsoft.com::c7243be1-99a3-4752-ab2a-0cf698cf8236" providerId="AD" clId="Web-{F443B26C-436C-579E-343A-B89EAC069D12}" dt="2022-03-14T11:24:17.924" v="11" actId="20577"/>
          <ac:spMkLst>
            <pc:docMk/>
            <pc:sldMk cId="3554970203" sldId="2076137597"/>
            <ac:spMk id="14" creationId="{EA2D09EA-4B40-4272-A2B9-2748FE02328F}"/>
          </ac:spMkLst>
        </pc:spChg>
      </pc:sldChg>
    </pc:docChg>
  </pc:docChgLst>
  <pc:docChgLst>
    <pc:chgData name="Vesa Juvonen" userId="c7243be1-99a3-4752-ab2a-0cf698cf8236" providerId="ADAL" clId="{76C3BB16-29A1-4E8E-9FAA-5A589CCCB125}"/>
    <pc:docChg chg="custSel addSld modSld modSection">
      <pc:chgData name="Vesa Juvonen" userId="c7243be1-99a3-4752-ab2a-0cf698cf8236" providerId="ADAL" clId="{76C3BB16-29A1-4E8E-9FAA-5A589CCCB125}" dt="2022-03-29T11:09:37.286" v="98" actId="20577"/>
      <pc:docMkLst>
        <pc:docMk/>
      </pc:docMkLst>
      <pc:sldChg chg="addSp modSp mod addCm delCm">
        <pc:chgData name="Vesa Juvonen" userId="c7243be1-99a3-4752-ab2a-0cf698cf8236" providerId="ADAL" clId="{76C3BB16-29A1-4E8E-9FAA-5A589CCCB125}" dt="2022-03-24T18:22:30.388" v="51"/>
        <pc:sldMkLst>
          <pc:docMk/>
          <pc:sldMk cId="709137924" sldId="264"/>
        </pc:sldMkLst>
        <pc:spChg chg="add mod">
          <ac:chgData name="Vesa Juvonen" userId="c7243be1-99a3-4752-ab2a-0cf698cf8236" providerId="ADAL" clId="{76C3BB16-29A1-4E8E-9FAA-5A589CCCB125}" dt="2022-03-24T18:21:01.165" v="45" actId="17032"/>
          <ac:spMkLst>
            <pc:docMk/>
            <pc:sldMk cId="709137924" sldId="264"/>
            <ac:spMk id="3" creationId="{CF5B8943-C026-41AC-83FF-27270081F230}"/>
          </ac:spMkLst>
        </pc:spChg>
      </pc:sldChg>
      <pc:sldChg chg="modSp mod">
        <pc:chgData name="Vesa Juvonen" userId="c7243be1-99a3-4752-ab2a-0cf698cf8236" providerId="ADAL" clId="{76C3BB16-29A1-4E8E-9FAA-5A589CCCB125}" dt="2022-03-24T16:45:40.701" v="1" actId="6549"/>
        <pc:sldMkLst>
          <pc:docMk/>
          <pc:sldMk cId="287163252" sldId="1567"/>
        </pc:sldMkLst>
        <pc:spChg chg="mod">
          <ac:chgData name="Vesa Juvonen" userId="c7243be1-99a3-4752-ab2a-0cf698cf8236" providerId="ADAL" clId="{76C3BB16-29A1-4E8E-9FAA-5A589CCCB125}" dt="2022-03-24T16:45:40.701" v="1" actId="6549"/>
          <ac:spMkLst>
            <pc:docMk/>
            <pc:sldMk cId="287163252" sldId="1567"/>
            <ac:spMk id="8" creationId="{00000000-0000-0000-0000-000000000000}"/>
          </ac:spMkLst>
        </pc:spChg>
      </pc:sldChg>
      <pc:sldChg chg="addSp delSp modSp mod">
        <pc:chgData name="Vesa Juvonen" userId="c7243be1-99a3-4752-ab2a-0cf698cf8236" providerId="ADAL" clId="{76C3BB16-29A1-4E8E-9FAA-5A589CCCB125}" dt="2022-03-24T18:09:09.098" v="17" actId="1076"/>
        <pc:sldMkLst>
          <pc:docMk/>
          <pc:sldMk cId="10702720" sldId="2079"/>
        </pc:sldMkLst>
        <pc:spChg chg="mod">
          <ac:chgData name="Vesa Juvonen" userId="c7243be1-99a3-4752-ab2a-0cf698cf8236" providerId="ADAL" clId="{76C3BB16-29A1-4E8E-9FAA-5A589CCCB125}" dt="2022-03-24T18:06:38.939" v="5" actId="6549"/>
          <ac:spMkLst>
            <pc:docMk/>
            <pc:sldMk cId="10702720" sldId="2079"/>
            <ac:spMk id="8" creationId="{00000000-0000-0000-0000-000000000000}"/>
          </ac:spMkLst>
        </pc:spChg>
        <pc:picChg chg="del">
          <ac:chgData name="Vesa Juvonen" userId="c7243be1-99a3-4752-ab2a-0cf698cf8236" providerId="ADAL" clId="{76C3BB16-29A1-4E8E-9FAA-5A589CCCB125}" dt="2022-03-24T18:08:10.835" v="6" actId="478"/>
          <ac:picMkLst>
            <pc:docMk/>
            <pc:sldMk cId="10702720" sldId="2079"/>
            <ac:picMk id="6" creationId="{42CB4DFB-3A1A-4628-BFC3-46B2ABE847D6}"/>
          </ac:picMkLst>
        </pc:picChg>
        <pc:picChg chg="del">
          <ac:chgData name="Vesa Juvonen" userId="c7243be1-99a3-4752-ab2a-0cf698cf8236" providerId="ADAL" clId="{76C3BB16-29A1-4E8E-9FAA-5A589CCCB125}" dt="2022-03-24T18:08:10.835" v="6" actId="478"/>
          <ac:picMkLst>
            <pc:docMk/>
            <pc:sldMk cId="10702720" sldId="2079"/>
            <ac:picMk id="10" creationId="{83428487-84D5-4F39-956C-95D70CCC35A3}"/>
          </ac:picMkLst>
        </pc:picChg>
        <pc:picChg chg="add mod">
          <ac:chgData name="Vesa Juvonen" userId="c7243be1-99a3-4752-ab2a-0cf698cf8236" providerId="ADAL" clId="{76C3BB16-29A1-4E8E-9FAA-5A589CCCB125}" dt="2022-03-24T18:08:39.226" v="11" actId="1076"/>
          <ac:picMkLst>
            <pc:docMk/>
            <pc:sldMk cId="10702720" sldId="2079"/>
            <ac:picMk id="1026" creationId="{D0BB552E-162E-4844-BEC0-04862843E5C0}"/>
          </ac:picMkLst>
        </pc:picChg>
        <pc:picChg chg="add mod">
          <ac:chgData name="Vesa Juvonen" userId="c7243be1-99a3-4752-ab2a-0cf698cf8236" providerId="ADAL" clId="{76C3BB16-29A1-4E8E-9FAA-5A589CCCB125}" dt="2022-03-24T18:09:09.098" v="17" actId="1076"/>
          <ac:picMkLst>
            <pc:docMk/>
            <pc:sldMk cId="10702720" sldId="2079"/>
            <ac:picMk id="1028" creationId="{650C303F-8D56-408B-B372-5AC0471BC086}"/>
          </ac:picMkLst>
        </pc:picChg>
      </pc:sldChg>
      <pc:sldChg chg="addSp delSp modSp mod">
        <pc:chgData name="Vesa Juvonen" userId="c7243be1-99a3-4752-ab2a-0cf698cf8236" providerId="ADAL" clId="{76C3BB16-29A1-4E8E-9FAA-5A589CCCB125}" dt="2022-03-24T18:10:53.950" v="24" actId="1076"/>
        <pc:sldMkLst>
          <pc:docMk/>
          <pc:sldMk cId="778883926" sldId="2076136264"/>
        </pc:sldMkLst>
        <pc:spChg chg="mod">
          <ac:chgData name="Vesa Juvonen" userId="c7243be1-99a3-4752-ab2a-0cf698cf8236" providerId="ADAL" clId="{76C3BB16-29A1-4E8E-9FAA-5A589CCCB125}" dt="2022-03-24T18:10:24.488" v="18"/>
          <ac:spMkLst>
            <pc:docMk/>
            <pc:sldMk cId="778883926" sldId="2076136264"/>
            <ac:spMk id="14" creationId="{953584C8-8734-42EA-AD16-6AA2B405D249}"/>
          </ac:spMkLst>
        </pc:spChg>
        <pc:picChg chg="del">
          <ac:chgData name="Vesa Juvonen" userId="c7243be1-99a3-4752-ab2a-0cf698cf8236" providerId="ADAL" clId="{76C3BB16-29A1-4E8E-9FAA-5A589CCCB125}" dt="2022-03-24T18:10:29.788" v="20" actId="478"/>
          <ac:picMkLst>
            <pc:docMk/>
            <pc:sldMk cId="778883926" sldId="2076136264"/>
            <ac:picMk id="3" creationId="{5585EC8D-C780-4559-8DE6-15225CBF92DD}"/>
          </ac:picMkLst>
        </pc:picChg>
        <pc:picChg chg="mod">
          <ac:chgData name="Vesa Juvonen" userId="c7243be1-99a3-4752-ab2a-0cf698cf8236" providerId="ADAL" clId="{76C3BB16-29A1-4E8E-9FAA-5A589CCCB125}" dt="2022-03-24T18:10:45.338" v="23" actId="1076"/>
          <ac:picMkLst>
            <pc:docMk/>
            <pc:sldMk cId="778883926" sldId="2076136264"/>
            <ac:picMk id="5" creationId="{AD2536B2-30D0-4C5F-9346-877B39DBA287}"/>
          </ac:picMkLst>
        </pc:picChg>
        <pc:picChg chg="add mod">
          <ac:chgData name="Vesa Juvonen" userId="c7243be1-99a3-4752-ab2a-0cf698cf8236" providerId="ADAL" clId="{76C3BB16-29A1-4E8E-9FAA-5A589CCCB125}" dt="2022-03-24T18:10:43.122" v="22" actId="1076"/>
          <ac:picMkLst>
            <pc:docMk/>
            <pc:sldMk cId="778883926" sldId="2076136264"/>
            <ac:picMk id="6" creationId="{A1E4BACA-D3E7-46C0-890B-47555798E5CB}"/>
          </ac:picMkLst>
        </pc:picChg>
        <pc:picChg chg="del">
          <ac:chgData name="Vesa Juvonen" userId="c7243be1-99a3-4752-ab2a-0cf698cf8236" providerId="ADAL" clId="{76C3BB16-29A1-4E8E-9FAA-5A589CCCB125}" dt="2022-03-24T18:10:29.788" v="20" actId="478"/>
          <ac:picMkLst>
            <pc:docMk/>
            <pc:sldMk cId="778883926" sldId="2076136264"/>
            <ac:picMk id="7" creationId="{51511593-3AB3-4027-837E-23FBDA0A2AB2}"/>
          </ac:picMkLst>
        </pc:picChg>
        <pc:picChg chg="add mod">
          <ac:chgData name="Vesa Juvonen" userId="c7243be1-99a3-4752-ab2a-0cf698cf8236" providerId="ADAL" clId="{76C3BB16-29A1-4E8E-9FAA-5A589CCCB125}" dt="2022-03-24T18:10:53.950" v="24" actId="1076"/>
          <ac:picMkLst>
            <pc:docMk/>
            <pc:sldMk cId="778883926" sldId="2076136264"/>
            <ac:picMk id="9" creationId="{60AA9FD9-EFA4-4BEC-8A12-D23D2528BC22}"/>
          </ac:picMkLst>
        </pc:picChg>
      </pc:sldChg>
      <pc:sldChg chg="modNotesTx">
        <pc:chgData name="Vesa Juvonen" userId="c7243be1-99a3-4752-ab2a-0cf698cf8236" providerId="ADAL" clId="{76C3BB16-29A1-4E8E-9FAA-5A589CCCB125}" dt="2022-03-29T11:09:37.286" v="98" actId="20577"/>
        <pc:sldMkLst>
          <pc:docMk/>
          <pc:sldMk cId="3038810836" sldId="2076137482"/>
        </pc:sldMkLst>
      </pc:sldChg>
      <pc:sldChg chg="addSp modSp mod">
        <pc:chgData name="Vesa Juvonen" userId="c7243be1-99a3-4752-ab2a-0cf698cf8236" providerId="ADAL" clId="{76C3BB16-29A1-4E8E-9FAA-5A589CCCB125}" dt="2022-03-24T18:20:53.220" v="42" actId="242"/>
        <pc:sldMkLst>
          <pc:docMk/>
          <pc:sldMk cId="4046856784" sldId="2134805599"/>
        </pc:sldMkLst>
        <pc:spChg chg="add mod">
          <ac:chgData name="Vesa Juvonen" userId="c7243be1-99a3-4752-ab2a-0cf698cf8236" providerId="ADAL" clId="{76C3BB16-29A1-4E8E-9FAA-5A589CCCB125}" dt="2022-03-24T18:20:53.220" v="42" actId="242"/>
          <ac:spMkLst>
            <pc:docMk/>
            <pc:sldMk cId="4046856784" sldId="2134805599"/>
            <ac:spMk id="2" creationId="{516B1A90-EC31-4A83-A4B0-4F84E03977B2}"/>
          </ac:spMkLst>
        </pc:spChg>
      </pc:sldChg>
      <pc:sldChg chg="addSp mod addCm delCm">
        <pc:chgData name="Vesa Juvonen" userId="c7243be1-99a3-4752-ab2a-0cf698cf8236" providerId="ADAL" clId="{76C3BB16-29A1-4E8E-9FAA-5A589CCCB125}" dt="2022-03-24T18:21:58.275" v="50"/>
        <pc:sldMkLst>
          <pc:docMk/>
          <pc:sldMk cId="2705926738" sldId="2145707274"/>
        </pc:sldMkLst>
        <pc:spChg chg="add">
          <ac:chgData name="Vesa Juvonen" userId="c7243be1-99a3-4752-ab2a-0cf698cf8236" providerId="ADAL" clId="{76C3BB16-29A1-4E8E-9FAA-5A589CCCB125}" dt="2022-03-24T18:20:55.990" v="43" actId="22"/>
          <ac:spMkLst>
            <pc:docMk/>
            <pc:sldMk cId="2705926738" sldId="2145707274"/>
            <ac:spMk id="4" creationId="{745E209E-4AAF-4281-A93D-14763A4812AC}"/>
          </ac:spMkLst>
        </pc:spChg>
      </pc:sldChg>
      <pc:sldChg chg="addSp delSp modSp new mod modClrScheme chgLayout">
        <pc:chgData name="Vesa Juvonen" userId="c7243be1-99a3-4752-ab2a-0cf698cf8236" providerId="ADAL" clId="{76C3BB16-29A1-4E8E-9FAA-5A589CCCB125}" dt="2022-03-24T18:28:14.345" v="69" actId="1076"/>
        <pc:sldMkLst>
          <pc:docMk/>
          <pc:sldMk cId="1055430305" sldId="2145707275"/>
        </pc:sldMkLst>
        <pc:spChg chg="del">
          <ac:chgData name="Vesa Juvonen" userId="c7243be1-99a3-4752-ab2a-0cf698cf8236" providerId="ADAL" clId="{76C3BB16-29A1-4E8E-9FAA-5A589CCCB125}" dt="2022-03-24T18:23:18.541" v="53" actId="700"/>
          <ac:spMkLst>
            <pc:docMk/>
            <pc:sldMk cId="1055430305" sldId="2145707275"/>
            <ac:spMk id="2" creationId="{E537FAD8-5C3E-440E-9627-40F211D90E98}"/>
          </ac:spMkLst>
        </pc:spChg>
        <pc:spChg chg="del">
          <ac:chgData name="Vesa Juvonen" userId="c7243be1-99a3-4752-ab2a-0cf698cf8236" providerId="ADAL" clId="{76C3BB16-29A1-4E8E-9FAA-5A589CCCB125}" dt="2022-03-24T18:23:18.541" v="53" actId="700"/>
          <ac:spMkLst>
            <pc:docMk/>
            <pc:sldMk cId="1055430305" sldId="2145707275"/>
            <ac:spMk id="3" creationId="{1638D9A5-D515-4D07-9B9A-D2E9245EE25E}"/>
          </ac:spMkLst>
        </pc:spChg>
        <pc:spChg chg="add mod">
          <ac:chgData name="Vesa Juvonen" userId="c7243be1-99a3-4752-ab2a-0cf698cf8236" providerId="ADAL" clId="{76C3BB16-29A1-4E8E-9FAA-5A589CCCB125}" dt="2022-03-24T18:28:14.345" v="69" actId="1076"/>
          <ac:spMkLst>
            <pc:docMk/>
            <pc:sldMk cId="1055430305" sldId="2145707275"/>
            <ac:spMk id="7" creationId="{9FA9DF30-5F70-468B-9A63-685373EECA9B}"/>
          </ac:spMkLst>
        </pc:spChg>
        <pc:picChg chg="add mod">
          <ac:chgData name="Vesa Juvonen" userId="c7243be1-99a3-4752-ab2a-0cf698cf8236" providerId="ADAL" clId="{76C3BB16-29A1-4E8E-9FAA-5A589CCCB125}" dt="2022-03-24T18:26:26.585" v="57" actId="14100"/>
          <ac:picMkLst>
            <pc:docMk/>
            <pc:sldMk cId="1055430305" sldId="2145707275"/>
            <ac:picMk id="5" creationId="{1C36C5B0-4E0C-4F26-8FCB-BB3230C54E33}"/>
          </ac:picMkLst>
        </pc:picChg>
      </pc:sldChg>
    </pc:docChg>
  </pc:docChgLst>
  <pc:docChgLst>
    <pc:chgData name="Ayca Bas" userId="d5a7dadb-f04d-4f30-920f-4a45336a6ebf" providerId="ADAL" clId="{0E364325-BA0D-488D-A53A-4AF343F2F7D6}"/>
    <pc:docChg chg="addSld delSld modSld modSection">
      <pc:chgData name="Ayca Bas" userId="d5a7dadb-f04d-4f30-920f-4a45336a6ebf" providerId="ADAL" clId="{0E364325-BA0D-488D-A53A-4AF343F2F7D6}" dt="2022-03-29T08:03:14.906" v="5"/>
      <pc:docMkLst>
        <pc:docMk/>
      </pc:docMkLst>
      <pc:sldChg chg="del">
        <pc:chgData name="Ayca Bas" userId="d5a7dadb-f04d-4f30-920f-4a45336a6ebf" providerId="ADAL" clId="{0E364325-BA0D-488D-A53A-4AF343F2F7D6}" dt="2022-03-29T08:02:51.443" v="4" actId="47"/>
        <pc:sldMkLst>
          <pc:docMk/>
          <pc:sldMk cId="709137924" sldId="264"/>
        </pc:sldMkLst>
      </pc:sldChg>
      <pc:sldChg chg="addSp add del mod setBg addCm">
        <pc:chgData name="Ayca Bas" userId="d5a7dadb-f04d-4f30-920f-4a45336a6ebf" providerId="ADAL" clId="{0E364325-BA0D-488D-A53A-4AF343F2F7D6}" dt="2022-03-29T08:03:14.906" v="5"/>
        <pc:sldMkLst>
          <pc:docMk/>
          <pc:sldMk cId="792834091" sldId="265"/>
        </pc:sldMkLst>
        <pc:spChg chg="add">
          <ac:chgData name="Ayca Bas" userId="d5a7dadb-f04d-4f30-920f-4a45336a6ebf" providerId="ADAL" clId="{0E364325-BA0D-488D-A53A-4AF343F2F7D6}" dt="2022-03-29T08:02:45.513" v="3" actId="22"/>
          <ac:spMkLst>
            <pc:docMk/>
            <pc:sldMk cId="792834091" sldId="265"/>
            <ac:spMk id="2" creationId="{E333FDBD-525A-4A2F-867D-2AEF6D0C23B3}"/>
          </ac:spMkLst>
        </pc:spChg>
      </pc:sldChg>
    </pc:docChg>
  </pc:docChgLst>
  <pc:docChgLst>
    <pc:chgData name="Ayca Bas" userId="d5a7dadb-f04d-4f30-920f-4a45336a6ebf" providerId="ADAL" clId="{3341151D-8FA9-4A06-B3A1-8058622C3DC8}"/>
    <pc:docChg chg="undo custSel addSld delSld modSld modSection">
      <pc:chgData name="Ayca Bas" userId="d5a7dadb-f04d-4f30-920f-4a45336a6ebf" providerId="ADAL" clId="{3341151D-8FA9-4A06-B3A1-8058622C3DC8}" dt="2022-03-14T09:32:00.311" v="8"/>
      <pc:docMkLst>
        <pc:docMk/>
      </pc:docMkLst>
      <pc:sldChg chg="addSp delSp del mod">
        <pc:chgData name="Ayca Bas" userId="d5a7dadb-f04d-4f30-920f-4a45336a6ebf" providerId="ADAL" clId="{3341151D-8FA9-4A06-B3A1-8058622C3DC8}" dt="2022-03-14T09:31:46.265" v="7" actId="47"/>
        <pc:sldMkLst>
          <pc:docMk/>
          <pc:sldMk cId="2768292834" sldId="262"/>
        </pc:sldMkLst>
        <pc:spChg chg="add del">
          <ac:chgData name="Ayca Bas" userId="d5a7dadb-f04d-4f30-920f-4a45336a6ebf" providerId="ADAL" clId="{3341151D-8FA9-4A06-B3A1-8058622C3DC8}" dt="2022-03-14T09:30:01.192" v="1" actId="22"/>
          <ac:spMkLst>
            <pc:docMk/>
            <pc:sldMk cId="2768292834" sldId="262"/>
            <ac:spMk id="14" creationId="{AF8DCCA4-15BD-4188-9446-C10BABB10A1A}"/>
          </ac:spMkLst>
        </pc:spChg>
      </pc:sldChg>
      <pc:sldChg chg="addSp modSp add del mod setBg addCm">
        <pc:chgData name="Ayca Bas" userId="d5a7dadb-f04d-4f30-920f-4a45336a6ebf" providerId="ADAL" clId="{3341151D-8FA9-4A06-B3A1-8058622C3DC8}" dt="2022-03-14T09:32:00.311" v="8"/>
        <pc:sldMkLst>
          <pc:docMk/>
          <pc:sldMk cId="2658011793" sldId="263"/>
        </pc:sldMkLst>
        <pc:spChg chg="add ord">
          <ac:chgData name="Ayca Bas" userId="d5a7dadb-f04d-4f30-920f-4a45336a6ebf" providerId="ADAL" clId="{3341151D-8FA9-4A06-B3A1-8058622C3DC8}" dt="2022-03-14T09:31:38.113" v="6" actId="167"/>
          <ac:spMkLst>
            <pc:docMk/>
            <pc:sldMk cId="2658011793" sldId="263"/>
            <ac:spMk id="2" creationId="{989DFD4C-CA41-4FEE-97A6-495558B0D33C}"/>
          </ac:spMkLst>
        </pc:spChg>
      </pc:sldChg>
    </pc:docChg>
  </pc:docChgLst>
  <pc:docChgLst>
    <pc:chgData name="Sébastien Levert" userId="S::slevert@microsoft.com::ece773f4-084f-4e66-97d9-a9d066f2d75d" providerId="AD" clId="Web-{13F95445-92D9-50FB-03E7-054244DDAB1F}"/>
    <pc:docChg chg="modSld">
      <pc:chgData name="Sébastien Levert" userId="S::slevert@microsoft.com::ece773f4-084f-4e66-97d9-a9d066f2d75d" providerId="AD" clId="Web-{13F95445-92D9-50FB-03E7-054244DDAB1F}" dt="2021-12-03T15:37:58.242" v="1" actId="20577"/>
      <pc:docMkLst>
        <pc:docMk/>
      </pc:docMkLst>
      <pc:sldChg chg="modSp">
        <pc:chgData name="Sébastien Levert" userId="S::slevert@microsoft.com::ece773f4-084f-4e66-97d9-a9d066f2d75d" providerId="AD" clId="Web-{13F95445-92D9-50FB-03E7-054244DDAB1F}" dt="2021-12-03T15:37:58.242" v="1" actId="20577"/>
        <pc:sldMkLst>
          <pc:docMk/>
          <pc:sldMk cId="778883926" sldId="2076136264"/>
        </pc:sldMkLst>
        <pc:spChg chg="mod">
          <ac:chgData name="Sébastien Levert" userId="S::slevert@microsoft.com::ece773f4-084f-4e66-97d9-a9d066f2d75d" providerId="AD" clId="Web-{13F95445-92D9-50FB-03E7-054244DDAB1F}" dt="2021-12-03T15:37:58.242" v="1" actId="20577"/>
          <ac:spMkLst>
            <pc:docMk/>
            <pc:sldMk cId="778883926" sldId="2076136264"/>
            <ac:spMk id="14" creationId="{953584C8-8734-42EA-AD16-6AA2B405D249}"/>
          </ac:spMkLst>
        </pc:spChg>
      </pc:sldChg>
    </pc:docChg>
  </pc:docChgLst>
  <pc:docChgLst>
    <pc:chgData name="Surbhi Gupta" userId="4cd92b39-496c-4ea1-b8de-864f8b027b89" providerId="ADAL" clId="{1F5C10D4-74DA-4CB6-865B-532012DE3C0B}"/>
    <pc:docChg chg="undo custSel modSld">
      <pc:chgData name="Surbhi Gupta" userId="4cd92b39-496c-4ea1-b8de-864f8b027b89" providerId="ADAL" clId="{1F5C10D4-74DA-4CB6-865B-532012DE3C0B}" dt="2022-03-22T15:09:32.907" v="261" actId="20577"/>
      <pc:docMkLst>
        <pc:docMk/>
      </pc:docMkLst>
      <pc:sldChg chg="delSp modSp mod modNotesTx">
        <pc:chgData name="Surbhi Gupta" userId="4cd92b39-496c-4ea1-b8de-864f8b027b89" providerId="ADAL" clId="{1F5C10D4-74DA-4CB6-865B-532012DE3C0B}" dt="2022-03-22T15:09:32.907" v="261" actId="20577"/>
        <pc:sldMkLst>
          <pc:docMk/>
          <pc:sldMk cId="2705926738" sldId="2145707274"/>
        </pc:sldMkLst>
        <pc:spChg chg="del mod">
          <ac:chgData name="Surbhi Gupta" userId="4cd92b39-496c-4ea1-b8de-864f8b027b89" providerId="ADAL" clId="{1F5C10D4-74DA-4CB6-865B-532012DE3C0B}" dt="2022-03-22T05:13:46.435" v="86" actId="478"/>
          <ac:spMkLst>
            <pc:docMk/>
            <pc:sldMk cId="2705926738" sldId="2145707274"/>
            <ac:spMk id="4" creationId="{D229999F-9AD8-471A-A04E-25A88B17DA12}"/>
          </ac:spMkLst>
        </pc:spChg>
        <pc:spChg chg="mod">
          <ac:chgData name="Surbhi Gupta" userId="4cd92b39-496c-4ea1-b8de-864f8b027b89" providerId="ADAL" clId="{1F5C10D4-74DA-4CB6-865B-532012DE3C0B}" dt="2022-03-22T05:12:22.492" v="81" actId="1076"/>
          <ac:spMkLst>
            <pc:docMk/>
            <pc:sldMk cId="2705926738" sldId="2145707274"/>
            <ac:spMk id="11" creationId="{1E91C809-8AD9-4CFE-8536-EF9A735C76B7}"/>
          </ac:spMkLst>
        </pc:spChg>
        <pc:spChg chg="mod">
          <ac:chgData name="Surbhi Gupta" userId="4cd92b39-496c-4ea1-b8de-864f8b027b89" providerId="ADAL" clId="{1F5C10D4-74DA-4CB6-865B-532012DE3C0B}" dt="2022-03-22T05:11:30.758" v="76" actId="14100"/>
          <ac:spMkLst>
            <pc:docMk/>
            <pc:sldMk cId="2705926738" sldId="2145707274"/>
            <ac:spMk id="13" creationId="{8C27AAF9-B019-4867-8FA2-F8A8405DC2B0}"/>
          </ac:spMkLst>
        </pc:spChg>
        <pc:spChg chg="mod">
          <ac:chgData name="Surbhi Gupta" userId="4cd92b39-496c-4ea1-b8de-864f8b027b89" providerId="ADAL" clId="{1F5C10D4-74DA-4CB6-865B-532012DE3C0B}" dt="2022-03-22T05:07:52.653" v="46" actId="14100"/>
          <ac:spMkLst>
            <pc:docMk/>
            <pc:sldMk cId="2705926738" sldId="2145707274"/>
            <ac:spMk id="16" creationId="{F222AA80-F0A5-40AA-82BF-B76D92C1953F}"/>
          </ac:spMkLst>
        </pc:spChg>
        <pc:spChg chg="mod">
          <ac:chgData name="Surbhi Gupta" userId="4cd92b39-496c-4ea1-b8de-864f8b027b89" providerId="ADAL" clId="{1F5C10D4-74DA-4CB6-865B-532012DE3C0B}" dt="2022-03-22T05:12:22.492" v="81" actId="1076"/>
          <ac:spMkLst>
            <pc:docMk/>
            <pc:sldMk cId="2705926738" sldId="2145707274"/>
            <ac:spMk id="20" creationId="{C0892F02-EC04-4E87-93FE-AAE736270E26}"/>
          </ac:spMkLst>
        </pc:spChg>
        <pc:spChg chg="mod ord">
          <ac:chgData name="Surbhi Gupta" userId="4cd92b39-496c-4ea1-b8de-864f8b027b89" providerId="ADAL" clId="{1F5C10D4-74DA-4CB6-865B-532012DE3C0B}" dt="2022-03-22T05:12:47.617" v="83" actId="1076"/>
          <ac:spMkLst>
            <pc:docMk/>
            <pc:sldMk cId="2705926738" sldId="2145707274"/>
            <ac:spMk id="23" creationId="{A2450CC2-0D85-43EC-8DA3-595A6ED0E98F}"/>
          </ac:spMkLst>
        </pc:spChg>
        <pc:spChg chg="mod">
          <ac:chgData name="Surbhi Gupta" userId="4cd92b39-496c-4ea1-b8de-864f8b027b89" providerId="ADAL" clId="{1F5C10D4-74DA-4CB6-865B-532012DE3C0B}" dt="2022-03-22T05:11:08.734" v="73" actId="1076"/>
          <ac:spMkLst>
            <pc:docMk/>
            <pc:sldMk cId="2705926738" sldId="2145707274"/>
            <ac:spMk id="24" creationId="{7B13B4AF-0AD9-4A71-8790-5424628686E5}"/>
          </ac:spMkLst>
        </pc:spChg>
        <pc:spChg chg="mod">
          <ac:chgData name="Surbhi Gupta" userId="4cd92b39-496c-4ea1-b8de-864f8b027b89" providerId="ADAL" clId="{1F5C10D4-74DA-4CB6-865B-532012DE3C0B}" dt="2022-03-22T05:13:18.494" v="85" actId="1076"/>
          <ac:spMkLst>
            <pc:docMk/>
            <pc:sldMk cId="2705926738" sldId="2145707274"/>
            <ac:spMk id="25" creationId="{08AA88E9-53A3-4D01-AFB1-A67C77DE2A9F}"/>
          </ac:spMkLst>
        </pc:spChg>
        <pc:spChg chg="mod">
          <ac:chgData name="Surbhi Gupta" userId="4cd92b39-496c-4ea1-b8de-864f8b027b89" providerId="ADAL" clId="{1F5C10D4-74DA-4CB6-865B-532012DE3C0B}" dt="2022-03-22T05:12:33.777" v="82" actId="1076"/>
          <ac:spMkLst>
            <pc:docMk/>
            <pc:sldMk cId="2705926738" sldId="2145707274"/>
            <ac:spMk id="44" creationId="{9E473C1C-4D75-442E-AB1B-6D52056EEBFF}"/>
          </ac:spMkLst>
        </pc:spChg>
        <pc:spChg chg="mod">
          <ac:chgData name="Surbhi Gupta" userId="4cd92b39-496c-4ea1-b8de-864f8b027b89" providerId="ADAL" clId="{1F5C10D4-74DA-4CB6-865B-532012DE3C0B}" dt="2022-03-22T04:05:16.408" v="38" actId="1076"/>
          <ac:spMkLst>
            <pc:docMk/>
            <pc:sldMk cId="2705926738" sldId="2145707274"/>
            <ac:spMk id="47" creationId="{F05A7CAD-B01F-4C67-92E2-EC8910A4A71C}"/>
          </ac:spMkLst>
        </pc:spChg>
        <pc:spChg chg="mod">
          <ac:chgData name="Surbhi Gupta" userId="4cd92b39-496c-4ea1-b8de-864f8b027b89" providerId="ADAL" clId="{1F5C10D4-74DA-4CB6-865B-532012DE3C0B}" dt="2022-03-22T05:12:33.777" v="82" actId="1076"/>
          <ac:spMkLst>
            <pc:docMk/>
            <pc:sldMk cId="2705926738" sldId="2145707274"/>
            <ac:spMk id="48" creationId="{D8D11F0F-488F-4FA5-9758-85820910E7BA}"/>
          </ac:spMkLst>
        </pc:spChg>
        <pc:spChg chg="mod">
          <ac:chgData name="Surbhi Gupta" userId="4cd92b39-496c-4ea1-b8de-864f8b027b89" providerId="ADAL" clId="{1F5C10D4-74DA-4CB6-865B-532012DE3C0B}" dt="2022-03-22T05:11:30.758" v="76" actId="14100"/>
          <ac:spMkLst>
            <pc:docMk/>
            <pc:sldMk cId="2705926738" sldId="2145707274"/>
            <ac:spMk id="50" creationId="{3886C967-42FA-4EF8-9DEA-4AF24ECC189E}"/>
          </ac:spMkLst>
        </pc:spChg>
        <pc:spChg chg="mod">
          <ac:chgData name="Surbhi Gupta" userId="4cd92b39-496c-4ea1-b8de-864f8b027b89" providerId="ADAL" clId="{1F5C10D4-74DA-4CB6-865B-532012DE3C0B}" dt="2022-03-22T04:05:22.039" v="39" actId="1076"/>
          <ac:spMkLst>
            <pc:docMk/>
            <pc:sldMk cId="2705926738" sldId="2145707274"/>
            <ac:spMk id="53" creationId="{213D6240-F005-477F-BE0F-71BA0B1AC9DF}"/>
          </ac:spMkLst>
        </pc:spChg>
        <pc:spChg chg="mod">
          <ac:chgData name="Surbhi Gupta" userId="4cd92b39-496c-4ea1-b8de-864f8b027b89" providerId="ADAL" clId="{1F5C10D4-74DA-4CB6-865B-532012DE3C0B}" dt="2022-03-22T05:08:00.697" v="47" actId="1076"/>
          <ac:spMkLst>
            <pc:docMk/>
            <pc:sldMk cId="2705926738" sldId="2145707274"/>
            <ac:spMk id="65" creationId="{20B00786-2330-4F60-AEFD-545A4DAE0F4D}"/>
          </ac:spMkLst>
        </pc:spChg>
        <pc:spChg chg="mod">
          <ac:chgData name="Surbhi Gupta" userId="4cd92b39-496c-4ea1-b8de-864f8b027b89" providerId="ADAL" clId="{1F5C10D4-74DA-4CB6-865B-532012DE3C0B}" dt="2022-03-22T04:05:25.819" v="40" actId="1076"/>
          <ac:spMkLst>
            <pc:docMk/>
            <pc:sldMk cId="2705926738" sldId="2145707274"/>
            <ac:spMk id="69" creationId="{EC852C63-EF80-41C2-805D-D65B08C739FF}"/>
          </ac:spMkLst>
        </pc:spChg>
        <pc:picChg chg="mod">
          <ac:chgData name="Surbhi Gupta" userId="4cd92b39-496c-4ea1-b8de-864f8b027b89" providerId="ADAL" clId="{1F5C10D4-74DA-4CB6-865B-532012DE3C0B}" dt="2022-03-22T05:11:46.495" v="78" actId="14100"/>
          <ac:picMkLst>
            <pc:docMk/>
            <pc:sldMk cId="2705926738" sldId="2145707274"/>
            <ac:picMk id="1028" creationId="{537CCD03-5C1D-44A1-A582-5016EC463D4E}"/>
          </ac:picMkLst>
        </pc:picChg>
        <pc:picChg chg="mod">
          <ac:chgData name="Surbhi Gupta" userId="4cd92b39-496c-4ea1-b8de-864f8b027b89" providerId="ADAL" clId="{1F5C10D4-74DA-4CB6-865B-532012DE3C0B}" dt="2022-03-22T05:19:09.946" v="233" actId="1076"/>
          <ac:picMkLst>
            <pc:docMk/>
            <pc:sldMk cId="2705926738" sldId="2145707274"/>
            <ac:picMk id="7179" creationId="{A96C088D-C357-435C-86AF-5A60EF749330}"/>
          </ac:picMkLst>
        </pc:picChg>
      </pc:sldChg>
    </pc:docChg>
  </pc:docChgLst>
  <pc:docChgLst>
    <pc:chgData name="Vesa Juvonen" userId="c7243be1-99a3-4752-ab2a-0cf698cf8236" providerId="ADAL" clId="{F9CB04C2-32CA-4546-8C74-3BFF6F48246C}"/>
    <pc:docChg chg="undo custSel addSld delSld modSld modSection">
      <pc:chgData name="Vesa Juvonen" userId="c7243be1-99a3-4752-ab2a-0cf698cf8236" providerId="ADAL" clId="{F9CB04C2-32CA-4546-8C74-3BFF6F48246C}" dt="2021-02-25T14:37:04.098" v="421" actId="20577"/>
      <pc:docMkLst>
        <pc:docMk/>
      </pc:docMkLst>
      <pc:sldChg chg="modSp mod">
        <pc:chgData name="Vesa Juvonen" userId="c7243be1-99a3-4752-ab2a-0cf698cf8236" providerId="ADAL" clId="{F9CB04C2-32CA-4546-8C74-3BFF6F48246C}" dt="2021-02-23T20:12:56.264" v="381" actId="20577"/>
        <pc:sldMkLst>
          <pc:docMk/>
          <pc:sldMk cId="2967945684" sldId="277"/>
        </pc:sldMkLst>
        <pc:spChg chg="mod">
          <ac:chgData name="Vesa Juvonen" userId="c7243be1-99a3-4752-ab2a-0cf698cf8236" providerId="ADAL" clId="{F9CB04C2-32CA-4546-8C74-3BFF6F48246C}" dt="2021-02-23T20:12:56.264" v="381" actId="20577"/>
          <ac:spMkLst>
            <pc:docMk/>
            <pc:sldMk cId="2967945684" sldId="277"/>
            <ac:spMk id="4" creationId="{A04E16D6-6682-4068-BF11-BA8E4E8E1BBC}"/>
          </ac:spMkLst>
        </pc:spChg>
      </pc:sldChg>
      <pc:sldChg chg="modSp mod">
        <pc:chgData name="Vesa Juvonen" userId="c7243be1-99a3-4752-ab2a-0cf698cf8236" providerId="ADAL" clId="{F9CB04C2-32CA-4546-8C74-3BFF6F48246C}" dt="2021-02-23T12:13:12.433" v="1" actId="20577"/>
        <pc:sldMkLst>
          <pc:docMk/>
          <pc:sldMk cId="287163252" sldId="1567"/>
        </pc:sldMkLst>
        <pc:spChg chg="mod">
          <ac:chgData name="Vesa Juvonen" userId="c7243be1-99a3-4752-ab2a-0cf698cf8236" providerId="ADAL" clId="{F9CB04C2-32CA-4546-8C74-3BFF6F48246C}" dt="2021-02-23T12:13:12.433" v="1" actId="20577"/>
          <ac:spMkLst>
            <pc:docMk/>
            <pc:sldMk cId="287163252" sldId="1567"/>
            <ac:spMk id="8" creationId="{00000000-0000-0000-0000-000000000000}"/>
          </ac:spMkLst>
        </pc:spChg>
      </pc:sldChg>
      <pc:sldChg chg="addSp modSp mod">
        <pc:chgData name="Vesa Juvonen" userId="c7243be1-99a3-4752-ab2a-0cf698cf8236" providerId="ADAL" clId="{F9CB04C2-32CA-4546-8C74-3BFF6F48246C}" dt="2021-02-23T19:55:56.222" v="319" actId="14100"/>
        <pc:sldMkLst>
          <pc:docMk/>
          <pc:sldMk cId="2877399898" sldId="1623"/>
        </pc:sldMkLst>
        <pc:spChg chg="add mod">
          <ac:chgData name="Vesa Juvonen" userId="c7243be1-99a3-4752-ab2a-0cf698cf8236" providerId="ADAL" clId="{F9CB04C2-32CA-4546-8C74-3BFF6F48246C}" dt="2021-02-23T19:55:56.222" v="319" actId="14100"/>
          <ac:spMkLst>
            <pc:docMk/>
            <pc:sldMk cId="2877399898" sldId="1623"/>
            <ac:spMk id="20" creationId="{0A216E30-6D53-4F44-A7DF-9CF4E85DFDD9}"/>
          </ac:spMkLst>
        </pc:spChg>
      </pc:sldChg>
      <pc:sldChg chg="addSp mod">
        <pc:chgData name="Vesa Juvonen" userId="c7243be1-99a3-4752-ab2a-0cf698cf8236" providerId="ADAL" clId="{F9CB04C2-32CA-4546-8C74-3BFF6F48246C}" dt="2021-02-23T19:55:59.183" v="320" actId="22"/>
        <pc:sldMkLst>
          <pc:docMk/>
          <pc:sldMk cId="2253365439" sldId="1642"/>
        </pc:sldMkLst>
        <pc:spChg chg="add">
          <ac:chgData name="Vesa Juvonen" userId="c7243be1-99a3-4752-ab2a-0cf698cf8236" providerId="ADAL" clId="{F9CB04C2-32CA-4546-8C74-3BFF6F48246C}" dt="2021-02-23T19:55:59.183" v="320" actId="22"/>
          <ac:spMkLst>
            <pc:docMk/>
            <pc:sldMk cId="2253365439" sldId="1642"/>
            <ac:spMk id="4" creationId="{9F031D70-C3A7-442C-8819-14BEFCC2040B}"/>
          </ac:spMkLst>
        </pc:spChg>
      </pc:sldChg>
      <pc:sldChg chg="addSp delSp modSp add del mod">
        <pc:chgData name="Vesa Juvonen" userId="c7243be1-99a3-4752-ab2a-0cf698cf8236" providerId="ADAL" clId="{F9CB04C2-32CA-4546-8C74-3BFF6F48246C}" dt="2021-02-25T14:37:04.098" v="421" actId="20577"/>
        <pc:sldMkLst>
          <pc:docMk/>
          <pc:sldMk cId="10702720" sldId="2079"/>
        </pc:sldMkLst>
        <pc:spChg chg="mod">
          <ac:chgData name="Vesa Juvonen" userId="c7243be1-99a3-4752-ab2a-0cf698cf8236" providerId="ADAL" clId="{F9CB04C2-32CA-4546-8C74-3BFF6F48246C}" dt="2021-02-25T14:37:04.098" v="421" actId="20577"/>
          <ac:spMkLst>
            <pc:docMk/>
            <pc:sldMk cId="10702720" sldId="2079"/>
            <ac:spMk id="8" creationId="{00000000-0000-0000-0000-000000000000}"/>
          </ac:spMkLst>
        </pc:spChg>
        <pc:picChg chg="mod">
          <ac:chgData name="Vesa Juvonen" userId="c7243be1-99a3-4752-ab2a-0cf698cf8236" providerId="ADAL" clId="{F9CB04C2-32CA-4546-8C74-3BFF6F48246C}" dt="2021-02-23T19:58:07.783" v="351" actId="1076"/>
          <ac:picMkLst>
            <pc:docMk/>
            <pc:sldMk cId="10702720" sldId="2079"/>
            <ac:picMk id="2" creationId="{7B094EB8-0F11-4488-B084-3A4D22683D3B}"/>
          </ac:picMkLst>
        </pc:picChg>
        <pc:picChg chg="del">
          <ac:chgData name="Vesa Juvonen" userId="c7243be1-99a3-4752-ab2a-0cf698cf8236" providerId="ADAL" clId="{F9CB04C2-32CA-4546-8C74-3BFF6F48246C}" dt="2021-02-23T12:17:14.106" v="2" actId="478"/>
          <ac:picMkLst>
            <pc:docMk/>
            <pc:sldMk cId="10702720" sldId="2079"/>
            <ac:picMk id="4" creationId="{606A142A-771B-434A-B9E7-5BD700326A4F}"/>
          </ac:picMkLst>
        </pc:picChg>
        <pc:picChg chg="add del">
          <ac:chgData name="Vesa Juvonen" userId="c7243be1-99a3-4752-ab2a-0cf698cf8236" providerId="ADAL" clId="{F9CB04C2-32CA-4546-8C74-3BFF6F48246C}" dt="2021-02-23T19:49:57.721" v="301" actId="21"/>
          <ac:picMkLst>
            <pc:docMk/>
            <pc:sldMk cId="10702720" sldId="2079"/>
            <ac:picMk id="9" creationId="{86FADF17-2B4D-4F13-B87E-3E09E43AA512}"/>
          </ac:picMkLst>
        </pc:picChg>
        <pc:picChg chg="del">
          <ac:chgData name="Vesa Juvonen" userId="c7243be1-99a3-4752-ab2a-0cf698cf8236" providerId="ADAL" clId="{F9CB04C2-32CA-4546-8C74-3BFF6F48246C}" dt="2021-02-23T12:17:14.106" v="2" actId="478"/>
          <ac:picMkLst>
            <pc:docMk/>
            <pc:sldMk cId="10702720" sldId="2079"/>
            <ac:picMk id="10" creationId="{5C5C0C9F-2FFA-465F-8F0D-9A683298C325}"/>
          </ac:picMkLst>
        </pc:picChg>
        <pc:picChg chg="mod">
          <ac:chgData name="Vesa Juvonen" userId="c7243be1-99a3-4752-ab2a-0cf698cf8236" providerId="ADAL" clId="{F9CB04C2-32CA-4546-8C74-3BFF6F48246C}" dt="2021-02-23T19:58:07.783" v="351" actId="1076"/>
          <ac:picMkLst>
            <pc:docMk/>
            <pc:sldMk cId="10702720" sldId="2079"/>
            <ac:picMk id="1026" creationId="{98C06217-0DBD-4F55-8BEB-9E71072173C4}"/>
          </ac:picMkLst>
        </pc:picChg>
        <pc:picChg chg="mod">
          <ac:chgData name="Vesa Juvonen" userId="c7243be1-99a3-4752-ab2a-0cf698cf8236" providerId="ADAL" clId="{F9CB04C2-32CA-4546-8C74-3BFF6F48246C}" dt="2021-02-23T19:58:07.783" v="351" actId="1076"/>
          <ac:picMkLst>
            <pc:docMk/>
            <pc:sldMk cId="10702720" sldId="2079"/>
            <ac:picMk id="2050" creationId="{A2F0C790-4630-42DD-97CE-D0A8615687E5}"/>
          </ac:picMkLst>
        </pc:picChg>
      </pc:sldChg>
      <pc:sldChg chg="addSp">
        <pc:chgData name="Vesa Juvonen" userId="c7243be1-99a3-4752-ab2a-0cf698cf8236" providerId="ADAL" clId="{F9CB04C2-32CA-4546-8C74-3BFF6F48246C}" dt="2021-02-23T19:57:13.651" v="334"/>
        <pc:sldMkLst>
          <pc:docMk/>
          <pc:sldMk cId="910154167" sldId="2079"/>
        </pc:sldMkLst>
        <pc:picChg chg="add">
          <ac:chgData name="Vesa Juvonen" userId="c7243be1-99a3-4752-ab2a-0cf698cf8236" providerId="ADAL" clId="{F9CB04C2-32CA-4546-8C74-3BFF6F48246C}" dt="2021-02-23T19:57:13.651" v="334"/>
          <ac:picMkLst>
            <pc:docMk/>
            <pc:sldMk cId="910154167" sldId="2079"/>
            <ac:picMk id="1026" creationId="{98C06217-0DBD-4F55-8BEB-9E71072173C4}"/>
          </ac:picMkLst>
        </pc:picChg>
      </pc:sldChg>
      <pc:sldChg chg="addSp">
        <pc:chgData name="Vesa Juvonen" userId="c7243be1-99a3-4752-ab2a-0cf698cf8236" providerId="ADAL" clId="{F9CB04C2-32CA-4546-8C74-3BFF6F48246C}" dt="2021-02-23T19:57:49.559" v="342"/>
        <pc:sldMkLst>
          <pc:docMk/>
          <pc:sldMk cId="3155620861" sldId="2079"/>
        </pc:sldMkLst>
        <pc:picChg chg="add">
          <ac:chgData name="Vesa Juvonen" userId="c7243be1-99a3-4752-ab2a-0cf698cf8236" providerId="ADAL" clId="{F9CB04C2-32CA-4546-8C74-3BFF6F48246C}" dt="2021-02-23T19:57:49.559" v="342"/>
          <ac:picMkLst>
            <pc:docMk/>
            <pc:sldMk cId="3155620861" sldId="2079"/>
            <ac:picMk id="2050" creationId="{A2F0C790-4630-42DD-97CE-D0A8615687E5}"/>
          </ac:picMkLst>
        </pc:picChg>
      </pc:sldChg>
      <pc:sldChg chg="addSp mod">
        <pc:chgData name="Vesa Juvonen" userId="c7243be1-99a3-4752-ab2a-0cf698cf8236" providerId="ADAL" clId="{F9CB04C2-32CA-4546-8C74-3BFF6F48246C}" dt="2021-02-23T19:56:01.225" v="321" actId="22"/>
        <pc:sldMkLst>
          <pc:docMk/>
          <pc:sldMk cId="4037611923" sldId="3334"/>
        </pc:sldMkLst>
        <pc:spChg chg="add">
          <ac:chgData name="Vesa Juvonen" userId="c7243be1-99a3-4752-ab2a-0cf698cf8236" providerId="ADAL" clId="{F9CB04C2-32CA-4546-8C74-3BFF6F48246C}" dt="2021-02-23T19:56:01.225" v="321" actId="22"/>
          <ac:spMkLst>
            <pc:docMk/>
            <pc:sldMk cId="4037611923" sldId="3334"/>
            <ac:spMk id="4" creationId="{A720A52E-4BB1-4491-A231-74686D0707C6}"/>
          </ac:spMkLst>
        </pc:spChg>
      </pc:sldChg>
      <pc:sldChg chg="mod modShow">
        <pc:chgData name="Vesa Juvonen" userId="c7243be1-99a3-4752-ab2a-0cf698cf8236" providerId="ADAL" clId="{F9CB04C2-32CA-4546-8C74-3BFF6F48246C}" dt="2021-02-25T14:36:09.368" v="420" actId="729"/>
        <pc:sldMkLst>
          <pc:docMk/>
          <pc:sldMk cId="1633789891" sldId="3336"/>
        </pc:sldMkLst>
      </pc:sldChg>
      <pc:sldChg chg="addSp mod modShow">
        <pc:chgData name="Vesa Juvonen" userId="c7243be1-99a3-4752-ab2a-0cf698cf8236" providerId="ADAL" clId="{F9CB04C2-32CA-4546-8C74-3BFF6F48246C}" dt="2021-02-25T14:36:09.368" v="420" actId="729"/>
        <pc:sldMkLst>
          <pc:docMk/>
          <pc:sldMk cId="1805818155" sldId="3338"/>
        </pc:sldMkLst>
        <pc:spChg chg="add">
          <ac:chgData name="Vesa Juvonen" userId="c7243be1-99a3-4752-ab2a-0cf698cf8236" providerId="ADAL" clId="{F9CB04C2-32CA-4546-8C74-3BFF6F48246C}" dt="2021-02-23T19:56:03.218" v="322" actId="22"/>
          <ac:spMkLst>
            <pc:docMk/>
            <pc:sldMk cId="1805818155" sldId="3338"/>
            <ac:spMk id="19" creationId="{5585B958-C61E-4C9C-B948-AF647C59D117}"/>
          </ac:spMkLst>
        </pc:spChg>
      </pc:sldChg>
      <pc:sldChg chg="addSp delSp modSp mod">
        <pc:chgData name="Vesa Juvonen" userId="c7243be1-99a3-4752-ab2a-0cf698cf8236" providerId="ADAL" clId="{F9CB04C2-32CA-4546-8C74-3BFF6F48246C}" dt="2021-02-23T19:58:30.180" v="358" actId="478"/>
        <pc:sldMkLst>
          <pc:docMk/>
          <pc:sldMk cId="778883926" sldId="2076136264"/>
        </pc:sldMkLst>
        <pc:spChg chg="mod">
          <ac:chgData name="Vesa Juvonen" userId="c7243be1-99a3-4752-ab2a-0cf698cf8236" providerId="ADAL" clId="{F9CB04C2-32CA-4546-8C74-3BFF6F48246C}" dt="2021-02-23T19:56:32.327" v="330" actId="113"/>
          <ac:spMkLst>
            <pc:docMk/>
            <pc:sldMk cId="778883926" sldId="2076136264"/>
            <ac:spMk id="14" creationId="{953584C8-8734-42EA-AD16-6AA2B405D249}"/>
          </ac:spMkLst>
        </pc:spChg>
        <pc:picChg chg="add del mod">
          <ac:chgData name="Vesa Juvonen" userId="c7243be1-99a3-4752-ab2a-0cf698cf8236" providerId="ADAL" clId="{F9CB04C2-32CA-4546-8C74-3BFF6F48246C}" dt="2021-02-23T19:58:30.180" v="358" actId="478"/>
          <ac:picMkLst>
            <pc:docMk/>
            <pc:sldMk cId="778883926" sldId="2076136264"/>
            <ac:picMk id="3" creationId="{19B10BE7-BA2E-42A1-8536-BB7EC106AEED}"/>
          </ac:picMkLst>
        </pc:picChg>
        <pc:picChg chg="add mod">
          <ac:chgData name="Vesa Juvonen" userId="c7243be1-99a3-4752-ab2a-0cf698cf8236" providerId="ADAL" clId="{F9CB04C2-32CA-4546-8C74-3BFF6F48246C}" dt="2021-02-23T19:58:23.038" v="355" actId="1076"/>
          <ac:picMkLst>
            <pc:docMk/>
            <pc:sldMk cId="778883926" sldId="2076136264"/>
            <ac:picMk id="4" creationId="{92485136-DAD5-416A-AE2C-1F162D0DDED7}"/>
          </ac:picMkLst>
        </pc:picChg>
        <pc:picChg chg="add mod">
          <ac:chgData name="Vesa Juvonen" userId="c7243be1-99a3-4752-ab2a-0cf698cf8236" providerId="ADAL" clId="{F9CB04C2-32CA-4546-8C74-3BFF6F48246C}" dt="2021-02-23T19:58:28.516" v="357" actId="1076"/>
          <ac:picMkLst>
            <pc:docMk/>
            <pc:sldMk cId="778883926" sldId="2076136264"/>
            <ac:picMk id="5" creationId="{04208452-A60B-466C-B78B-A51BAEEB79BF}"/>
          </ac:picMkLst>
        </pc:picChg>
        <pc:picChg chg="add del mod">
          <ac:chgData name="Vesa Juvonen" userId="c7243be1-99a3-4752-ab2a-0cf698cf8236" providerId="ADAL" clId="{F9CB04C2-32CA-4546-8C74-3BFF6F48246C}" dt="2021-02-23T19:58:25.834" v="356" actId="1076"/>
          <ac:picMkLst>
            <pc:docMk/>
            <pc:sldMk cId="778883926" sldId="2076136264"/>
            <ac:picMk id="11" creationId="{131AFD9C-6E44-4FF3-8F3A-49804368A0C3}"/>
          </ac:picMkLst>
        </pc:picChg>
        <pc:picChg chg="add del">
          <ac:chgData name="Vesa Juvonen" userId="c7243be1-99a3-4752-ab2a-0cf698cf8236" providerId="ADAL" clId="{F9CB04C2-32CA-4546-8C74-3BFF6F48246C}" dt="2021-02-23T19:56:40.605" v="333" actId="478"/>
          <ac:picMkLst>
            <pc:docMk/>
            <pc:sldMk cId="778883926" sldId="2076136264"/>
            <ac:picMk id="1026" creationId="{A56D7B29-797B-4A06-A425-22BF1648403B}"/>
          </ac:picMkLst>
        </pc:picChg>
        <pc:picChg chg="add del">
          <ac:chgData name="Vesa Juvonen" userId="c7243be1-99a3-4752-ab2a-0cf698cf8236" providerId="ADAL" clId="{F9CB04C2-32CA-4546-8C74-3BFF6F48246C}" dt="2021-02-23T19:56:40.605" v="333" actId="478"/>
          <ac:picMkLst>
            <pc:docMk/>
            <pc:sldMk cId="778883926" sldId="2076136264"/>
            <ac:picMk id="2050" creationId="{145B671C-EA40-44B5-96C9-ACB8A7A4FF09}"/>
          </ac:picMkLst>
        </pc:picChg>
      </pc:sldChg>
      <pc:sldChg chg="addSp mod">
        <pc:chgData name="Vesa Juvonen" userId="c7243be1-99a3-4752-ab2a-0cf698cf8236" providerId="ADAL" clId="{F9CB04C2-32CA-4546-8C74-3BFF6F48246C}" dt="2021-02-23T19:56:04.881" v="323" actId="22"/>
        <pc:sldMkLst>
          <pc:docMk/>
          <pc:sldMk cId="2925091645" sldId="2076136308"/>
        </pc:sldMkLst>
        <pc:spChg chg="add">
          <ac:chgData name="Vesa Juvonen" userId="c7243be1-99a3-4752-ab2a-0cf698cf8236" providerId="ADAL" clId="{F9CB04C2-32CA-4546-8C74-3BFF6F48246C}" dt="2021-02-23T19:56:04.881" v="323" actId="22"/>
          <ac:spMkLst>
            <pc:docMk/>
            <pc:sldMk cId="2925091645" sldId="2076136308"/>
            <ac:spMk id="5" creationId="{D92F8E95-CC80-492B-B7FF-FC9B55D1DD49}"/>
          </ac:spMkLst>
        </pc:spChg>
      </pc:sldChg>
      <pc:sldChg chg="modSp mod">
        <pc:chgData name="Vesa Juvonen" userId="c7243be1-99a3-4752-ab2a-0cf698cf8236" providerId="ADAL" clId="{F9CB04C2-32CA-4546-8C74-3BFF6F48246C}" dt="2021-02-25T14:35:30.115" v="419" actId="20577"/>
        <pc:sldMkLst>
          <pc:docMk/>
          <pc:sldMk cId="1795682602" sldId="2076136389"/>
        </pc:sldMkLst>
        <pc:spChg chg="mod">
          <ac:chgData name="Vesa Juvonen" userId="c7243be1-99a3-4752-ab2a-0cf698cf8236" providerId="ADAL" clId="{F9CB04C2-32CA-4546-8C74-3BFF6F48246C}" dt="2021-02-25T14:35:30.115" v="419" actId="20577"/>
          <ac:spMkLst>
            <pc:docMk/>
            <pc:sldMk cId="1795682602" sldId="2076136389"/>
            <ac:spMk id="3" creationId="{00000000-0000-0000-0000-000000000000}"/>
          </ac:spMkLst>
        </pc:spChg>
      </pc:sldChg>
      <pc:sldChg chg="addSp mod">
        <pc:chgData name="Vesa Juvonen" userId="c7243be1-99a3-4752-ab2a-0cf698cf8236" providerId="ADAL" clId="{F9CB04C2-32CA-4546-8C74-3BFF6F48246C}" dt="2021-02-23T19:56:06.833" v="324" actId="22"/>
        <pc:sldMkLst>
          <pc:docMk/>
          <pc:sldMk cId="1154834655" sldId="2076136390"/>
        </pc:sldMkLst>
        <pc:spChg chg="add">
          <ac:chgData name="Vesa Juvonen" userId="c7243be1-99a3-4752-ab2a-0cf698cf8236" providerId="ADAL" clId="{F9CB04C2-32CA-4546-8C74-3BFF6F48246C}" dt="2021-02-23T19:56:06.833" v="324" actId="22"/>
          <ac:spMkLst>
            <pc:docMk/>
            <pc:sldMk cId="1154834655" sldId="2076136390"/>
            <ac:spMk id="20" creationId="{6357F528-DE19-4371-AF11-603DCBE5DED3}"/>
          </ac:spMkLst>
        </pc:spChg>
      </pc:sldChg>
    </pc:docChg>
  </pc:docChgLst>
  <pc:docChgLst>
    <pc:chgData name="David Warner" userId="S::david_dwarnerii.com#ext#@microsoft.onmicrosoft.com::acafcf14-4098-4a83-9425-e73571277a06" providerId="AD" clId="Web-{8FF179FA-3D59-4242-9F7D-0CE1B65F0F0B}"/>
    <pc:docChg chg="modSld">
      <pc:chgData name="David Warner" userId="S::david_dwarnerii.com#ext#@microsoft.onmicrosoft.com::acafcf14-4098-4a83-9425-e73571277a06" providerId="AD" clId="Web-{8FF179FA-3D59-4242-9F7D-0CE1B65F0F0B}" dt="2021-04-05T22:40:05.648" v="30"/>
      <pc:docMkLst>
        <pc:docMk/>
      </pc:docMkLst>
      <pc:sldChg chg="addSp delSp modSp">
        <pc:chgData name="David Warner" userId="S::david_dwarnerii.com#ext#@microsoft.onmicrosoft.com::acafcf14-4098-4a83-9425-e73571277a06" providerId="AD" clId="Web-{8FF179FA-3D59-4242-9F7D-0CE1B65F0F0B}" dt="2021-04-05T22:40:05.648" v="30"/>
        <pc:sldMkLst>
          <pc:docMk/>
          <pc:sldMk cId="357588276" sldId="2076136388"/>
        </pc:sldMkLst>
        <pc:spChg chg="mod">
          <ac:chgData name="David Warner" userId="S::david_dwarnerii.com#ext#@microsoft.onmicrosoft.com::acafcf14-4098-4a83-9425-e73571277a06" providerId="AD" clId="Web-{8FF179FA-3D59-4242-9F7D-0CE1B65F0F0B}" dt="2021-04-05T22:32:33.202" v="22" actId="20577"/>
          <ac:spMkLst>
            <pc:docMk/>
            <pc:sldMk cId="357588276" sldId="2076136388"/>
            <ac:spMk id="9" creationId="{E00A4A7B-76F5-4DD2-BDB4-53AB1B34275B}"/>
          </ac:spMkLst>
        </pc:spChg>
        <pc:picChg chg="add mod modCrop">
          <ac:chgData name="David Warner" userId="S::david_dwarnerii.com#ext#@microsoft.onmicrosoft.com::acafcf14-4098-4a83-9425-e73571277a06" providerId="AD" clId="Web-{8FF179FA-3D59-4242-9F7D-0CE1B65F0F0B}" dt="2021-04-05T22:40:05.648" v="30"/>
          <ac:picMkLst>
            <pc:docMk/>
            <pc:sldMk cId="357588276" sldId="2076136388"/>
            <ac:picMk id="2" creationId="{30FD2BFF-8242-40D0-BBF7-7A3147D88328}"/>
          </ac:picMkLst>
        </pc:picChg>
        <pc:picChg chg="del">
          <ac:chgData name="David Warner" userId="S::david_dwarnerii.com#ext#@microsoft.onmicrosoft.com::acafcf14-4098-4a83-9425-e73571277a06" providerId="AD" clId="Web-{8FF179FA-3D59-4242-9F7D-0CE1B65F0F0B}" dt="2021-04-05T22:39:39.959" v="24"/>
          <ac:picMkLst>
            <pc:docMk/>
            <pc:sldMk cId="357588276" sldId="2076136388"/>
            <ac:picMk id="5" creationId="{D85B9EC6-EA01-4CE7-9AC2-E350CC8B5AD2}"/>
          </ac:picMkLst>
        </pc:picChg>
      </pc:sldChg>
      <pc:sldChg chg="addSp">
        <pc:chgData name="David Warner" userId="S::david_dwarnerii.com#ext#@microsoft.onmicrosoft.com::acafcf14-4098-4a83-9425-e73571277a06" providerId="AD" clId="Web-{8FF179FA-3D59-4242-9F7D-0CE1B65F0F0B}" dt="2021-04-05T22:37:33.234" v="23"/>
        <pc:sldMkLst>
          <pc:docMk/>
          <pc:sldMk cId="465202636" sldId="2076137578"/>
        </pc:sldMkLst>
        <pc:spChg chg="add">
          <ac:chgData name="David Warner" userId="S::david_dwarnerii.com#ext#@microsoft.onmicrosoft.com::acafcf14-4098-4a83-9425-e73571277a06" providerId="AD" clId="Web-{8FF179FA-3D59-4242-9F7D-0CE1B65F0F0B}" dt="2021-04-05T22:37:33.234" v="23"/>
          <ac:spMkLst>
            <pc:docMk/>
            <pc:sldMk cId="465202636" sldId="2076137578"/>
            <ac:spMk id="3" creationId="{792E4808-8BD9-48B1-B4C7-3450F5D27124}"/>
          </ac:spMkLst>
        </pc:spChg>
      </pc:sldChg>
    </pc:docChg>
  </pc:docChgLst>
  <pc:docChgLst>
    <pc:chgData name="Vesa Juvonen" userId="c7243be1-99a3-4752-ab2a-0cf698cf8236" providerId="ADAL" clId="{ECCEA630-B9E2-4D58-A8E8-CD8CC4DFF8EB}"/>
    <pc:docChg chg="undo custSel addSld delSld modSld modSection">
      <pc:chgData name="Vesa Juvonen" userId="c7243be1-99a3-4752-ab2a-0cf698cf8236" providerId="ADAL" clId="{ECCEA630-B9E2-4D58-A8E8-CD8CC4DFF8EB}" dt="2022-04-05T16:51:50.854" v="2078" actId="20577"/>
      <pc:docMkLst>
        <pc:docMk/>
      </pc:docMkLst>
      <pc:sldChg chg="addCm delCm">
        <pc:chgData name="Vesa Juvonen" userId="c7243be1-99a3-4752-ab2a-0cf698cf8236" providerId="ADAL" clId="{ECCEA630-B9E2-4D58-A8E8-CD8CC4DFF8EB}" dt="2022-04-01T11:58:44.245" v="34"/>
        <pc:sldMkLst>
          <pc:docMk/>
          <pc:sldMk cId="792834091" sldId="265"/>
        </pc:sldMkLst>
      </pc:sldChg>
      <pc:sldChg chg="modSp mod">
        <pc:chgData name="Vesa Juvonen" userId="c7243be1-99a3-4752-ab2a-0cf698cf8236" providerId="ADAL" clId="{ECCEA630-B9E2-4D58-A8E8-CD8CC4DFF8EB}" dt="2022-04-01T11:58:14.556" v="32" actId="6549"/>
        <pc:sldMkLst>
          <pc:docMk/>
          <pc:sldMk cId="2967945684" sldId="277"/>
        </pc:sldMkLst>
        <pc:spChg chg="mod">
          <ac:chgData name="Vesa Juvonen" userId="c7243be1-99a3-4752-ab2a-0cf698cf8236" providerId="ADAL" clId="{ECCEA630-B9E2-4D58-A8E8-CD8CC4DFF8EB}" dt="2022-04-01T11:58:14.556" v="32" actId="6549"/>
          <ac:spMkLst>
            <pc:docMk/>
            <pc:sldMk cId="2967945684" sldId="277"/>
            <ac:spMk id="4" creationId="{A04E16D6-6682-4068-BF11-BA8E4E8E1BBC}"/>
          </ac:spMkLst>
        </pc:spChg>
      </pc:sldChg>
      <pc:sldChg chg="modSp mod">
        <pc:chgData name="Vesa Juvonen" userId="c7243be1-99a3-4752-ab2a-0cf698cf8236" providerId="ADAL" clId="{ECCEA630-B9E2-4D58-A8E8-CD8CC4DFF8EB}" dt="2022-04-05T16:51:50.854" v="2078" actId="20577"/>
        <pc:sldMkLst>
          <pc:docMk/>
          <pc:sldMk cId="287163252" sldId="1567"/>
        </pc:sldMkLst>
        <pc:spChg chg="mod">
          <ac:chgData name="Vesa Juvonen" userId="c7243be1-99a3-4752-ab2a-0cf698cf8236" providerId="ADAL" clId="{ECCEA630-B9E2-4D58-A8E8-CD8CC4DFF8EB}" dt="2022-04-01T11:57:40.316" v="19" actId="20577"/>
          <ac:spMkLst>
            <pc:docMk/>
            <pc:sldMk cId="287163252" sldId="1567"/>
            <ac:spMk id="5" creationId="{9B6ECC88-D921-48D6-BA85-F52F354F9C35}"/>
          </ac:spMkLst>
        </pc:spChg>
        <pc:spChg chg="mod">
          <ac:chgData name="Vesa Juvonen" userId="c7243be1-99a3-4752-ab2a-0cf698cf8236" providerId="ADAL" clId="{ECCEA630-B9E2-4D58-A8E8-CD8CC4DFF8EB}" dt="2022-04-05T16:51:50.854" v="2078" actId="20577"/>
          <ac:spMkLst>
            <pc:docMk/>
            <pc:sldMk cId="287163252" sldId="1567"/>
            <ac:spMk id="7" creationId="{00000000-0000-0000-0000-000000000000}"/>
          </ac:spMkLst>
        </pc:spChg>
        <pc:spChg chg="mod">
          <ac:chgData name="Vesa Juvonen" userId="c7243be1-99a3-4752-ab2a-0cf698cf8236" providerId="ADAL" clId="{ECCEA630-B9E2-4D58-A8E8-CD8CC4DFF8EB}" dt="2022-04-01T11:57:45.747" v="27" actId="20577"/>
          <ac:spMkLst>
            <pc:docMk/>
            <pc:sldMk cId="287163252" sldId="1567"/>
            <ac:spMk id="8" creationId="{00000000-0000-0000-0000-000000000000}"/>
          </ac:spMkLst>
        </pc:spChg>
      </pc:sldChg>
      <pc:sldChg chg="addSp delSp modSp mod">
        <pc:chgData name="Vesa Juvonen" userId="c7243be1-99a3-4752-ab2a-0cf698cf8236" providerId="ADAL" clId="{ECCEA630-B9E2-4D58-A8E8-CD8CC4DFF8EB}" dt="2022-04-04T13:34:14.588" v="181" actId="1076"/>
        <pc:sldMkLst>
          <pc:docMk/>
          <pc:sldMk cId="10702720" sldId="2079"/>
        </pc:sldMkLst>
        <pc:spChg chg="add del">
          <ac:chgData name="Vesa Juvonen" userId="c7243be1-99a3-4752-ab2a-0cf698cf8236" providerId="ADAL" clId="{ECCEA630-B9E2-4D58-A8E8-CD8CC4DFF8EB}" dt="2022-04-01T16:41:17.128" v="98"/>
          <ac:spMkLst>
            <pc:docMk/>
            <pc:sldMk cId="10702720" sldId="2079"/>
            <ac:spMk id="6" creationId="{FFE5A0FC-5BAA-47E7-9339-05F4D79CB767}"/>
          </ac:spMkLst>
        </pc:spChg>
        <pc:spChg chg="mod">
          <ac:chgData name="Vesa Juvonen" userId="c7243be1-99a3-4752-ab2a-0cf698cf8236" providerId="ADAL" clId="{ECCEA630-B9E2-4D58-A8E8-CD8CC4DFF8EB}" dt="2022-04-04T13:32:54.615" v="166" actId="20577"/>
          <ac:spMkLst>
            <pc:docMk/>
            <pc:sldMk cId="10702720" sldId="2079"/>
            <ac:spMk id="8" creationId="{00000000-0000-0000-0000-000000000000}"/>
          </ac:spMkLst>
        </pc:spChg>
        <pc:picChg chg="add mod">
          <ac:chgData name="Vesa Juvonen" userId="c7243be1-99a3-4752-ab2a-0cf698cf8236" providerId="ADAL" clId="{ECCEA630-B9E2-4D58-A8E8-CD8CC4DFF8EB}" dt="2022-04-04T13:34:14.588" v="181" actId="1076"/>
          <ac:picMkLst>
            <pc:docMk/>
            <pc:sldMk cId="10702720" sldId="2079"/>
            <ac:picMk id="2" creationId="{94CDD7F5-A832-4A08-9550-FD4BB8C3D0A0}"/>
          </ac:picMkLst>
        </pc:picChg>
        <pc:picChg chg="add del mod">
          <ac:chgData name="Vesa Juvonen" userId="c7243be1-99a3-4752-ab2a-0cf698cf8236" providerId="ADAL" clId="{ECCEA630-B9E2-4D58-A8E8-CD8CC4DFF8EB}" dt="2022-04-04T13:32:47.139" v="159" actId="478"/>
          <ac:picMkLst>
            <pc:docMk/>
            <pc:sldMk cId="10702720" sldId="2079"/>
            <ac:picMk id="4" creationId="{3788FE50-A96B-411F-8EBD-2090C9EC83BF}"/>
          </ac:picMkLst>
        </pc:picChg>
        <pc:picChg chg="add del mod">
          <ac:chgData name="Vesa Juvonen" userId="c7243be1-99a3-4752-ab2a-0cf698cf8236" providerId="ADAL" clId="{ECCEA630-B9E2-4D58-A8E8-CD8CC4DFF8EB}" dt="2022-04-04T13:33:47.953" v="172" actId="478"/>
          <ac:picMkLst>
            <pc:docMk/>
            <pc:sldMk cId="10702720" sldId="2079"/>
            <ac:picMk id="9" creationId="{A81F2C68-A052-058A-7CF7-9EEA3495E646}"/>
          </ac:picMkLst>
        </pc:picChg>
        <pc:picChg chg="add mod ord">
          <ac:chgData name="Vesa Juvonen" userId="c7243be1-99a3-4752-ab2a-0cf698cf8236" providerId="ADAL" clId="{ECCEA630-B9E2-4D58-A8E8-CD8CC4DFF8EB}" dt="2022-04-04T13:34:06.005" v="178" actId="1076"/>
          <ac:picMkLst>
            <pc:docMk/>
            <pc:sldMk cId="10702720" sldId="2079"/>
            <ac:picMk id="10" creationId="{029C524E-F11A-44AB-A1B6-E948D01A3454}"/>
          </ac:picMkLst>
        </pc:picChg>
        <pc:picChg chg="add mod ord">
          <ac:chgData name="Vesa Juvonen" userId="c7243be1-99a3-4752-ab2a-0cf698cf8236" providerId="ADAL" clId="{ECCEA630-B9E2-4D58-A8E8-CD8CC4DFF8EB}" dt="2022-04-04T13:34:06.005" v="178" actId="1076"/>
          <ac:picMkLst>
            <pc:docMk/>
            <pc:sldMk cId="10702720" sldId="2079"/>
            <ac:picMk id="12" creationId="{059E3AB9-DF1F-4CE6-B1CF-F7CBC6CD78C6}"/>
          </ac:picMkLst>
        </pc:picChg>
        <pc:picChg chg="add mod">
          <ac:chgData name="Vesa Juvonen" userId="c7243be1-99a3-4752-ab2a-0cf698cf8236" providerId="ADAL" clId="{ECCEA630-B9E2-4D58-A8E8-CD8CC4DFF8EB}" dt="2022-04-04T13:34:12.692" v="180" actId="1076"/>
          <ac:picMkLst>
            <pc:docMk/>
            <pc:sldMk cId="10702720" sldId="2079"/>
            <ac:picMk id="13" creationId="{A2841EC7-188E-EEE4-65CA-9ACB86368085}"/>
          </ac:picMkLst>
        </pc:picChg>
        <pc:picChg chg="add mod ord">
          <ac:chgData name="Vesa Juvonen" userId="c7243be1-99a3-4752-ab2a-0cf698cf8236" providerId="ADAL" clId="{ECCEA630-B9E2-4D58-A8E8-CD8CC4DFF8EB}" dt="2022-04-04T13:34:06.005" v="178" actId="1076"/>
          <ac:picMkLst>
            <pc:docMk/>
            <pc:sldMk cId="10702720" sldId="2079"/>
            <ac:picMk id="14" creationId="{59E0D364-CE6C-4A9D-9441-F25A23B8E54D}"/>
          </ac:picMkLst>
        </pc:picChg>
        <pc:picChg chg="add del">
          <ac:chgData name="Vesa Juvonen" userId="c7243be1-99a3-4752-ab2a-0cf698cf8236" providerId="ADAL" clId="{ECCEA630-B9E2-4D58-A8E8-CD8CC4DFF8EB}" dt="2022-04-01T16:43:18.841" v="110" actId="478"/>
          <ac:picMkLst>
            <pc:docMk/>
            <pc:sldMk cId="10702720" sldId="2079"/>
            <ac:picMk id="1026" creationId="{D0BB552E-162E-4844-BEC0-04862843E5C0}"/>
          </ac:picMkLst>
        </pc:picChg>
        <pc:picChg chg="add del">
          <ac:chgData name="Vesa Juvonen" userId="c7243be1-99a3-4752-ab2a-0cf698cf8236" providerId="ADAL" clId="{ECCEA630-B9E2-4D58-A8E8-CD8CC4DFF8EB}" dt="2022-04-01T16:43:18.841" v="110" actId="478"/>
          <ac:picMkLst>
            <pc:docMk/>
            <pc:sldMk cId="10702720" sldId="2079"/>
            <ac:picMk id="1028" creationId="{650C303F-8D56-408B-B372-5AC0471BC086}"/>
          </ac:picMkLst>
        </pc:picChg>
        <pc:picChg chg="add del">
          <ac:chgData name="Vesa Juvonen" userId="c7243be1-99a3-4752-ab2a-0cf698cf8236" providerId="ADAL" clId="{ECCEA630-B9E2-4D58-A8E8-CD8CC4DFF8EB}" dt="2022-04-01T16:43:18.841" v="110" actId="478"/>
          <ac:picMkLst>
            <pc:docMk/>
            <pc:sldMk cId="10702720" sldId="2079"/>
            <ac:picMk id="2052" creationId="{11CF9187-81B4-4186-B976-5D6E9E571406}"/>
          </ac:picMkLst>
        </pc:picChg>
      </pc:sldChg>
      <pc:sldChg chg="addSp delSp modSp mod">
        <pc:chgData name="Vesa Juvonen" userId="c7243be1-99a3-4752-ab2a-0cf698cf8236" providerId="ADAL" clId="{ECCEA630-B9E2-4D58-A8E8-CD8CC4DFF8EB}" dt="2022-04-04T13:34:40.418" v="185" actId="1076"/>
        <pc:sldMkLst>
          <pc:docMk/>
          <pc:sldMk cId="778883926" sldId="2076136264"/>
        </pc:sldMkLst>
        <pc:spChg chg="mod">
          <ac:chgData name="Vesa Juvonen" userId="c7243be1-99a3-4752-ab2a-0cf698cf8236" providerId="ADAL" clId="{ECCEA630-B9E2-4D58-A8E8-CD8CC4DFF8EB}" dt="2022-04-04T13:32:33.238" v="157" actId="20577"/>
          <ac:spMkLst>
            <pc:docMk/>
            <pc:sldMk cId="778883926" sldId="2076136264"/>
            <ac:spMk id="14" creationId="{953584C8-8734-42EA-AD16-6AA2B405D249}"/>
          </ac:spMkLst>
        </pc:spChg>
        <pc:picChg chg="add mod">
          <ac:chgData name="Vesa Juvonen" userId="c7243be1-99a3-4752-ab2a-0cf698cf8236" providerId="ADAL" clId="{ECCEA630-B9E2-4D58-A8E8-CD8CC4DFF8EB}" dt="2022-04-01T16:44:17.611" v="135" actId="1076"/>
          <ac:picMkLst>
            <pc:docMk/>
            <pc:sldMk cId="778883926" sldId="2076136264"/>
            <ac:picMk id="3" creationId="{4499CE74-3B4B-47DC-8C36-E21333ACC5B8}"/>
          </ac:picMkLst>
        </pc:picChg>
        <pc:picChg chg="add mod">
          <ac:chgData name="Vesa Juvonen" userId="c7243be1-99a3-4752-ab2a-0cf698cf8236" providerId="ADAL" clId="{ECCEA630-B9E2-4D58-A8E8-CD8CC4DFF8EB}" dt="2022-04-04T13:34:40.418" v="185" actId="1076"/>
          <ac:picMkLst>
            <pc:docMk/>
            <pc:sldMk cId="778883926" sldId="2076136264"/>
            <ac:picMk id="5" creationId="{8E70F999-5F63-35F1-C4F2-750A5833F595}"/>
          </ac:picMkLst>
        </pc:picChg>
        <pc:picChg chg="del">
          <ac:chgData name="Vesa Juvonen" userId="c7243be1-99a3-4752-ab2a-0cf698cf8236" providerId="ADAL" clId="{ECCEA630-B9E2-4D58-A8E8-CD8CC4DFF8EB}" dt="2022-04-01T16:44:14.891" v="134" actId="478"/>
          <ac:picMkLst>
            <pc:docMk/>
            <pc:sldMk cId="778883926" sldId="2076136264"/>
            <ac:picMk id="5" creationId="{AD2536B2-30D0-4C5F-9346-877B39DBA287}"/>
          </ac:picMkLst>
        </pc:picChg>
        <pc:picChg chg="del">
          <ac:chgData name="Vesa Juvonen" userId="c7243be1-99a3-4752-ab2a-0cf698cf8236" providerId="ADAL" clId="{ECCEA630-B9E2-4D58-A8E8-CD8CC4DFF8EB}" dt="2022-04-01T16:44:14.891" v="134" actId="478"/>
          <ac:picMkLst>
            <pc:docMk/>
            <pc:sldMk cId="778883926" sldId="2076136264"/>
            <ac:picMk id="6" creationId="{A1E4BACA-D3E7-46C0-890B-47555798E5CB}"/>
          </ac:picMkLst>
        </pc:picChg>
        <pc:picChg chg="add del mod">
          <ac:chgData name="Vesa Juvonen" userId="c7243be1-99a3-4752-ab2a-0cf698cf8236" providerId="ADAL" clId="{ECCEA630-B9E2-4D58-A8E8-CD8CC4DFF8EB}" dt="2022-04-04T13:32:29.159" v="155" actId="478"/>
          <ac:picMkLst>
            <pc:docMk/>
            <pc:sldMk cId="778883926" sldId="2076136264"/>
            <ac:picMk id="7" creationId="{C2B26D78-D16C-46D3-A4A3-5CDE49495A18}"/>
          </ac:picMkLst>
        </pc:picChg>
        <pc:picChg chg="del">
          <ac:chgData name="Vesa Juvonen" userId="c7243be1-99a3-4752-ab2a-0cf698cf8236" providerId="ADAL" clId="{ECCEA630-B9E2-4D58-A8E8-CD8CC4DFF8EB}" dt="2022-04-01T16:44:14.891" v="134" actId="478"/>
          <ac:picMkLst>
            <pc:docMk/>
            <pc:sldMk cId="778883926" sldId="2076136264"/>
            <ac:picMk id="9" creationId="{60AA9FD9-EFA4-4BEC-8A12-D23D2528BC22}"/>
          </ac:picMkLst>
        </pc:picChg>
        <pc:picChg chg="add mod">
          <ac:chgData name="Vesa Juvonen" userId="c7243be1-99a3-4752-ab2a-0cf698cf8236" providerId="ADAL" clId="{ECCEA630-B9E2-4D58-A8E8-CD8CC4DFF8EB}" dt="2022-04-04T13:32:41.107" v="158" actId="1076"/>
          <ac:picMkLst>
            <pc:docMk/>
            <pc:sldMk cId="778883926" sldId="2076136264"/>
            <ac:picMk id="11" creationId="{4CBF9CA6-8023-4834-BC16-8AF44C10CC8E}"/>
          </ac:picMkLst>
        </pc:picChg>
        <pc:picChg chg="add mod">
          <ac:chgData name="Vesa Juvonen" userId="c7243be1-99a3-4752-ab2a-0cf698cf8236" providerId="ADAL" clId="{ECCEA630-B9E2-4D58-A8E8-CD8CC4DFF8EB}" dt="2022-04-04T13:32:41.107" v="158" actId="1076"/>
          <ac:picMkLst>
            <pc:docMk/>
            <pc:sldMk cId="778883926" sldId="2076136264"/>
            <ac:picMk id="13" creationId="{CBA9A1ED-6677-4941-B9BF-31C5789B511E}"/>
          </ac:picMkLst>
        </pc:picChg>
        <pc:picChg chg="add mod">
          <ac:chgData name="Vesa Juvonen" userId="c7243be1-99a3-4752-ab2a-0cf698cf8236" providerId="ADAL" clId="{ECCEA630-B9E2-4D58-A8E8-CD8CC4DFF8EB}" dt="2022-04-04T13:32:41.107" v="158" actId="1076"/>
          <ac:picMkLst>
            <pc:docMk/>
            <pc:sldMk cId="778883926" sldId="2076136264"/>
            <ac:picMk id="17" creationId="{E5F25242-DF2A-4E9D-8B93-352C508E7015}"/>
          </ac:picMkLst>
        </pc:picChg>
      </pc:sldChg>
      <pc:sldChg chg="addSp delSp modSp mod">
        <pc:chgData name="Vesa Juvonen" userId="c7243be1-99a3-4752-ab2a-0cf698cf8236" providerId="ADAL" clId="{ECCEA630-B9E2-4D58-A8E8-CD8CC4DFF8EB}" dt="2022-04-04T14:11:00.490" v="199" actId="1038"/>
        <pc:sldMkLst>
          <pc:docMk/>
          <pc:sldMk cId="460153747" sldId="2134805598"/>
        </pc:sldMkLst>
        <pc:picChg chg="del">
          <ac:chgData name="Vesa Juvonen" userId="c7243be1-99a3-4752-ab2a-0cf698cf8236" providerId="ADAL" clId="{ECCEA630-B9E2-4D58-A8E8-CD8CC4DFF8EB}" dt="2022-04-04T14:10:51.005" v="186" actId="478"/>
          <ac:picMkLst>
            <pc:docMk/>
            <pc:sldMk cId="460153747" sldId="2134805598"/>
            <ac:picMk id="9" creationId="{76F7FA60-58C1-4513-9DBC-1B806BFB930E}"/>
          </ac:picMkLst>
        </pc:picChg>
        <pc:picChg chg="add mod">
          <ac:chgData name="Vesa Juvonen" userId="c7243be1-99a3-4752-ab2a-0cf698cf8236" providerId="ADAL" clId="{ECCEA630-B9E2-4D58-A8E8-CD8CC4DFF8EB}" dt="2022-04-04T14:11:00.490" v="199" actId="1038"/>
          <ac:picMkLst>
            <pc:docMk/>
            <pc:sldMk cId="460153747" sldId="2134805598"/>
            <ac:picMk id="13" creationId="{B8D78118-1AF8-2187-3BBB-847010DF1B6D}"/>
          </ac:picMkLst>
        </pc:picChg>
      </pc:sldChg>
      <pc:sldChg chg="addSp delSp modSp mod">
        <pc:chgData name="Vesa Juvonen" userId="c7243be1-99a3-4752-ab2a-0cf698cf8236" providerId="ADAL" clId="{ECCEA630-B9E2-4D58-A8E8-CD8CC4DFF8EB}" dt="2022-04-05T13:55:40.909" v="304" actId="1035"/>
        <pc:sldMkLst>
          <pc:docMk/>
          <pc:sldMk cId="4046856784" sldId="2134805599"/>
        </pc:sldMkLst>
        <pc:spChg chg="add del mod">
          <ac:chgData name="Vesa Juvonen" userId="c7243be1-99a3-4752-ab2a-0cf698cf8236" providerId="ADAL" clId="{ECCEA630-B9E2-4D58-A8E8-CD8CC4DFF8EB}" dt="2022-04-05T13:51:21.617" v="200" actId="478"/>
          <ac:spMkLst>
            <pc:docMk/>
            <pc:sldMk cId="4046856784" sldId="2134805599"/>
            <ac:spMk id="2" creationId="{A6221C75-C9A4-4167-B823-1C84828DE818}"/>
          </ac:spMkLst>
        </pc:spChg>
        <pc:picChg chg="add mod">
          <ac:chgData name="Vesa Juvonen" userId="c7243be1-99a3-4752-ab2a-0cf698cf8236" providerId="ADAL" clId="{ECCEA630-B9E2-4D58-A8E8-CD8CC4DFF8EB}" dt="2022-04-05T13:55:34.546" v="295" actId="1076"/>
          <ac:picMkLst>
            <pc:docMk/>
            <pc:sldMk cId="4046856784" sldId="2134805599"/>
            <ac:picMk id="4" creationId="{C910B9F0-9D75-B5C4-4DD4-E5BF0DC84D66}"/>
          </ac:picMkLst>
        </pc:picChg>
        <pc:picChg chg="del mod">
          <ac:chgData name="Vesa Juvonen" userId="c7243be1-99a3-4752-ab2a-0cf698cf8236" providerId="ADAL" clId="{ECCEA630-B9E2-4D58-A8E8-CD8CC4DFF8EB}" dt="2022-04-01T11:59:07.204" v="38" actId="478"/>
          <ac:picMkLst>
            <pc:docMk/>
            <pc:sldMk cId="4046856784" sldId="2134805599"/>
            <ac:picMk id="5" creationId="{7E565D47-B82D-F506-7398-92DFEFF6F719}"/>
          </ac:picMkLst>
        </pc:picChg>
        <pc:picChg chg="add mod">
          <ac:chgData name="Vesa Juvonen" userId="c7243be1-99a3-4752-ab2a-0cf698cf8236" providerId="ADAL" clId="{ECCEA630-B9E2-4D58-A8E8-CD8CC4DFF8EB}" dt="2022-04-05T13:55:40.909" v="304" actId="1035"/>
          <ac:picMkLst>
            <pc:docMk/>
            <pc:sldMk cId="4046856784" sldId="2134805599"/>
            <ac:picMk id="6" creationId="{69C74582-25AB-B4DB-2138-80470A9E50A5}"/>
          </ac:picMkLst>
        </pc:picChg>
        <pc:picChg chg="del">
          <ac:chgData name="Vesa Juvonen" userId="c7243be1-99a3-4752-ab2a-0cf698cf8236" providerId="ADAL" clId="{ECCEA630-B9E2-4D58-A8E8-CD8CC4DFF8EB}" dt="2022-04-01T11:59:07.204" v="38" actId="478"/>
          <ac:picMkLst>
            <pc:docMk/>
            <pc:sldMk cId="4046856784" sldId="2134805599"/>
            <ac:picMk id="7" creationId="{5F4CA45E-4200-7018-F540-FDC8C91A89C9}"/>
          </ac:picMkLst>
        </pc:picChg>
      </pc:sldChg>
      <pc:sldChg chg="modNotesTx">
        <pc:chgData name="Vesa Juvonen" userId="c7243be1-99a3-4752-ab2a-0cf698cf8236" providerId="ADAL" clId="{ECCEA630-B9E2-4D58-A8E8-CD8CC4DFF8EB}" dt="2022-04-05T13:54:52.686" v="288" actId="20577"/>
        <pc:sldMkLst>
          <pc:docMk/>
          <pc:sldMk cId="3674296714" sldId="2134805600"/>
        </pc:sldMkLst>
      </pc:sldChg>
      <pc:sldChg chg="addSp modSp add mod">
        <pc:chgData name="Vesa Juvonen" userId="c7243be1-99a3-4752-ab2a-0cf698cf8236" providerId="ADAL" clId="{ECCEA630-B9E2-4D58-A8E8-CD8CC4DFF8EB}" dt="2022-04-05T13:59:20.325" v="345" actId="1035"/>
        <pc:sldMkLst>
          <pc:docMk/>
          <pc:sldMk cId="3474672569" sldId="2134805603"/>
        </pc:sldMkLst>
        <pc:spChg chg="add mod">
          <ac:chgData name="Vesa Juvonen" userId="c7243be1-99a3-4752-ab2a-0cf698cf8236" providerId="ADAL" clId="{ECCEA630-B9E2-4D58-A8E8-CD8CC4DFF8EB}" dt="2022-04-05T13:59:20.325" v="345" actId="1035"/>
          <ac:spMkLst>
            <pc:docMk/>
            <pc:sldMk cId="3474672569" sldId="2134805603"/>
            <ac:spMk id="5" creationId="{AE7010B5-70CE-06A8-3A44-32F1656E4363}"/>
          </ac:spMkLst>
        </pc:spChg>
      </pc:sldChg>
      <pc:sldChg chg="addSp modSp add mod">
        <pc:chgData name="Vesa Juvonen" userId="c7243be1-99a3-4752-ab2a-0cf698cf8236" providerId="ADAL" clId="{ECCEA630-B9E2-4D58-A8E8-CD8CC4DFF8EB}" dt="2022-04-05T13:59:45.975" v="348" actId="207"/>
        <pc:sldMkLst>
          <pc:docMk/>
          <pc:sldMk cId="930094116" sldId="2134805610"/>
        </pc:sldMkLst>
        <pc:spChg chg="add mod">
          <ac:chgData name="Vesa Juvonen" userId="c7243be1-99a3-4752-ab2a-0cf698cf8236" providerId="ADAL" clId="{ECCEA630-B9E2-4D58-A8E8-CD8CC4DFF8EB}" dt="2022-04-05T13:59:33.220" v="347" actId="207"/>
          <ac:spMkLst>
            <pc:docMk/>
            <pc:sldMk cId="930094116" sldId="2134805610"/>
            <ac:spMk id="4" creationId="{BB220EFC-0985-9B42-923C-B3B88759CC70}"/>
          </ac:spMkLst>
        </pc:spChg>
        <pc:spChg chg="mod">
          <ac:chgData name="Vesa Juvonen" userId="c7243be1-99a3-4752-ab2a-0cf698cf8236" providerId="ADAL" clId="{ECCEA630-B9E2-4D58-A8E8-CD8CC4DFF8EB}" dt="2022-04-05T13:59:45.975" v="348" actId="207"/>
          <ac:spMkLst>
            <pc:docMk/>
            <pc:sldMk cId="930094116" sldId="2134805610"/>
            <ac:spMk id="144" creationId="{D9EEC039-916A-4632-969F-D96AACC2D381}"/>
          </ac:spMkLst>
        </pc:spChg>
      </pc:sldChg>
      <pc:sldChg chg="addSp delSp modSp add mod">
        <pc:chgData name="Vesa Juvonen" userId="c7243be1-99a3-4752-ab2a-0cf698cf8236" providerId="ADAL" clId="{ECCEA630-B9E2-4D58-A8E8-CD8CC4DFF8EB}" dt="2022-04-05T14:16:17.620" v="1789" actId="1076"/>
        <pc:sldMkLst>
          <pc:docMk/>
          <pc:sldMk cId="3452186815" sldId="2134805611"/>
        </pc:sldMkLst>
        <pc:spChg chg="mod">
          <ac:chgData name="Vesa Juvonen" userId="c7243be1-99a3-4752-ab2a-0cf698cf8236" providerId="ADAL" clId="{ECCEA630-B9E2-4D58-A8E8-CD8CC4DFF8EB}" dt="2022-04-05T14:05:41.005" v="543" actId="20577"/>
          <ac:spMkLst>
            <pc:docMk/>
            <pc:sldMk cId="3452186815" sldId="2134805611"/>
            <ac:spMk id="2" creationId="{00000000-0000-0000-0000-000000000000}"/>
          </ac:spMkLst>
        </pc:spChg>
        <pc:spChg chg="del">
          <ac:chgData name="Vesa Juvonen" userId="c7243be1-99a3-4752-ab2a-0cf698cf8236" providerId="ADAL" clId="{ECCEA630-B9E2-4D58-A8E8-CD8CC4DFF8EB}" dt="2022-04-05T14:05:34.056" v="513" actId="478"/>
          <ac:spMkLst>
            <pc:docMk/>
            <pc:sldMk cId="3452186815" sldId="2134805611"/>
            <ac:spMk id="3" creationId="{DAA10946-8312-69C2-BA0D-A08ABAB18ED5}"/>
          </ac:spMkLst>
        </pc:spChg>
        <pc:spChg chg="mod">
          <ac:chgData name="Vesa Juvonen" userId="c7243be1-99a3-4752-ab2a-0cf698cf8236" providerId="ADAL" clId="{ECCEA630-B9E2-4D58-A8E8-CD8CC4DFF8EB}" dt="2022-04-05T14:16:17.620" v="1789" actId="1076"/>
          <ac:spMkLst>
            <pc:docMk/>
            <pc:sldMk cId="3452186815" sldId="2134805611"/>
            <ac:spMk id="12" creationId="{24EC370B-AF62-4FF0-9567-91771F6DF07D}"/>
          </ac:spMkLst>
        </pc:spChg>
        <pc:picChg chg="add mod">
          <ac:chgData name="Vesa Juvonen" userId="c7243be1-99a3-4752-ab2a-0cf698cf8236" providerId="ADAL" clId="{ECCEA630-B9E2-4D58-A8E8-CD8CC4DFF8EB}" dt="2022-04-05T14:13:26.553" v="1618" actId="1076"/>
          <ac:picMkLst>
            <pc:docMk/>
            <pc:sldMk cId="3452186815" sldId="2134805611"/>
            <ac:picMk id="6" creationId="{E1833EEF-59FB-93DE-8724-0C25D498AD5C}"/>
          </ac:picMkLst>
        </pc:picChg>
        <pc:picChg chg="del mod">
          <ac:chgData name="Vesa Juvonen" userId="c7243be1-99a3-4752-ab2a-0cf698cf8236" providerId="ADAL" clId="{ECCEA630-B9E2-4D58-A8E8-CD8CC4DFF8EB}" dt="2022-04-05T14:12:41.163" v="1612" actId="478"/>
          <ac:picMkLst>
            <pc:docMk/>
            <pc:sldMk cId="3452186815" sldId="2134805611"/>
            <ac:picMk id="8" creationId="{CF625ABF-17F2-4F3E-B0A2-C945B4AE06A4}"/>
          </ac:picMkLst>
        </pc:picChg>
        <pc:picChg chg="del">
          <ac:chgData name="Vesa Juvonen" userId="c7243be1-99a3-4752-ab2a-0cf698cf8236" providerId="ADAL" clId="{ECCEA630-B9E2-4D58-A8E8-CD8CC4DFF8EB}" dt="2022-04-05T14:05:43.998" v="544" actId="478"/>
          <ac:picMkLst>
            <pc:docMk/>
            <pc:sldMk cId="3452186815" sldId="2134805611"/>
            <ac:picMk id="9" creationId="{CD949BEC-AB0B-4B23-AC50-12E49E1134CF}"/>
          </ac:picMkLst>
        </pc:picChg>
        <pc:picChg chg="del">
          <ac:chgData name="Vesa Juvonen" userId="c7243be1-99a3-4752-ab2a-0cf698cf8236" providerId="ADAL" clId="{ECCEA630-B9E2-4D58-A8E8-CD8CC4DFF8EB}" dt="2022-04-05T14:05:43.998" v="544" actId="478"/>
          <ac:picMkLst>
            <pc:docMk/>
            <pc:sldMk cId="3452186815" sldId="2134805611"/>
            <ac:picMk id="10" creationId="{F72CCE17-9D52-46CF-94E0-88D4028EFCB9}"/>
          </ac:picMkLst>
        </pc:picChg>
        <pc:picChg chg="add del">
          <ac:chgData name="Vesa Juvonen" userId="c7243be1-99a3-4752-ab2a-0cf698cf8236" providerId="ADAL" clId="{ECCEA630-B9E2-4D58-A8E8-CD8CC4DFF8EB}" dt="2022-04-05T14:13:06.118" v="1614"/>
          <ac:picMkLst>
            <pc:docMk/>
            <pc:sldMk cId="3452186815" sldId="2134805611"/>
            <ac:picMk id="1026" creationId="{2C0B974F-8BBE-02B0-F21B-6B7AD2714888}"/>
          </ac:picMkLst>
        </pc:picChg>
      </pc:sldChg>
      <pc:sldChg chg="addCm delCm">
        <pc:chgData name="Vesa Juvonen" userId="c7243be1-99a3-4752-ab2a-0cf698cf8236" providerId="ADAL" clId="{ECCEA630-B9E2-4D58-A8E8-CD8CC4DFF8EB}" dt="2022-04-01T11:59:03.563" v="36"/>
        <pc:sldMkLst>
          <pc:docMk/>
          <pc:sldMk cId="2705926738" sldId="2145707274"/>
        </pc:sldMkLst>
      </pc:sldChg>
      <pc:sldChg chg="modNotesTx">
        <pc:chgData name="Vesa Juvonen" userId="c7243be1-99a3-4752-ab2a-0cf698cf8236" providerId="ADAL" clId="{ECCEA630-B9E2-4D58-A8E8-CD8CC4DFF8EB}" dt="2022-04-05T13:56:26.034" v="313"/>
        <pc:sldMkLst>
          <pc:docMk/>
          <pc:sldMk cId="1055430305" sldId="2145707275"/>
        </pc:sldMkLst>
      </pc:sldChg>
      <pc:sldChg chg="new del">
        <pc:chgData name="Vesa Juvonen" userId="c7243be1-99a3-4752-ab2a-0cf698cf8236" providerId="ADAL" clId="{ECCEA630-B9E2-4D58-A8E8-CD8CC4DFF8EB}" dt="2022-04-05T13:58:44.207" v="315" actId="680"/>
        <pc:sldMkLst>
          <pc:docMk/>
          <pc:sldMk cId="2206719500" sldId="2145707277"/>
        </pc:sldMkLst>
      </pc:sldChg>
      <pc:sldChg chg="addSp delSp modSp new mod modClrScheme chgLayout">
        <pc:chgData name="Vesa Juvonen" userId="c7243be1-99a3-4752-ab2a-0cf698cf8236" providerId="ADAL" clId="{ECCEA630-B9E2-4D58-A8E8-CD8CC4DFF8EB}" dt="2022-04-05T14:01:07.907" v="354" actId="208"/>
        <pc:sldMkLst>
          <pc:docMk/>
          <pc:sldMk cId="2331100016" sldId="2145707277"/>
        </pc:sldMkLst>
        <pc:spChg chg="del">
          <ac:chgData name="Vesa Juvonen" userId="c7243be1-99a3-4752-ab2a-0cf698cf8236" providerId="ADAL" clId="{ECCEA630-B9E2-4D58-A8E8-CD8CC4DFF8EB}" dt="2022-04-05T14:00:57.027" v="350" actId="700"/>
          <ac:spMkLst>
            <pc:docMk/>
            <pc:sldMk cId="2331100016" sldId="2145707277"/>
            <ac:spMk id="2" creationId="{B87E1753-9B96-59FB-D9D1-088AE72558C8}"/>
          </ac:spMkLst>
        </pc:spChg>
        <pc:picChg chg="add mod">
          <ac:chgData name="Vesa Juvonen" userId="c7243be1-99a3-4752-ab2a-0cf698cf8236" providerId="ADAL" clId="{ECCEA630-B9E2-4D58-A8E8-CD8CC4DFF8EB}" dt="2022-04-05T14:01:07.907" v="354" actId="208"/>
          <ac:picMkLst>
            <pc:docMk/>
            <pc:sldMk cId="2331100016" sldId="2145707277"/>
            <ac:picMk id="4" creationId="{53388D0C-2C72-A652-8D91-45F9AD17F913}"/>
          </ac:picMkLst>
        </pc:picChg>
      </pc:sldChg>
      <pc:sldChg chg="addSp modSp new mod chgLayout">
        <pc:chgData name="Vesa Juvonen" userId="c7243be1-99a3-4752-ab2a-0cf698cf8236" providerId="ADAL" clId="{ECCEA630-B9E2-4D58-A8E8-CD8CC4DFF8EB}" dt="2022-04-05T14:02:11.763" v="509" actId="403"/>
        <pc:sldMkLst>
          <pc:docMk/>
          <pc:sldMk cId="1631057595" sldId="2145707278"/>
        </pc:sldMkLst>
        <pc:spChg chg="add mod">
          <ac:chgData name="Vesa Juvonen" userId="c7243be1-99a3-4752-ab2a-0cf698cf8236" providerId="ADAL" clId="{ECCEA630-B9E2-4D58-A8E8-CD8CC4DFF8EB}" dt="2022-04-05T14:02:11.763" v="509" actId="403"/>
          <ac:spMkLst>
            <pc:docMk/>
            <pc:sldMk cId="1631057595" sldId="2145707278"/>
            <ac:spMk id="2" creationId="{F5B4E83B-0727-C3EF-3601-6EC5C75B13C2}"/>
          </ac:spMkLst>
        </pc:spChg>
      </pc:sldChg>
      <pc:sldChg chg="new del">
        <pc:chgData name="Vesa Juvonen" userId="c7243be1-99a3-4752-ab2a-0cf698cf8236" providerId="ADAL" clId="{ECCEA630-B9E2-4D58-A8E8-CD8CC4DFF8EB}" dt="2022-04-05T14:02:29.801" v="511" actId="680"/>
        <pc:sldMkLst>
          <pc:docMk/>
          <pc:sldMk cId="1733310676" sldId="2145707279"/>
        </pc:sldMkLst>
      </pc:sldChg>
      <pc:sldChg chg="add del">
        <pc:chgData name="Vesa Juvonen" userId="c7243be1-99a3-4752-ab2a-0cf698cf8236" providerId="ADAL" clId="{ECCEA630-B9E2-4D58-A8E8-CD8CC4DFF8EB}" dt="2022-04-05T14:08:44.142" v="1199"/>
        <pc:sldMkLst>
          <pc:docMk/>
          <pc:sldMk cId="2941949541" sldId="2145707279"/>
        </pc:sldMkLst>
      </pc:sldChg>
      <pc:sldChg chg="addSp modSp new mod">
        <pc:chgData name="Vesa Juvonen" userId="c7243be1-99a3-4752-ab2a-0cf698cf8236" providerId="ADAL" clId="{ECCEA630-B9E2-4D58-A8E8-CD8CC4DFF8EB}" dt="2022-04-05T14:27:30.232" v="2076" actId="1076"/>
        <pc:sldMkLst>
          <pc:docMk/>
          <pc:sldMk cId="3307482870" sldId="2145707279"/>
        </pc:sldMkLst>
        <pc:spChg chg="add mod">
          <ac:chgData name="Vesa Juvonen" userId="c7243be1-99a3-4752-ab2a-0cf698cf8236" providerId="ADAL" clId="{ECCEA630-B9E2-4D58-A8E8-CD8CC4DFF8EB}" dt="2022-04-05T14:27:30.232" v="2076" actId="1076"/>
          <ac:spMkLst>
            <pc:docMk/>
            <pc:sldMk cId="3307482870" sldId="2145707279"/>
            <ac:spMk id="8" creationId="{538F365E-98EB-4002-EC43-E09EEC98AE8F}"/>
          </ac:spMkLst>
        </pc:spChg>
        <pc:picChg chg="add mod modCrop">
          <ac:chgData name="Vesa Juvonen" userId="c7243be1-99a3-4752-ab2a-0cf698cf8236" providerId="ADAL" clId="{ECCEA630-B9E2-4D58-A8E8-CD8CC4DFF8EB}" dt="2022-04-05T14:24:23.056" v="1804" actId="1076"/>
          <ac:picMkLst>
            <pc:docMk/>
            <pc:sldMk cId="3307482870" sldId="2145707279"/>
            <ac:picMk id="3" creationId="{F4D16B2B-EEEF-2BC7-9E1D-D9F993B16531}"/>
          </ac:picMkLst>
        </pc:picChg>
        <pc:picChg chg="add mod">
          <ac:chgData name="Vesa Juvonen" userId="c7243be1-99a3-4752-ab2a-0cf698cf8236" providerId="ADAL" clId="{ECCEA630-B9E2-4D58-A8E8-CD8CC4DFF8EB}" dt="2022-04-05T14:24:21.122" v="1803" actId="1076"/>
          <ac:picMkLst>
            <pc:docMk/>
            <pc:sldMk cId="3307482870" sldId="2145707279"/>
            <ac:picMk id="5" creationId="{D7F807A7-816D-E286-19DA-10545D4A325B}"/>
          </ac:picMkLst>
        </pc:picChg>
        <pc:cxnChg chg="add mod">
          <ac:chgData name="Vesa Juvonen" userId="c7243be1-99a3-4752-ab2a-0cf698cf8236" providerId="ADAL" clId="{ECCEA630-B9E2-4D58-A8E8-CD8CC4DFF8EB}" dt="2022-04-05T14:25:32.446" v="1875" actId="1076"/>
          <ac:cxnSpMkLst>
            <pc:docMk/>
            <pc:sldMk cId="3307482870" sldId="2145707279"/>
            <ac:cxnSpMk id="7" creationId="{BE085B31-142D-32CF-B13C-0F7E761A4EE5}"/>
          </ac:cxnSpMkLst>
        </pc:cxnChg>
      </pc:sldChg>
    </pc:docChg>
  </pc:docChgLst>
  <pc:docChgLst>
    <pc:chgData name="Alex Terentiev" userId="S::at_sharepointalist.com#ext#@microsoft.onmicrosoft.com::81fec025-7b20-4143-87df-5a8bc15ed689" providerId="AD" clId="Web-{46B425E4-7068-43AA-B154-C5EC2A68CF61}"/>
    <pc:docChg chg="modSld">
      <pc:chgData name="Alex Terentiev" userId="S::at_sharepointalist.com#ext#@microsoft.onmicrosoft.com::81fec025-7b20-4143-87df-5a8bc15ed689" providerId="AD" clId="Web-{46B425E4-7068-43AA-B154-C5EC2A68CF61}" dt="2021-07-14T18:29:26.327" v="0"/>
      <pc:docMkLst>
        <pc:docMk/>
      </pc:docMkLst>
      <pc:sldChg chg="delSp">
        <pc:chgData name="Alex Terentiev" userId="S::at_sharepointalist.com#ext#@microsoft.onmicrosoft.com::81fec025-7b20-4143-87df-5a8bc15ed689" providerId="AD" clId="Web-{46B425E4-7068-43AA-B154-C5EC2A68CF61}" dt="2021-07-14T18:29:26.327" v="0"/>
        <pc:sldMkLst>
          <pc:docMk/>
          <pc:sldMk cId="4037611923" sldId="3334"/>
        </pc:sldMkLst>
        <pc:spChg chg="del">
          <ac:chgData name="Alex Terentiev" userId="S::at_sharepointalist.com#ext#@microsoft.onmicrosoft.com::81fec025-7b20-4143-87df-5a8bc15ed689" providerId="AD" clId="Web-{46B425E4-7068-43AA-B154-C5EC2A68CF61}" dt="2021-07-14T18:29:26.327" v="0"/>
          <ac:spMkLst>
            <pc:docMk/>
            <pc:sldMk cId="4037611923" sldId="3334"/>
            <ac:spMk id="5" creationId="{C8102309-E18A-4AC6-B747-3184287CB466}"/>
          </ac:spMkLst>
        </pc:spChg>
      </pc:sldChg>
    </pc:docChg>
  </pc:docChgLst>
  <pc:docChgLst>
    <pc:chgData name="Vesa Juvonen" userId="c7243be1-99a3-4752-ab2a-0cf698cf8236" providerId="ADAL" clId="{E7F1A700-7DDE-4BAD-8657-ADC99D3C4472}"/>
    <pc:docChg chg="undo custSel addSld delSld modSld sldOrd modMainMaster modSection">
      <pc:chgData name="Vesa Juvonen" userId="c7243be1-99a3-4752-ab2a-0cf698cf8236" providerId="ADAL" clId="{E7F1A700-7DDE-4BAD-8657-ADC99D3C4472}" dt="2021-03-25T15:45:36.018" v="1576" actId="6549"/>
      <pc:docMkLst>
        <pc:docMk/>
      </pc:docMkLst>
      <pc:sldChg chg="modSp mod ord">
        <pc:chgData name="Vesa Juvonen" userId="c7243be1-99a3-4752-ab2a-0cf698cf8236" providerId="ADAL" clId="{E7F1A700-7DDE-4BAD-8657-ADC99D3C4472}" dt="2021-03-25T13:48:42.241" v="1559" actId="114"/>
        <pc:sldMkLst>
          <pc:docMk/>
          <pc:sldMk cId="2974719989" sldId="267"/>
        </pc:sldMkLst>
        <pc:spChg chg="mod">
          <ac:chgData name="Vesa Juvonen" userId="c7243be1-99a3-4752-ab2a-0cf698cf8236" providerId="ADAL" clId="{E7F1A700-7DDE-4BAD-8657-ADC99D3C4472}" dt="2021-03-25T13:48:42.241" v="1559" actId="114"/>
          <ac:spMkLst>
            <pc:docMk/>
            <pc:sldMk cId="2974719989" sldId="267"/>
            <ac:spMk id="3" creationId="{00000000-0000-0000-0000-000000000000}"/>
          </ac:spMkLst>
        </pc:spChg>
      </pc:sldChg>
      <pc:sldChg chg="modSp mod ord modNotesTx">
        <pc:chgData name="Vesa Juvonen" userId="c7243be1-99a3-4752-ab2a-0cf698cf8236" providerId="ADAL" clId="{E7F1A700-7DDE-4BAD-8657-ADC99D3C4472}" dt="2021-03-25T13:48:36.282" v="1558" actId="20577"/>
        <pc:sldMkLst>
          <pc:docMk/>
          <pc:sldMk cId="2601056034" sldId="268"/>
        </pc:sldMkLst>
        <pc:spChg chg="mod">
          <ac:chgData name="Vesa Juvonen" userId="c7243be1-99a3-4752-ab2a-0cf698cf8236" providerId="ADAL" clId="{E7F1A700-7DDE-4BAD-8657-ADC99D3C4472}" dt="2021-03-25T13:48:36.282" v="1558" actId="20577"/>
          <ac:spMkLst>
            <pc:docMk/>
            <pc:sldMk cId="2601056034" sldId="268"/>
            <ac:spMk id="3" creationId="{00000000-0000-0000-0000-000000000000}"/>
          </ac:spMkLst>
        </pc:spChg>
      </pc:sldChg>
      <pc:sldChg chg="addSp delSp modSp add mod modClrScheme chgLayout">
        <pc:chgData name="Vesa Juvonen" userId="c7243be1-99a3-4752-ab2a-0cf698cf8236" providerId="ADAL" clId="{E7F1A700-7DDE-4BAD-8657-ADC99D3C4472}" dt="2021-03-25T15:44:48.078" v="1571" actId="700"/>
        <pc:sldMkLst>
          <pc:docMk/>
          <pc:sldMk cId="428841483" sldId="272"/>
        </pc:sldMkLst>
        <pc:spChg chg="add del mod ord">
          <ac:chgData name="Vesa Juvonen" userId="c7243be1-99a3-4752-ab2a-0cf698cf8236" providerId="ADAL" clId="{E7F1A700-7DDE-4BAD-8657-ADC99D3C4472}" dt="2021-03-25T15:44:35.895" v="1567" actId="700"/>
          <ac:spMkLst>
            <pc:docMk/>
            <pc:sldMk cId="428841483" sldId="272"/>
            <ac:spMk id="2" creationId="{42F07D9F-DAC8-4822-8AA5-ED226B7D95E6}"/>
          </ac:spMkLst>
        </pc:spChg>
        <pc:spChg chg="mod ord">
          <ac:chgData name="Vesa Juvonen" userId="c7243be1-99a3-4752-ab2a-0cf698cf8236" providerId="ADAL" clId="{E7F1A700-7DDE-4BAD-8657-ADC99D3C4472}" dt="2021-03-25T15:44:48.078" v="1571" actId="700"/>
          <ac:spMkLst>
            <pc:docMk/>
            <pc:sldMk cId="428841483" sldId="272"/>
            <ac:spMk id="66" creationId="{CDF68F6C-5AD6-4CC4-AB73-B5319E791410}"/>
          </ac:spMkLst>
        </pc:spChg>
        <pc:spChg chg="mod ord">
          <ac:chgData name="Vesa Juvonen" userId="c7243be1-99a3-4752-ab2a-0cf698cf8236" providerId="ADAL" clId="{E7F1A700-7DDE-4BAD-8657-ADC99D3C4472}" dt="2021-03-25T15:44:48.078" v="1571" actId="700"/>
          <ac:spMkLst>
            <pc:docMk/>
            <pc:sldMk cId="428841483" sldId="272"/>
            <ac:spMk id="79" creationId="{F322A174-6EF4-491D-ACD9-08CBA254BDAD}"/>
          </ac:spMkLst>
        </pc:spChg>
        <pc:spChg chg="mod ord">
          <ac:chgData name="Vesa Juvonen" userId="c7243be1-99a3-4752-ab2a-0cf698cf8236" providerId="ADAL" clId="{E7F1A700-7DDE-4BAD-8657-ADC99D3C4472}" dt="2021-03-25T15:44:48.078" v="1571" actId="700"/>
          <ac:spMkLst>
            <pc:docMk/>
            <pc:sldMk cId="428841483" sldId="272"/>
            <ac:spMk id="81" creationId="{6353E94D-2691-41D5-89AC-3439A6EB16F8}"/>
          </ac:spMkLst>
        </pc:spChg>
        <pc:spChg chg="mod ord">
          <ac:chgData name="Vesa Juvonen" userId="c7243be1-99a3-4752-ab2a-0cf698cf8236" providerId="ADAL" clId="{E7F1A700-7DDE-4BAD-8657-ADC99D3C4472}" dt="2021-03-25T15:44:48.078" v="1571" actId="700"/>
          <ac:spMkLst>
            <pc:docMk/>
            <pc:sldMk cId="428841483" sldId="272"/>
            <ac:spMk id="82" creationId="{1D6EE392-A83D-44B9-A076-FDEDD87328E2}"/>
          </ac:spMkLst>
        </pc:spChg>
        <pc:spChg chg="mod ord">
          <ac:chgData name="Vesa Juvonen" userId="c7243be1-99a3-4752-ab2a-0cf698cf8236" providerId="ADAL" clId="{E7F1A700-7DDE-4BAD-8657-ADC99D3C4472}" dt="2021-03-25T15:44:48.078" v="1571" actId="700"/>
          <ac:spMkLst>
            <pc:docMk/>
            <pc:sldMk cId="428841483" sldId="272"/>
            <ac:spMk id="83" creationId="{ED8C4F06-D514-4E12-B3FE-E529455D2E9B}"/>
          </ac:spMkLst>
        </pc:spChg>
      </pc:sldChg>
      <pc:sldChg chg="modSp mod">
        <pc:chgData name="Vesa Juvonen" userId="c7243be1-99a3-4752-ab2a-0cf698cf8236" providerId="ADAL" clId="{E7F1A700-7DDE-4BAD-8657-ADC99D3C4472}" dt="2021-03-23T09:16:44.721" v="75" actId="6549"/>
        <pc:sldMkLst>
          <pc:docMk/>
          <pc:sldMk cId="2967945684" sldId="277"/>
        </pc:sldMkLst>
        <pc:spChg chg="mod">
          <ac:chgData name="Vesa Juvonen" userId="c7243be1-99a3-4752-ab2a-0cf698cf8236" providerId="ADAL" clId="{E7F1A700-7DDE-4BAD-8657-ADC99D3C4472}" dt="2021-03-23T09:16:44.721" v="75" actId="6549"/>
          <ac:spMkLst>
            <pc:docMk/>
            <pc:sldMk cId="2967945684" sldId="277"/>
            <ac:spMk id="4" creationId="{A04E16D6-6682-4068-BF11-BA8E4E8E1BBC}"/>
          </ac:spMkLst>
        </pc:spChg>
      </pc:sldChg>
      <pc:sldChg chg="delSp add setBg delDesignElem">
        <pc:chgData name="Vesa Juvonen" userId="c7243be1-99a3-4752-ab2a-0cf698cf8236" providerId="ADAL" clId="{E7F1A700-7DDE-4BAD-8657-ADC99D3C4472}" dt="2021-03-25T15:44:06.817" v="1565"/>
        <pc:sldMkLst>
          <pc:docMk/>
          <pc:sldMk cId="1539891205" sldId="343"/>
        </pc:sldMkLst>
        <pc:spChg chg="del">
          <ac:chgData name="Vesa Juvonen" userId="c7243be1-99a3-4752-ab2a-0cf698cf8236" providerId="ADAL" clId="{E7F1A700-7DDE-4BAD-8657-ADC99D3C4472}" dt="2021-03-25T15:44:06.817" v="1565"/>
          <ac:spMkLst>
            <pc:docMk/>
            <pc:sldMk cId="1539891205" sldId="343"/>
            <ac:spMk id="15" creationId="{35555856-9970-4BC3-9AA9-6A917F53AFBD}"/>
          </ac:spMkLst>
        </pc:spChg>
        <pc:spChg chg="del">
          <ac:chgData name="Vesa Juvonen" userId="c7243be1-99a3-4752-ab2a-0cf698cf8236" providerId="ADAL" clId="{E7F1A700-7DDE-4BAD-8657-ADC99D3C4472}" dt="2021-03-25T15:44:06.817" v="1565"/>
          <ac:spMkLst>
            <pc:docMk/>
            <pc:sldMk cId="1539891205" sldId="343"/>
            <ac:spMk id="19" creationId="{13722DD7-BA73-4776-93A3-94491FEF7260}"/>
          </ac:spMkLst>
        </pc:spChg>
        <pc:picChg chg="del">
          <ac:chgData name="Vesa Juvonen" userId="c7243be1-99a3-4752-ab2a-0cf698cf8236" providerId="ADAL" clId="{E7F1A700-7DDE-4BAD-8657-ADC99D3C4472}" dt="2021-03-25T15:44:06.817" v="1565"/>
          <ac:picMkLst>
            <pc:docMk/>
            <pc:sldMk cId="1539891205" sldId="343"/>
            <ac:picMk id="17" creationId="{7F487851-BFAF-46D8-A1ED-50CAD6E46F59}"/>
          </ac:picMkLst>
        </pc:picChg>
      </pc:sldChg>
      <pc:sldChg chg="delSp add setBg delDesignElem">
        <pc:chgData name="Vesa Juvonen" userId="c7243be1-99a3-4752-ab2a-0cf698cf8236" providerId="ADAL" clId="{E7F1A700-7DDE-4BAD-8657-ADC99D3C4472}" dt="2021-03-25T15:44:06.817" v="1565"/>
        <pc:sldMkLst>
          <pc:docMk/>
          <pc:sldMk cId="2840121709" sldId="345"/>
        </pc:sldMkLst>
        <pc:spChg chg="del">
          <ac:chgData name="Vesa Juvonen" userId="c7243be1-99a3-4752-ab2a-0cf698cf8236" providerId="ADAL" clId="{E7F1A700-7DDE-4BAD-8657-ADC99D3C4472}" dt="2021-03-25T15:44:06.817" v="1565"/>
          <ac:spMkLst>
            <pc:docMk/>
            <pc:sldMk cId="2840121709" sldId="345"/>
            <ac:spMk id="8" creationId="{6DDA8CE9-E0A6-4FF2-823D-D08607606DC2}"/>
          </ac:spMkLst>
        </pc:spChg>
        <pc:spChg chg="del">
          <ac:chgData name="Vesa Juvonen" userId="c7243be1-99a3-4752-ab2a-0cf698cf8236" providerId="ADAL" clId="{E7F1A700-7DDE-4BAD-8657-ADC99D3C4472}" dt="2021-03-25T15:44:06.817" v="1565"/>
          <ac:spMkLst>
            <pc:docMk/>
            <pc:sldMk cId="2840121709" sldId="345"/>
            <ac:spMk id="10" creationId="{11195564-33B9-434B-9641-764F5905A56F}"/>
          </ac:spMkLst>
        </pc:spChg>
        <pc:grpChg chg="del">
          <ac:chgData name="Vesa Juvonen" userId="c7243be1-99a3-4752-ab2a-0cf698cf8236" providerId="ADAL" clId="{E7F1A700-7DDE-4BAD-8657-ADC99D3C4472}" dt="2021-03-25T15:44:06.817" v="1565"/>
          <ac:grpSpMkLst>
            <pc:docMk/>
            <pc:sldMk cId="2840121709" sldId="345"/>
            <ac:grpSpMk id="17" creationId="{1D18C537-E336-47C4-836B-C342A230F8F3}"/>
          </ac:grpSpMkLst>
        </pc:grpChg>
        <pc:grpChg chg="del">
          <ac:chgData name="Vesa Juvonen" userId="c7243be1-99a3-4752-ab2a-0cf698cf8236" providerId="ADAL" clId="{E7F1A700-7DDE-4BAD-8657-ADC99D3C4472}" dt="2021-03-25T15:44:06.817" v="1565"/>
          <ac:grpSpMkLst>
            <pc:docMk/>
            <pc:sldMk cId="2840121709" sldId="345"/>
            <ac:grpSpMk id="18" creationId="{5A1259D8-0C3A-4069-A22F-537BBBB61A9C}"/>
          </ac:grpSpMkLst>
        </pc:grpChg>
      </pc:sldChg>
      <pc:sldChg chg="delSp add setBg delDesignElem">
        <pc:chgData name="Vesa Juvonen" userId="c7243be1-99a3-4752-ab2a-0cf698cf8236" providerId="ADAL" clId="{E7F1A700-7DDE-4BAD-8657-ADC99D3C4472}" dt="2021-03-25T15:44:06.817" v="1565"/>
        <pc:sldMkLst>
          <pc:docMk/>
          <pc:sldMk cId="2902822800" sldId="346"/>
        </pc:sldMkLst>
        <pc:spChg chg="del">
          <ac:chgData name="Vesa Juvonen" userId="c7243be1-99a3-4752-ab2a-0cf698cf8236" providerId="ADAL" clId="{E7F1A700-7DDE-4BAD-8657-ADC99D3C4472}" dt="2021-03-25T15:44:06.817" v="1565"/>
          <ac:spMkLst>
            <pc:docMk/>
            <pc:sldMk cId="2902822800" sldId="346"/>
            <ac:spMk id="23" creationId="{D1942232-83D0-49E2-AF9B-1F97E3C1EF8E}"/>
          </ac:spMkLst>
        </pc:spChg>
        <pc:spChg chg="del">
          <ac:chgData name="Vesa Juvonen" userId="c7243be1-99a3-4752-ab2a-0cf698cf8236" providerId="ADAL" clId="{E7F1A700-7DDE-4BAD-8657-ADC99D3C4472}" dt="2021-03-25T15:44:06.817" v="1565"/>
          <ac:spMkLst>
            <pc:docMk/>
            <pc:sldMk cId="2902822800" sldId="346"/>
            <ac:spMk id="25" creationId="{E9E70D72-6E23-4015-A4A6-85C120C19167}"/>
          </ac:spMkLst>
        </pc:spChg>
        <pc:grpChg chg="del">
          <ac:chgData name="Vesa Juvonen" userId="c7243be1-99a3-4752-ab2a-0cf698cf8236" providerId="ADAL" clId="{E7F1A700-7DDE-4BAD-8657-ADC99D3C4472}" dt="2021-03-25T15:44:06.817" v="1565"/>
          <ac:grpSpMkLst>
            <pc:docMk/>
            <pc:sldMk cId="2902822800" sldId="346"/>
            <ac:grpSpMk id="40" creationId="{C28A977F-B603-4D81-B0FC-C8DE048A7931}"/>
          </ac:grpSpMkLst>
        </pc:grpChg>
        <pc:grpChg chg="del">
          <ac:chgData name="Vesa Juvonen" userId="c7243be1-99a3-4752-ab2a-0cf698cf8236" providerId="ADAL" clId="{E7F1A700-7DDE-4BAD-8657-ADC99D3C4472}" dt="2021-03-25T15:44:06.817" v="1565"/>
          <ac:grpSpMkLst>
            <pc:docMk/>
            <pc:sldMk cId="2902822800" sldId="346"/>
            <ac:grpSpMk id="45" creationId="{C78D9229-E61D-4FEE-8321-2F8B64A8CADF}"/>
          </ac:grpSpMkLst>
        </pc:grpChg>
      </pc:sldChg>
      <pc:sldChg chg="delSp add setBg delDesignElem">
        <pc:chgData name="Vesa Juvonen" userId="c7243be1-99a3-4752-ab2a-0cf698cf8236" providerId="ADAL" clId="{E7F1A700-7DDE-4BAD-8657-ADC99D3C4472}" dt="2021-03-25T15:44:06.817" v="1565"/>
        <pc:sldMkLst>
          <pc:docMk/>
          <pc:sldMk cId="1728327467" sldId="347"/>
        </pc:sldMkLst>
        <pc:spChg chg="del">
          <ac:chgData name="Vesa Juvonen" userId="c7243be1-99a3-4752-ab2a-0cf698cf8236" providerId="ADAL" clId="{E7F1A700-7DDE-4BAD-8657-ADC99D3C4472}" dt="2021-03-25T15:44:06.817" v="1565"/>
          <ac:spMkLst>
            <pc:docMk/>
            <pc:sldMk cId="1728327467" sldId="347"/>
            <ac:spMk id="16" creationId="{35555856-9970-4BC3-9AA9-6A917F53AFBD}"/>
          </ac:spMkLst>
        </pc:spChg>
        <pc:spChg chg="del">
          <ac:chgData name="Vesa Juvonen" userId="c7243be1-99a3-4752-ab2a-0cf698cf8236" providerId="ADAL" clId="{E7F1A700-7DDE-4BAD-8657-ADC99D3C4472}" dt="2021-03-25T15:44:06.817" v="1565"/>
          <ac:spMkLst>
            <pc:docMk/>
            <pc:sldMk cId="1728327467" sldId="347"/>
            <ac:spMk id="18" creationId="{13722DD7-BA73-4776-93A3-94491FEF7260}"/>
          </ac:spMkLst>
        </pc:spChg>
        <pc:picChg chg="del">
          <ac:chgData name="Vesa Juvonen" userId="c7243be1-99a3-4752-ab2a-0cf698cf8236" providerId="ADAL" clId="{E7F1A700-7DDE-4BAD-8657-ADC99D3C4472}" dt="2021-03-25T15:44:06.817" v="1565"/>
          <ac:picMkLst>
            <pc:docMk/>
            <pc:sldMk cId="1728327467" sldId="347"/>
            <ac:picMk id="17" creationId="{7F487851-BFAF-46D8-A1ED-50CAD6E46F59}"/>
          </ac:picMkLst>
        </pc:picChg>
      </pc:sldChg>
      <pc:sldChg chg="delSp modSp add mod setBg delDesignElem">
        <pc:chgData name="Vesa Juvonen" userId="c7243be1-99a3-4752-ab2a-0cf698cf8236" providerId="ADAL" clId="{E7F1A700-7DDE-4BAD-8657-ADC99D3C4472}" dt="2021-03-25T15:45:12" v="1573" actId="1076"/>
        <pc:sldMkLst>
          <pc:docMk/>
          <pc:sldMk cId="1976807916" sldId="349"/>
        </pc:sldMkLst>
        <pc:spChg chg="mod">
          <ac:chgData name="Vesa Juvonen" userId="c7243be1-99a3-4752-ab2a-0cf698cf8236" providerId="ADAL" clId="{E7F1A700-7DDE-4BAD-8657-ADC99D3C4472}" dt="2021-03-25T15:45:12" v="1573" actId="1076"/>
          <ac:spMkLst>
            <pc:docMk/>
            <pc:sldMk cId="1976807916" sldId="349"/>
            <ac:spMk id="31" creationId="{B7179F6F-11F1-47C2-8E78-9D13B2518FF5}"/>
          </ac:spMkLst>
        </pc:spChg>
        <pc:spChg chg="del">
          <ac:chgData name="Vesa Juvonen" userId="c7243be1-99a3-4752-ab2a-0cf698cf8236" providerId="ADAL" clId="{E7F1A700-7DDE-4BAD-8657-ADC99D3C4472}" dt="2021-03-25T15:44:06.817" v="1565"/>
          <ac:spMkLst>
            <pc:docMk/>
            <pc:sldMk cId="1976807916" sldId="349"/>
            <ac:spMk id="33" creationId="{D1942232-83D0-49E2-AF9B-1F97E3C1EF8E}"/>
          </ac:spMkLst>
        </pc:spChg>
        <pc:spChg chg="del">
          <ac:chgData name="Vesa Juvonen" userId="c7243be1-99a3-4752-ab2a-0cf698cf8236" providerId="ADAL" clId="{E7F1A700-7DDE-4BAD-8657-ADC99D3C4472}" dt="2021-03-25T15:44:06.817" v="1565"/>
          <ac:spMkLst>
            <pc:docMk/>
            <pc:sldMk cId="1976807916" sldId="349"/>
            <ac:spMk id="35" creationId="{E9E70D72-6E23-4015-A4A6-85C120C19167}"/>
          </ac:spMkLst>
        </pc:spChg>
        <pc:grpChg chg="del">
          <ac:chgData name="Vesa Juvonen" userId="c7243be1-99a3-4752-ab2a-0cf698cf8236" providerId="ADAL" clId="{E7F1A700-7DDE-4BAD-8657-ADC99D3C4472}" dt="2021-03-25T15:44:06.817" v="1565"/>
          <ac:grpSpMkLst>
            <pc:docMk/>
            <pc:sldMk cId="1976807916" sldId="349"/>
            <ac:grpSpMk id="37" creationId="{C28A977F-B603-4D81-B0FC-C8DE048A7931}"/>
          </ac:grpSpMkLst>
        </pc:grpChg>
        <pc:grpChg chg="del">
          <ac:chgData name="Vesa Juvonen" userId="c7243be1-99a3-4752-ab2a-0cf698cf8236" providerId="ADAL" clId="{E7F1A700-7DDE-4BAD-8657-ADC99D3C4472}" dt="2021-03-25T15:44:06.817" v="1565"/>
          <ac:grpSpMkLst>
            <pc:docMk/>
            <pc:sldMk cId="1976807916" sldId="349"/>
            <ac:grpSpMk id="43" creationId="{C78D9229-E61D-4FEE-8321-2F8B64A8CADF}"/>
          </ac:grpSpMkLst>
        </pc:grpChg>
      </pc:sldChg>
      <pc:sldChg chg="modSp mod">
        <pc:chgData name="Vesa Juvonen" userId="c7243be1-99a3-4752-ab2a-0cf698cf8236" providerId="ADAL" clId="{E7F1A700-7DDE-4BAD-8657-ADC99D3C4472}" dt="2021-03-25T06:12:52.779" v="715" actId="20577"/>
        <pc:sldMkLst>
          <pc:docMk/>
          <pc:sldMk cId="287163252" sldId="1567"/>
        </pc:sldMkLst>
        <pc:spChg chg="mod">
          <ac:chgData name="Vesa Juvonen" userId="c7243be1-99a3-4752-ab2a-0cf698cf8236" providerId="ADAL" clId="{E7F1A700-7DDE-4BAD-8657-ADC99D3C4472}" dt="2021-03-25T06:12:52.779" v="715" actId="20577"/>
          <ac:spMkLst>
            <pc:docMk/>
            <pc:sldMk cId="287163252" sldId="1567"/>
            <ac:spMk id="8" creationId="{00000000-0000-0000-0000-000000000000}"/>
          </ac:spMkLst>
        </pc:spChg>
      </pc:sldChg>
      <pc:sldChg chg="addSp mod">
        <pc:chgData name="Vesa Juvonen" userId="c7243be1-99a3-4752-ab2a-0cf698cf8236" providerId="ADAL" clId="{E7F1A700-7DDE-4BAD-8657-ADC99D3C4472}" dt="2021-03-23T09:16:07.891" v="21" actId="22"/>
        <pc:sldMkLst>
          <pc:docMk/>
          <pc:sldMk cId="2877399898" sldId="1623"/>
        </pc:sldMkLst>
        <pc:spChg chg="add">
          <ac:chgData name="Vesa Juvonen" userId="c7243be1-99a3-4752-ab2a-0cf698cf8236" providerId="ADAL" clId="{E7F1A700-7DDE-4BAD-8657-ADC99D3C4472}" dt="2021-03-23T09:16:07.891" v="21" actId="22"/>
          <ac:spMkLst>
            <pc:docMk/>
            <pc:sldMk cId="2877399898" sldId="1623"/>
            <ac:spMk id="20" creationId="{210A59E5-8030-4CEB-A875-3B9995641A9D}"/>
          </ac:spMkLst>
        </pc:spChg>
      </pc:sldChg>
      <pc:sldChg chg="addSp mod">
        <pc:chgData name="Vesa Juvonen" userId="c7243be1-99a3-4752-ab2a-0cf698cf8236" providerId="ADAL" clId="{E7F1A700-7DDE-4BAD-8657-ADC99D3C4472}" dt="2021-03-23T09:16:09.516" v="22" actId="22"/>
        <pc:sldMkLst>
          <pc:docMk/>
          <pc:sldMk cId="2253365439" sldId="1642"/>
        </pc:sldMkLst>
        <pc:spChg chg="add">
          <ac:chgData name="Vesa Juvonen" userId="c7243be1-99a3-4752-ab2a-0cf698cf8236" providerId="ADAL" clId="{E7F1A700-7DDE-4BAD-8657-ADC99D3C4472}" dt="2021-03-23T09:16:09.516" v="22" actId="22"/>
          <ac:spMkLst>
            <pc:docMk/>
            <pc:sldMk cId="2253365439" sldId="1642"/>
            <ac:spMk id="4" creationId="{B1BE31F6-381E-4CD9-8D0A-6EBD21AC857F}"/>
          </ac:spMkLst>
        </pc:spChg>
      </pc:sldChg>
      <pc:sldChg chg="addSp delSp modSp add del mod">
        <pc:chgData name="Vesa Juvonen" userId="c7243be1-99a3-4752-ab2a-0cf698cf8236" providerId="ADAL" clId="{E7F1A700-7DDE-4BAD-8657-ADC99D3C4472}" dt="2021-03-24T19:00:24.857" v="702" actId="1076"/>
        <pc:sldMkLst>
          <pc:docMk/>
          <pc:sldMk cId="10702720" sldId="2079"/>
        </pc:sldMkLst>
        <pc:spChg chg="mod">
          <ac:chgData name="Vesa Juvonen" userId="c7243be1-99a3-4752-ab2a-0cf698cf8236" providerId="ADAL" clId="{E7F1A700-7DDE-4BAD-8657-ADC99D3C4472}" dt="2021-03-24T18:57:13.323" v="676" actId="113"/>
          <ac:spMkLst>
            <pc:docMk/>
            <pc:sldMk cId="10702720" sldId="2079"/>
            <ac:spMk id="8" creationId="{00000000-0000-0000-0000-000000000000}"/>
          </ac:spMkLst>
        </pc:spChg>
        <pc:picChg chg="add del mod">
          <ac:chgData name="Vesa Juvonen" userId="c7243be1-99a3-4752-ab2a-0cf698cf8236" providerId="ADAL" clId="{E7F1A700-7DDE-4BAD-8657-ADC99D3C4472}" dt="2021-03-24T18:57:19.258" v="677" actId="478"/>
          <ac:picMkLst>
            <pc:docMk/>
            <pc:sldMk cId="10702720" sldId="2079"/>
            <ac:picMk id="2" creationId="{0F4590A9-56B9-4D27-B6CA-81A4E5F0777E}"/>
          </ac:picMkLst>
        </pc:picChg>
        <pc:picChg chg="add mod">
          <ac:chgData name="Vesa Juvonen" userId="c7243be1-99a3-4752-ab2a-0cf698cf8236" providerId="ADAL" clId="{E7F1A700-7DDE-4BAD-8657-ADC99D3C4472}" dt="2021-03-24T19:00:24.857" v="702" actId="1076"/>
          <ac:picMkLst>
            <pc:docMk/>
            <pc:sldMk cId="10702720" sldId="2079"/>
            <ac:picMk id="2" creationId="{8217BDA2-630E-431E-99B5-F5CCF0394A91}"/>
          </ac:picMkLst>
        </pc:picChg>
        <pc:picChg chg="del">
          <ac:chgData name="Vesa Juvonen" userId="c7243be1-99a3-4752-ab2a-0cf698cf8236" providerId="ADAL" clId="{E7F1A700-7DDE-4BAD-8657-ADC99D3C4472}" dt="2021-03-23T09:15:36.871" v="0" actId="478"/>
          <ac:picMkLst>
            <pc:docMk/>
            <pc:sldMk cId="10702720" sldId="2079"/>
            <ac:picMk id="4" creationId="{91452894-6F04-410E-8EAD-CF82048E0E79}"/>
          </ac:picMkLst>
        </pc:picChg>
        <pc:picChg chg="del">
          <ac:chgData name="Vesa Juvonen" userId="c7243be1-99a3-4752-ab2a-0cf698cf8236" providerId="ADAL" clId="{E7F1A700-7DDE-4BAD-8657-ADC99D3C4472}" dt="2021-03-23T09:15:36.871" v="0" actId="478"/>
          <ac:picMkLst>
            <pc:docMk/>
            <pc:sldMk cId="10702720" sldId="2079"/>
            <ac:picMk id="6" creationId="{502FAF73-7F7F-4340-A175-7B148B050164}"/>
          </ac:picMkLst>
        </pc:picChg>
        <pc:picChg chg="del">
          <ac:chgData name="Vesa Juvonen" userId="c7243be1-99a3-4752-ab2a-0cf698cf8236" providerId="ADAL" clId="{E7F1A700-7DDE-4BAD-8657-ADC99D3C4472}" dt="2021-03-23T09:15:36.871" v="0" actId="478"/>
          <ac:picMkLst>
            <pc:docMk/>
            <pc:sldMk cId="10702720" sldId="2079"/>
            <ac:picMk id="9" creationId="{790CD849-E0D4-43F1-93BE-CE315EF6DE40}"/>
          </ac:picMkLst>
        </pc:picChg>
        <pc:picChg chg="add mod">
          <ac:chgData name="Vesa Juvonen" userId="c7243be1-99a3-4752-ab2a-0cf698cf8236" providerId="ADAL" clId="{E7F1A700-7DDE-4BAD-8657-ADC99D3C4472}" dt="2021-03-24T19:00:24.857" v="702" actId="1076"/>
          <ac:picMkLst>
            <pc:docMk/>
            <pc:sldMk cId="10702720" sldId="2079"/>
            <ac:picMk id="11" creationId="{9D84FA79-3D16-49AB-9DD9-7479C1B5C089}"/>
          </ac:picMkLst>
        </pc:picChg>
        <pc:picChg chg="add mod">
          <ac:chgData name="Vesa Juvonen" userId="c7243be1-99a3-4752-ab2a-0cf698cf8236" providerId="ADAL" clId="{E7F1A700-7DDE-4BAD-8657-ADC99D3C4472}" dt="2021-03-24T19:00:24.857" v="702" actId="1076"/>
          <ac:picMkLst>
            <pc:docMk/>
            <pc:sldMk cId="10702720" sldId="2079"/>
            <ac:picMk id="13" creationId="{62453303-C918-4EAB-8D85-9BA92DCF2A91}"/>
          </ac:picMkLst>
        </pc:picChg>
        <pc:picChg chg="mod">
          <ac:chgData name="Vesa Juvonen" userId="c7243be1-99a3-4752-ab2a-0cf698cf8236" providerId="ADAL" clId="{E7F1A700-7DDE-4BAD-8657-ADC99D3C4472}" dt="2021-03-24T19:00:24.857" v="702" actId="1076"/>
          <ac:picMkLst>
            <pc:docMk/>
            <pc:sldMk cId="10702720" sldId="2079"/>
            <ac:picMk id="1026" creationId="{2EF9118F-C222-407A-B9FB-CF2CE51DECEF}"/>
          </ac:picMkLst>
        </pc:picChg>
        <pc:picChg chg="del">
          <ac:chgData name="Vesa Juvonen" userId="c7243be1-99a3-4752-ab2a-0cf698cf8236" providerId="ADAL" clId="{E7F1A700-7DDE-4BAD-8657-ADC99D3C4472}" dt="2021-03-23T09:15:36.871" v="0" actId="478"/>
          <ac:picMkLst>
            <pc:docMk/>
            <pc:sldMk cId="10702720" sldId="2079"/>
            <ac:picMk id="3074" creationId="{9A1C0154-036A-4553-9669-D7059A4627FC}"/>
          </ac:picMkLst>
        </pc:picChg>
      </pc:sldChg>
      <pc:sldChg chg="addSp">
        <pc:chgData name="Vesa Juvonen" userId="c7243be1-99a3-4752-ab2a-0cf698cf8236" providerId="ADAL" clId="{E7F1A700-7DDE-4BAD-8657-ADC99D3C4472}" dt="2021-03-24T18:58:01.555" v="678"/>
        <pc:sldMkLst>
          <pc:docMk/>
          <pc:sldMk cId="673226606" sldId="2079"/>
        </pc:sldMkLst>
        <pc:picChg chg="add">
          <ac:chgData name="Vesa Juvonen" userId="c7243be1-99a3-4752-ab2a-0cf698cf8236" providerId="ADAL" clId="{E7F1A700-7DDE-4BAD-8657-ADC99D3C4472}" dt="2021-03-24T18:58:01.555" v="678"/>
          <ac:picMkLst>
            <pc:docMk/>
            <pc:sldMk cId="673226606" sldId="2079"/>
            <ac:picMk id="1026" creationId="{2EF9118F-C222-407A-B9FB-CF2CE51DECEF}"/>
          </ac:picMkLst>
        </pc:picChg>
      </pc:sldChg>
      <pc:sldChg chg="addSp mod">
        <pc:chgData name="Vesa Juvonen" userId="c7243be1-99a3-4752-ab2a-0cf698cf8236" providerId="ADAL" clId="{E7F1A700-7DDE-4BAD-8657-ADC99D3C4472}" dt="2021-03-23T09:16:11.403" v="23" actId="22"/>
        <pc:sldMkLst>
          <pc:docMk/>
          <pc:sldMk cId="4037611923" sldId="3334"/>
        </pc:sldMkLst>
        <pc:spChg chg="add">
          <ac:chgData name="Vesa Juvonen" userId="c7243be1-99a3-4752-ab2a-0cf698cf8236" providerId="ADAL" clId="{E7F1A700-7DDE-4BAD-8657-ADC99D3C4472}" dt="2021-03-23T09:16:11.403" v="23" actId="22"/>
          <ac:spMkLst>
            <pc:docMk/>
            <pc:sldMk cId="4037611923" sldId="3334"/>
            <ac:spMk id="4" creationId="{1919177C-9AD3-4AB8-ACC2-C09E66259246}"/>
          </ac:spMkLst>
        </pc:spChg>
      </pc:sldChg>
      <pc:sldChg chg="addSp mod">
        <pc:chgData name="Vesa Juvonen" userId="c7243be1-99a3-4752-ab2a-0cf698cf8236" providerId="ADAL" clId="{E7F1A700-7DDE-4BAD-8657-ADC99D3C4472}" dt="2021-03-23T09:16:13.467" v="24" actId="22"/>
        <pc:sldMkLst>
          <pc:docMk/>
          <pc:sldMk cId="1805818155" sldId="3338"/>
        </pc:sldMkLst>
        <pc:spChg chg="add">
          <ac:chgData name="Vesa Juvonen" userId="c7243be1-99a3-4752-ab2a-0cf698cf8236" providerId="ADAL" clId="{E7F1A700-7DDE-4BAD-8657-ADC99D3C4472}" dt="2021-03-23T09:16:13.467" v="24" actId="22"/>
          <ac:spMkLst>
            <pc:docMk/>
            <pc:sldMk cId="1805818155" sldId="3338"/>
            <ac:spMk id="19" creationId="{A4CA4EB8-E1A7-4322-954E-DE24F44DD5E8}"/>
          </ac:spMkLst>
        </pc:spChg>
      </pc:sldChg>
      <pc:sldChg chg="addSp delSp modSp add del mod">
        <pc:chgData name="Vesa Juvonen" userId="c7243be1-99a3-4752-ab2a-0cf698cf8236" providerId="ADAL" clId="{E7F1A700-7DDE-4BAD-8657-ADC99D3C4472}" dt="2021-03-24T19:00:47.809" v="709" actId="164"/>
        <pc:sldMkLst>
          <pc:docMk/>
          <pc:sldMk cId="778883926" sldId="2076136264"/>
        </pc:sldMkLst>
        <pc:spChg chg="mod">
          <ac:chgData name="Vesa Juvonen" userId="c7243be1-99a3-4752-ab2a-0cf698cf8236" providerId="ADAL" clId="{E7F1A700-7DDE-4BAD-8657-ADC99D3C4472}" dt="2021-03-24T18:56:51.579" v="673" actId="108"/>
          <ac:spMkLst>
            <pc:docMk/>
            <pc:sldMk cId="778883926" sldId="2076136264"/>
            <ac:spMk id="14" creationId="{953584C8-8734-42EA-AD16-6AA2B405D249}"/>
          </ac:spMkLst>
        </pc:spChg>
        <pc:grpChg chg="add">
          <ac:chgData name="Vesa Juvonen" userId="c7243be1-99a3-4752-ab2a-0cf698cf8236" providerId="ADAL" clId="{E7F1A700-7DDE-4BAD-8657-ADC99D3C4472}" dt="2021-03-24T19:00:47.809" v="709" actId="164"/>
          <ac:grpSpMkLst>
            <pc:docMk/>
            <pc:sldMk cId="778883926" sldId="2076136264"/>
            <ac:grpSpMk id="5" creationId="{7A361181-D956-49E8-8DF1-E05AC9FDF064}"/>
          </ac:grpSpMkLst>
        </pc:grpChg>
        <pc:picChg chg="del">
          <ac:chgData name="Vesa Juvonen" userId="c7243be1-99a3-4752-ab2a-0cf698cf8236" providerId="ADAL" clId="{E7F1A700-7DDE-4BAD-8657-ADC99D3C4472}" dt="2021-03-23T09:16:22.830" v="27" actId="478"/>
          <ac:picMkLst>
            <pc:docMk/>
            <pc:sldMk cId="778883926" sldId="2076136264"/>
            <ac:picMk id="3" creationId="{D6449C32-EA2D-478C-BA1A-1E7C82296C5C}"/>
          </ac:picMkLst>
        </pc:picChg>
        <pc:picChg chg="add mod">
          <ac:chgData name="Vesa Juvonen" userId="c7243be1-99a3-4752-ab2a-0cf698cf8236" providerId="ADAL" clId="{E7F1A700-7DDE-4BAD-8657-ADC99D3C4472}" dt="2021-03-24T19:00:43.535" v="708" actId="1076"/>
          <ac:picMkLst>
            <pc:docMk/>
            <pc:sldMk cId="778883926" sldId="2076136264"/>
            <ac:picMk id="3" creationId="{EE989EEB-93AA-4B83-ADFD-AAFDEECF2136}"/>
          </ac:picMkLst>
        </pc:picChg>
        <pc:picChg chg="add mod">
          <ac:chgData name="Vesa Juvonen" userId="c7243be1-99a3-4752-ab2a-0cf698cf8236" providerId="ADAL" clId="{E7F1A700-7DDE-4BAD-8657-ADC99D3C4472}" dt="2021-03-24T19:00:41.077" v="707" actId="1076"/>
          <ac:picMkLst>
            <pc:docMk/>
            <pc:sldMk cId="778883926" sldId="2076136264"/>
            <ac:picMk id="4" creationId="{DD27174E-D4F9-4851-A0CB-833612CD90C8}"/>
          </ac:picMkLst>
        </pc:picChg>
        <pc:picChg chg="del">
          <ac:chgData name="Vesa Juvonen" userId="c7243be1-99a3-4752-ab2a-0cf698cf8236" providerId="ADAL" clId="{E7F1A700-7DDE-4BAD-8657-ADC99D3C4472}" dt="2021-03-23T09:16:22.830" v="27" actId="478"/>
          <ac:picMkLst>
            <pc:docMk/>
            <pc:sldMk cId="778883926" sldId="2076136264"/>
            <ac:picMk id="6" creationId="{8D536B47-9693-4DAE-937F-11ADB2D96696}"/>
          </ac:picMkLst>
        </pc:picChg>
        <pc:picChg chg="del">
          <ac:chgData name="Vesa Juvonen" userId="c7243be1-99a3-4752-ab2a-0cf698cf8236" providerId="ADAL" clId="{E7F1A700-7DDE-4BAD-8657-ADC99D3C4472}" dt="2021-03-23T09:16:22.830" v="27" actId="478"/>
          <ac:picMkLst>
            <pc:docMk/>
            <pc:sldMk cId="778883926" sldId="2076136264"/>
            <ac:picMk id="7" creationId="{1978DC00-4BCD-4A86-965D-DCB008A70277}"/>
          </ac:picMkLst>
        </pc:picChg>
        <pc:picChg chg="del">
          <ac:chgData name="Vesa Juvonen" userId="c7243be1-99a3-4752-ab2a-0cf698cf8236" providerId="ADAL" clId="{E7F1A700-7DDE-4BAD-8657-ADC99D3C4472}" dt="2021-03-23T09:16:22.830" v="27" actId="478"/>
          <ac:picMkLst>
            <pc:docMk/>
            <pc:sldMk cId="778883926" sldId="2076136264"/>
            <ac:picMk id="8" creationId="{DD9D727A-84AB-4B7F-B8C2-BCBBE546D491}"/>
          </ac:picMkLst>
        </pc:picChg>
        <pc:picChg chg="del mod">
          <ac:chgData name="Vesa Juvonen" userId="c7243be1-99a3-4752-ab2a-0cf698cf8236" providerId="ADAL" clId="{E7F1A700-7DDE-4BAD-8657-ADC99D3C4472}" dt="2021-03-24T18:57:00.050" v="674" actId="478"/>
          <ac:picMkLst>
            <pc:docMk/>
            <pc:sldMk cId="778883926" sldId="2076136264"/>
            <ac:picMk id="1026" creationId="{735CAC89-1977-49AB-BE97-0BF70F1F88EA}"/>
          </ac:picMkLst>
        </pc:picChg>
        <pc:picChg chg="mod">
          <ac:chgData name="Vesa Juvonen" userId="c7243be1-99a3-4752-ab2a-0cf698cf8236" providerId="ADAL" clId="{E7F1A700-7DDE-4BAD-8657-ADC99D3C4472}" dt="2021-03-23T09:24:04.711" v="489" actId="1076"/>
          <ac:picMkLst>
            <pc:docMk/>
            <pc:sldMk cId="778883926" sldId="2076136264"/>
            <ac:picMk id="2050" creationId="{C69CDD5D-527F-44D8-BCE7-C712F7D7FBAC}"/>
          </ac:picMkLst>
        </pc:picChg>
        <pc:picChg chg="mod">
          <ac:chgData name="Vesa Juvonen" userId="c7243be1-99a3-4752-ab2a-0cf698cf8236" providerId="ADAL" clId="{E7F1A700-7DDE-4BAD-8657-ADC99D3C4472}" dt="2021-03-23T09:24:02.629" v="488" actId="1076"/>
          <ac:picMkLst>
            <pc:docMk/>
            <pc:sldMk cId="778883926" sldId="2076136264"/>
            <ac:picMk id="3074" creationId="{0C5A4A85-761A-462F-9399-0FF4BF19E1D2}"/>
          </ac:picMkLst>
        </pc:picChg>
      </pc:sldChg>
      <pc:sldChg chg="addSp">
        <pc:chgData name="Vesa Juvonen" userId="c7243be1-99a3-4752-ab2a-0cf698cf8236" providerId="ADAL" clId="{E7F1A700-7DDE-4BAD-8657-ADC99D3C4472}" dt="2021-03-23T09:23:23.431" v="474"/>
        <pc:sldMkLst>
          <pc:docMk/>
          <pc:sldMk cId="2366326397" sldId="2076136264"/>
        </pc:sldMkLst>
        <pc:picChg chg="add">
          <ac:chgData name="Vesa Juvonen" userId="c7243be1-99a3-4752-ab2a-0cf698cf8236" providerId="ADAL" clId="{E7F1A700-7DDE-4BAD-8657-ADC99D3C4472}" dt="2021-03-23T09:23:23.431" v="474"/>
          <ac:picMkLst>
            <pc:docMk/>
            <pc:sldMk cId="2366326397" sldId="2076136264"/>
            <ac:picMk id="2050" creationId="{C69CDD5D-527F-44D8-BCE7-C712F7D7FBAC}"/>
          </ac:picMkLst>
        </pc:picChg>
      </pc:sldChg>
      <pc:sldChg chg="addSp">
        <pc:chgData name="Vesa Juvonen" userId="c7243be1-99a3-4752-ab2a-0cf698cf8236" providerId="ADAL" clId="{E7F1A700-7DDE-4BAD-8657-ADC99D3C4472}" dt="2021-03-23T09:23:53.147" v="481"/>
        <pc:sldMkLst>
          <pc:docMk/>
          <pc:sldMk cId="3000667167" sldId="2076136264"/>
        </pc:sldMkLst>
        <pc:picChg chg="add">
          <ac:chgData name="Vesa Juvonen" userId="c7243be1-99a3-4752-ab2a-0cf698cf8236" providerId="ADAL" clId="{E7F1A700-7DDE-4BAD-8657-ADC99D3C4472}" dt="2021-03-23T09:23:53.147" v="481"/>
          <ac:picMkLst>
            <pc:docMk/>
            <pc:sldMk cId="3000667167" sldId="2076136264"/>
            <ac:picMk id="3074" creationId="{0C5A4A85-761A-462F-9399-0FF4BF19E1D2}"/>
          </ac:picMkLst>
        </pc:picChg>
      </pc:sldChg>
      <pc:sldChg chg="addSp">
        <pc:chgData name="Vesa Juvonen" userId="c7243be1-99a3-4752-ab2a-0cf698cf8236" providerId="ADAL" clId="{E7F1A700-7DDE-4BAD-8657-ADC99D3C4472}" dt="2021-03-23T09:22:44.823" v="464"/>
        <pc:sldMkLst>
          <pc:docMk/>
          <pc:sldMk cId="3284057158" sldId="2076136264"/>
        </pc:sldMkLst>
        <pc:picChg chg="add">
          <ac:chgData name="Vesa Juvonen" userId="c7243be1-99a3-4752-ab2a-0cf698cf8236" providerId="ADAL" clId="{E7F1A700-7DDE-4BAD-8657-ADC99D3C4472}" dt="2021-03-23T09:22:44.823" v="464"/>
          <ac:picMkLst>
            <pc:docMk/>
            <pc:sldMk cId="3284057158" sldId="2076136264"/>
            <ac:picMk id="1026" creationId="{735CAC89-1977-49AB-BE97-0BF70F1F88EA}"/>
          </ac:picMkLst>
        </pc:picChg>
      </pc:sldChg>
      <pc:sldChg chg="addSp mod">
        <pc:chgData name="Vesa Juvonen" userId="c7243be1-99a3-4752-ab2a-0cf698cf8236" providerId="ADAL" clId="{E7F1A700-7DDE-4BAD-8657-ADC99D3C4472}" dt="2021-03-23T09:16:15.291" v="25" actId="22"/>
        <pc:sldMkLst>
          <pc:docMk/>
          <pc:sldMk cId="2925091645" sldId="2076136308"/>
        </pc:sldMkLst>
        <pc:spChg chg="add">
          <ac:chgData name="Vesa Juvonen" userId="c7243be1-99a3-4752-ab2a-0cf698cf8236" providerId="ADAL" clId="{E7F1A700-7DDE-4BAD-8657-ADC99D3C4472}" dt="2021-03-23T09:16:15.291" v="25" actId="22"/>
          <ac:spMkLst>
            <pc:docMk/>
            <pc:sldMk cId="2925091645" sldId="2076136308"/>
            <ac:spMk id="5" creationId="{337C22CD-037D-42EB-8FE2-1B63F56083DC}"/>
          </ac:spMkLst>
        </pc:spChg>
      </pc:sldChg>
      <pc:sldChg chg="addSp modSp mod">
        <pc:chgData name="Vesa Juvonen" userId="c7243be1-99a3-4752-ab2a-0cf698cf8236" providerId="ADAL" clId="{E7F1A700-7DDE-4BAD-8657-ADC99D3C4472}" dt="2021-03-23T09:15:57.716" v="18" actId="120"/>
        <pc:sldMkLst>
          <pc:docMk/>
          <pc:sldMk cId="357588276" sldId="2076136388"/>
        </pc:sldMkLst>
        <pc:spChg chg="add mod">
          <ac:chgData name="Vesa Juvonen" userId="c7243be1-99a3-4752-ab2a-0cf698cf8236" providerId="ADAL" clId="{E7F1A700-7DDE-4BAD-8657-ADC99D3C4472}" dt="2021-03-23T09:15:57.716" v="18" actId="120"/>
          <ac:spMkLst>
            <pc:docMk/>
            <pc:sldMk cId="357588276" sldId="2076136388"/>
            <ac:spMk id="2" creationId="{D1080727-CE6C-43A9-98AB-5CAF9BCE5911}"/>
          </ac:spMkLst>
        </pc:spChg>
      </pc:sldChg>
      <pc:sldChg chg="addSp modSp mod">
        <pc:chgData name="Vesa Juvonen" userId="c7243be1-99a3-4752-ab2a-0cf698cf8236" providerId="ADAL" clId="{E7F1A700-7DDE-4BAD-8657-ADC99D3C4472}" dt="2021-03-24T18:25:04.184" v="548" actId="1076"/>
        <pc:sldMkLst>
          <pc:docMk/>
          <pc:sldMk cId="1795682602" sldId="2076136389"/>
        </pc:sldMkLst>
        <pc:spChg chg="add mod">
          <ac:chgData name="Vesa Juvonen" userId="c7243be1-99a3-4752-ab2a-0cf698cf8236" providerId="ADAL" clId="{E7F1A700-7DDE-4BAD-8657-ADC99D3C4472}" dt="2021-03-24T18:25:04.184" v="548" actId="1076"/>
          <ac:spMkLst>
            <pc:docMk/>
            <pc:sldMk cId="1795682602" sldId="2076136389"/>
            <ac:spMk id="6" creationId="{D89A181B-5310-4CE3-81A7-AE751830254B}"/>
          </ac:spMkLst>
        </pc:spChg>
      </pc:sldChg>
      <pc:sldChg chg="addSp mod">
        <pc:chgData name="Vesa Juvonen" userId="c7243be1-99a3-4752-ab2a-0cf698cf8236" providerId="ADAL" clId="{E7F1A700-7DDE-4BAD-8657-ADC99D3C4472}" dt="2021-03-23T09:16:17.173" v="26" actId="22"/>
        <pc:sldMkLst>
          <pc:docMk/>
          <pc:sldMk cId="1154834655" sldId="2076136390"/>
        </pc:sldMkLst>
        <pc:spChg chg="add">
          <ac:chgData name="Vesa Juvonen" userId="c7243be1-99a3-4752-ab2a-0cf698cf8236" providerId="ADAL" clId="{E7F1A700-7DDE-4BAD-8657-ADC99D3C4472}" dt="2021-03-23T09:16:17.173" v="26" actId="22"/>
          <ac:spMkLst>
            <pc:docMk/>
            <pc:sldMk cId="1154834655" sldId="2076136390"/>
            <ac:spMk id="4" creationId="{BCC8F92E-BF99-4216-886D-6F1B2DB4A887}"/>
          </ac:spMkLst>
        </pc:spChg>
      </pc:sldChg>
      <pc:sldChg chg="addSp delSp add del mod ord">
        <pc:chgData name="Vesa Juvonen" userId="c7243be1-99a3-4752-ab2a-0cf698cf8236" providerId="ADAL" clId="{E7F1A700-7DDE-4BAD-8657-ADC99D3C4472}" dt="2021-03-25T12:49:54.779" v="719" actId="2696"/>
        <pc:sldMkLst>
          <pc:docMk/>
          <pc:sldMk cId="3867987761" sldId="2076137533"/>
        </pc:sldMkLst>
        <pc:spChg chg="add del">
          <ac:chgData name="Vesa Juvonen" userId="c7243be1-99a3-4752-ab2a-0cf698cf8236" providerId="ADAL" clId="{E7F1A700-7DDE-4BAD-8657-ADC99D3C4472}" dt="2021-03-24T18:26:10.834" v="549" actId="478"/>
          <ac:spMkLst>
            <pc:docMk/>
            <pc:sldMk cId="3867987761" sldId="2076137533"/>
            <ac:spMk id="2" creationId="{82212A4A-F397-4F00-B48E-90A8CB653BD5}"/>
          </ac:spMkLst>
        </pc:spChg>
      </pc:sldChg>
      <pc:sldChg chg="modSp add mod">
        <pc:chgData name="Vesa Juvonen" userId="c7243be1-99a3-4752-ab2a-0cf698cf8236" providerId="ADAL" clId="{E7F1A700-7DDE-4BAD-8657-ADC99D3C4472}" dt="2021-03-25T12:59:27.968" v="1550" actId="20577"/>
        <pc:sldMkLst>
          <pc:docMk/>
          <pc:sldMk cId="724765918" sldId="2076137577"/>
        </pc:sldMkLst>
        <pc:spChg chg="mod">
          <ac:chgData name="Vesa Juvonen" userId="c7243be1-99a3-4752-ab2a-0cf698cf8236" providerId="ADAL" clId="{E7F1A700-7DDE-4BAD-8657-ADC99D3C4472}" dt="2021-03-25T12:59:12.240" v="1527" actId="20577"/>
          <ac:spMkLst>
            <pc:docMk/>
            <pc:sldMk cId="724765918" sldId="2076137577"/>
            <ac:spMk id="2" creationId="{00000000-0000-0000-0000-000000000000}"/>
          </ac:spMkLst>
        </pc:spChg>
        <pc:spChg chg="mod">
          <ac:chgData name="Vesa Juvonen" userId="c7243be1-99a3-4752-ab2a-0cf698cf8236" providerId="ADAL" clId="{E7F1A700-7DDE-4BAD-8657-ADC99D3C4472}" dt="2021-03-25T12:59:27.968" v="1550" actId="20577"/>
          <ac:spMkLst>
            <pc:docMk/>
            <pc:sldMk cId="724765918" sldId="2076137577"/>
            <ac:spMk id="3" creationId="{00000000-0000-0000-0000-000000000000}"/>
          </ac:spMkLst>
        </pc:spChg>
      </pc:sldChg>
      <pc:sldChg chg="addSp delSp modSp new mod">
        <pc:chgData name="Vesa Juvonen" userId="c7243be1-99a3-4752-ab2a-0cf698cf8236" providerId="ADAL" clId="{E7F1A700-7DDE-4BAD-8657-ADC99D3C4472}" dt="2021-03-25T13:44:48.486" v="1555" actId="27614"/>
        <pc:sldMkLst>
          <pc:docMk/>
          <pc:sldMk cId="465202636" sldId="2076137578"/>
        </pc:sldMkLst>
        <pc:spChg chg="add del">
          <ac:chgData name="Vesa Juvonen" userId="c7243be1-99a3-4752-ab2a-0cf698cf8236" providerId="ADAL" clId="{E7F1A700-7DDE-4BAD-8657-ADC99D3C4472}" dt="2021-03-25T13:44:38.386" v="1553" actId="22"/>
          <ac:spMkLst>
            <pc:docMk/>
            <pc:sldMk cId="465202636" sldId="2076137578"/>
            <ac:spMk id="3" creationId="{4316ED21-AED8-49FD-BCDD-C3EE80FEECCF}"/>
          </ac:spMkLst>
        </pc:spChg>
        <pc:picChg chg="add mod">
          <ac:chgData name="Vesa Juvonen" userId="c7243be1-99a3-4752-ab2a-0cf698cf8236" providerId="ADAL" clId="{E7F1A700-7DDE-4BAD-8657-ADC99D3C4472}" dt="2021-03-25T13:44:48.486" v="1555" actId="27614"/>
          <ac:picMkLst>
            <pc:docMk/>
            <pc:sldMk cId="465202636" sldId="2076137578"/>
            <ac:picMk id="5" creationId="{2B00045E-C4F5-4F3F-9FC8-675141E2B7BB}"/>
          </ac:picMkLst>
        </pc:picChg>
      </pc:sldChg>
      <pc:sldChg chg="modSp add del mod">
        <pc:chgData name="Vesa Juvonen" userId="c7243be1-99a3-4752-ab2a-0cf698cf8236" providerId="ADAL" clId="{E7F1A700-7DDE-4BAD-8657-ADC99D3C4472}" dt="2021-03-24T19:00:30.883" v="703" actId="47"/>
        <pc:sldMkLst>
          <pc:docMk/>
          <pc:sldMk cId="580279390" sldId="2076137579"/>
        </pc:sldMkLst>
        <pc:spChg chg="mod">
          <ac:chgData name="Vesa Juvonen" userId="c7243be1-99a3-4752-ab2a-0cf698cf8236" providerId="ADAL" clId="{E7F1A700-7DDE-4BAD-8657-ADC99D3C4472}" dt="2021-03-23T09:38:25.823" v="547" actId="207"/>
          <ac:spMkLst>
            <pc:docMk/>
            <pc:sldMk cId="580279390" sldId="2076137579"/>
            <ac:spMk id="18" creationId="{E5183C7A-C387-45C5-B839-7BB228B4091B}"/>
          </ac:spMkLst>
        </pc:spChg>
      </pc:sldChg>
      <pc:sldMasterChg chg="modSldLayout">
        <pc:chgData name="Vesa Juvonen" userId="c7243be1-99a3-4752-ab2a-0cf698cf8236" providerId="ADAL" clId="{E7F1A700-7DDE-4BAD-8657-ADC99D3C4472}" dt="2021-03-25T15:45:36.018" v="1576" actId="6549"/>
        <pc:sldMasterMkLst>
          <pc:docMk/>
          <pc:sldMasterMk cId="3588427678" sldId="2147484229"/>
        </pc:sldMasterMkLst>
        <pc:sldLayoutChg chg="delSp modSp mod">
          <pc:chgData name="Vesa Juvonen" userId="c7243be1-99a3-4752-ab2a-0cf698cf8236" providerId="ADAL" clId="{E7F1A700-7DDE-4BAD-8657-ADC99D3C4472}" dt="2021-03-25T15:45:36.018" v="1576" actId="6549"/>
          <pc:sldLayoutMkLst>
            <pc:docMk/>
            <pc:sldMasterMk cId="3588427678" sldId="2147484229"/>
            <pc:sldLayoutMk cId="1061052513" sldId="2147484618"/>
          </pc:sldLayoutMkLst>
          <pc:spChg chg="mod">
            <ac:chgData name="Vesa Juvonen" userId="c7243be1-99a3-4752-ab2a-0cf698cf8236" providerId="ADAL" clId="{E7F1A700-7DDE-4BAD-8657-ADC99D3C4472}" dt="2021-03-25T15:45:36.018" v="1576" actId="6549"/>
            <ac:spMkLst>
              <pc:docMk/>
              <pc:sldMasterMk cId="3588427678" sldId="2147484229"/>
              <pc:sldLayoutMk cId="1061052513" sldId="2147484618"/>
              <ac:spMk id="4" creationId="{C68718FE-DEB2-48BA-B579-232827A089EB}"/>
            </ac:spMkLst>
          </pc:spChg>
          <pc:picChg chg="del">
            <ac:chgData name="Vesa Juvonen" userId="c7243be1-99a3-4752-ab2a-0cf698cf8236" providerId="ADAL" clId="{E7F1A700-7DDE-4BAD-8657-ADC99D3C4472}" dt="2021-03-25T15:45:33.776" v="1575" actId="478"/>
            <ac:picMkLst>
              <pc:docMk/>
              <pc:sldMasterMk cId="3588427678" sldId="2147484229"/>
              <pc:sldLayoutMk cId="1061052513" sldId="2147484618"/>
              <ac:picMk id="7" creationId="{437FFFCD-7BA5-4E92-975B-113464100A6A}"/>
            </ac:picMkLst>
          </pc:picChg>
          <pc:picChg chg="del">
            <ac:chgData name="Vesa Juvonen" userId="c7243be1-99a3-4752-ab2a-0cf698cf8236" providerId="ADAL" clId="{E7F1A700-7DDE-4BAD-8657-ADC99D3C4472}" dt="2021-03-25T15:45:32.610" v="1574" actId="478"/>
            <ac:picMkLst>
              <pc:docMk/>
              <pc:sldMasterMk cId="3588427678" sldId="2147484229"/>
              <pc:sldLayoutMk cId="1061052513" sldId="2147484618"/>
              <ac:picMk id="8" creationId="{FFCCEB87-7041-4D7A-8DDF-0CBF6D0B87C4}"/>
            </ac:picMkLst>
          </pc:picChg>
        </pc:sldLayoutChg>
        <pc:sldLayoutChg chg="delSp mod">
          <pc:chgData name="Vesa Juvonen" userId="c7243be1-99a3-4752-ab2a-0cf698cf8236" providerId="ADAL" clId="{E7F1A700-7DDE-4BAD-8657-ADC99D3C4472}" dt="2021-03-25T15:44:56.441" v="1572" actId="478"/>
          <pc:sldLayoutMkLst>
            <pc:docMk/>
            <pc:sldMasterMk cId="3588427678" sldId="2147484229"/>
            <pc:sldLayoutMk cId="3869367525" sldId="2147484636"/>
          </pc:sldLayoutMkLst>
          <pc:grpChg chg="del">
            <ac:chgData name="Vesa Juvonen" userId="c7243be1-99a3-4752-ab2a-0cf698cf8236" providerId="ADAL" clId="{E7F1A700-7DDE-4BAD-8657-ADC99D3C4472}" dt="2021-03-25T15:44:56.441" v="1572" actId="478"/>
            <ac:grpSpMkLst>
              <pc:docMk/>
              <pc:sldMasterMk cId="3588427678" sldId="2147484229"/>
              <pc:sldLayoutMk cId="3869367525" sldId="2147484636"/>
              <ac:grpSpMk id="5" creationId="{00000000-0000-0000-0000-000000000000}"/>
            </ac:grpSpMkLst>
          </pc:grpChg>
        </pc:sldLayoutChg>
      </pc:sldMasterChg>
    </pc:docChg>
  </pc:docChgLst>
  <pc:docChgLst>
    <pc:chgData name="Wajeed Shaikh" userId="943a82b8-fdb9-4dbf-aa6c-31e37bb9aed6" providerId="ADAL" clId="{545E5673-897C-4C15-BBD0-F32E5AB990D4}"/>
    <pc:docChg chg="custSel modSld sldOrd">
      <pc:chgData name="Wajeed Shaikh" userId="943a82b8-fdb9-4dbf-aa6c-31e37bb9aed6" providerId="ADAL" clId="{545E5673-897C-4C15-BBD0-F32E5AB990D4}" dt="2022-05-10T12:02:10.040" v="408" actId="478"/>
      <pc:docMkLst>
        <pc:docMk/>
      </pc:docMkLst>
      <pc:sldChg chg="ord">
        <pc:chgData name="Wajeed Shaikh" userId="943a82b8-fdb9-4dbf-aa6c-31e37bb9aed6" providerId="ADAL" clId="{545E5673-897C-4C15-BBD0-F32E5AB990D4}" dt="2022-05-10T10:02:28.090" v="0" actId="20578"/>
        <pc:sldMkLst>
          <pc:docMk/>
          <pc:sldMk cId="2775546260" sldId="2134805600"/>
        </pc:sldMkLst>
      </pc:sldChg>
      <pc:sldChg chg="addSp delSp modSp mod addCm modNotesTx">
        <pc:chgData name="Wajeed Shaikh" userId="943a82b8-fdb9-4dbf-aa6c-31e37bb9aed6" providerId="ADAL" clId="{545E5673-897C-4C15-BBD0-F32E5AB990D4}" dt="2022-05-10T12:02:10.040" v="408" actId="478"/>
        <pc:sldMkLst>
          <pc:docMk/>
          <pc:sldMk cId="1247101359" sldId="2145707276"/>
        </pc:sldMkLst>
        <pc:spChg chg="del">
          <ac:chgData name="Wajeed Shaikh" userId="943a82b8-fdb9-4dbf-aa6c-31e37bb9aed6" providerId="ADAL" clId="{545E5673-897C-4C15-BBD0-F32E5AB990D4}" dt="2022-05-10T12:02:10.040" v="408" actId="478"/>
          <ac:spMkLst>
            <pc:docMk/>
            <pc:sldMk cId="1247101359" sldId="2145707276"/>
            <ac:spMk id="4" creationId="{E37A97C5-9583-F28E-6BE8-530F067E3923}"/>
          </ac:spMkLst>
        </pc:spChg>
        <pc:spChg chg="add mod">
          <ac:chgData name="Wajeed Shaikh" userId="943a82b8-fdb9-4dbf-aa6c-31e37bb9aed6" providerId="ADAL" clId="{545E5673-897C-4C15-BBD0-F32E5AB990D4}" dt="2022-05-10T11:56:55.203" v="117" actId="14100"/>
          <ac:spMkLst>
            <pc:docMk/>
            <pc:sldMk cId="1247101359" sldId="2145707276"/>
            <ac:spMk id="5" creationId="{4BEE597E-27B7-B8B8-5BE5-06D59B4D2FCE}"/>
          </ac:spMkLst>
        </pc:spChg>
        <pc:spChg chg="mod">
          <ac:chgData name="Wajeed Shaikh" userId="943a82b8-fdb9-4dbf-aa6c-31e37bb9aed6" providerId="ADAL" clId="{545E5673-897C-4C15-BBD0-F32E5AB990D4}" dt="2022-05-10T11:50:30.221" v="11" actId="20577"/>
          <ac:spMkLst>
            <pc:docMk/>
            <pc:sldMk cId="1247101359" sldId="2145707276"/>
            <ac:spMk id="65" creationId="{20B00786-2330-4F60-AEFD-545A4DAE0F4D}"/>
          </ac:spMkLst>
        </pc:spChg>
        <pc:spChg chg="mod">
          <ac:chgData name="Wajeed Shaikh" userId="943a82b8-fdb9-4dbf-aa6c-31e37bb9aed6" providerId="ADAL" clId="{545E5673-897C-4C15-BBD0-F32E5AB990D4}" dt="2022-05-10T11:57:24.418" v="118" actId="255"/>
          <ac:spMkLst>
            <pc:docMk/>
            <pc:sldMk cId="1247101359" sldId="2145707276"/>
            <ac:spMk id="73" creationId="{1F207C2B-FC32-45FD-8665-FEC0532C2A3E}"/>
          </ac:spMkLst>
        </pc:spChg>
        <pc:picChg chg="add mod">
          <ac:chgData name="Wajeed Shaikh" userId="943a82b8-fdb9-4dbf-aa6c-31e37bb9aed6" providerId="ADAL" clId="{545E5673-897C-4C15-BBD0-F32E5AB990D4}" dt="2022-05-10T11:56:43.883" v="115" actId="1037"/>
          <ac:picMkLst>
            <pc:docMk/>
            <pc:sldMk cId="1247101359" sldId="2145707276"/>
            <ac:picMk id="11" creationId="{1E25EC3D-52D4-DBE7-CBA7-E9902055A63A}"/>
          </ac:picMkLst>
        </pc:picChg>
        <pc:picChg chg="del">
          <ac:chgData name="Wajeed Shaikh" userId="943a82b8-fdb9-4dbf-aa6c-31e37bb9aed6" providerId="ADAL" clId="{545E5673-897C-4C15-BBD0-F32E5AB990D4}" dt="2022-05-10T11:50:34" v="12" actId="478"/>
          <ac:picMkLst>
            <pc:docMk/>
            <pc:sldMk cId="1247101359" sldId="2145707276"/>
            <ac:picMk id="14" creationId="{63896CEB-8A4D-872F-8096-E524B8A20D14}"/>
          </ac:picMkLst>
        </pc:picChg>
        <pc:picChg chg="add mod">
          <ac:chgData name="Wajeed Shaikh" userId="943a82b8-fdb9-4dbf-aa6c-31e37bb9aed6" providerId="ADAL" clId="{545E5673-897C-4C15-BBD0-F32E5AB990D4}" dt="2022-05-10T11:56:37.265" v="108" actId="208"/>
          <ac:picMkLst>
            <pc:docMk/>
            <pc:sldMk cId="1247101359" sldId="2145707276"/>
            <ac:picMk id="21" creationId="{D35D7C84-E606-9C7C-5044-35FBAADF987A}"/>
          </ac:picMkLst>
        </pc:picChg>
      </pc:sldChg>
    </pc:docChg>
  </pc:docChgLst>
  <pc:docChgLst>
    <pc:chgData name="Waldemar Mastykarz" userId="S::wmastyka@microsoft.com::8c3ccc08-b2ec-4e63-9b9b-25eb044a606e" providerId="AD" clId="Web-{3E95BB9F-709C-0000-D567-EE56C71036C8}"/>
    <pc:docChg chg="modSld">
      <pc:chgData name="Waldemar Mastykarz" userId="S::wmastyka@microsoft.com::8c3ccc08-b2ec-4e63-9b9b-25eb044a606e" providerId="AD" clId="Web-{3E95BB9F-709C-0000-D567-EE56C71036C8}" dt="2021-04-06T12:54:23.230" v="224" actId="20577"/>
      <pc:docMkLst>
        <pc:docMk/>
      </pc:docMkLst>
      <pc:sldChg chg="delSp modSp">
        <pc:chgData name="Waldemar Mastykarz" userId="S::wmastyka@microsoft.com::8c3ccc08-b2ec-4e63-9b9b-25eb044a606e" providerId="AD" clId="Web-{3E95BB9F-709C-0000-D567-EE56C71036C8}" dt="2021-04-06T12:54:23.230" v="224" actId="20577"/>
        <pc:sldMkLst>
          <pc:docMk/>
          <pc:sldMk cId="2253365439" sldId="1642"/>
        </pc:sldMkLst>
        <pc:spChg chg="mod">
          <ac:chgData name="Waldemar Mastykarz" userId="S::wmastyka@microsoft.com::8c3ccc08-b2ec-4e63-9b9b-25eb044a606e" providerId="AD" clId="Web-{3E95BB9F-709C-0000-D567-EE56C71036C8}" dt="2021-04-06T12:54:23.230" v="224" actId="20577"/>
          <ac:spMkLst>
            <pc:docMk/>
            <pc:sldMk cId="2253365439" sldId="1642"/>
            <ac:spMk id="3" creationId="{CBDC9C38-872E-4048-96FE-C321FEF21EC1}"/>
          </ac:spMkLst>
        </pc:spChg>
        <pc:spChg chg="del">
          <ac:chgData name="Waldemar Mastykarz" userId="S::wmastyka@microsoft.com::8c3ccc08-b2ec-4e63-9b9b-25eb044a606e" providerId="AD" clId="Web-{3E95BB9F-709C-0000-D567-EE56C71036C8}" dt="2021-04-06T12:28:06.157" v="0"/>
          <ac:spMkLst>
            <pc:docMk/>
            <pc:sldMk cId="2253365439" sldId="1642"/>
            <ac:spMk id="4" creationId="{513AFCD8-6893-4A61-A315-B5CE7C8C61BE}"/>
          </ac:spMkLst>
        </pc:spChg>
      </pc:sldChg>
    </pc:docChg>
  </pc:docChgLst>
  <pc:docChgLst>
    <pc:chgData name="Brian Jackett" userId="e2c557f4-fffa-4012-a1e1-e15087bfdbac" providerId="ADAL" clId="{2CF9FE26-06EB-4A68-9635-5B7E82520EE2}"/>
    <pc:docChg chg="undo custSel modSld">
      <pc:chgData name="Brian Jackett" userId="e2c557f4-fffa-4012-a1e1-e15087bfdbac" providerId="ADAL" clId="{2CF9FE26-06EB-4A68-9635-5B7E82520EE2}" dt="2022-03-29T14:57:15.093" v="440" actId="20577"/>
      <pc:docMkLst>
        <pc:docMk/>
      </pc:docMkLst>
      <pc:sldChg chg="modSp mod">
        <pc:chgData name="Brian Jackett" userId="e2c557f4-fffa-4012-a1e1-e15087bfdbac" providerId="ADAL" clId="{2CF9FE26-06EB-4A68-9635-5B7E82520EE2}" dt="2022-03-24T19:57:31.802" v="5" actId="20577"/>
        <pc:sldMkLst>
          <pc:docMk/>
          <pc:sldMk cId="2967945684" sldId="277"/>
        </pc:sldMkLst>
        <pc:spChg chg="mod">
          <ac:chgData name="Brian Jackett" userId="e2c557f4-fffa-4012-a1e1-e15087bfdbac" providerId="ADAL" clId="{2CF9FE26-06EB-4A68-9635-5B7E82520EE2}" dt="2022-03-24T19:57:31.802" v="5" actId="20577"/>
          <ac:spMkLst>
            <pc:docMk/>
            <pc:sldMk cId="2967945684" sldId="277"/>
            <ac:spMk id="4" creationId="{A04E16D6-6682-4068-BF11-BA8E4E8E1BBC}"/>
          </ac:spMkLst>
        </pc:spChg>
      </pc:sldChg>
      <pc:sldChg chg="modSp">
        <pc:chgData name="Brian Jackett" userId="e2c557f4-fffa-4012-a1e1-e15087bfdbac" providerId="ADAL" clId="{2CF9FE26-06EB-4A68-9635-5B7E82520EE2}" dt="2022-03-29T02:58:27.097" v="26" actId="20577"/>
        <pc:sldMkLst>
          <pc:docMk/>
          <pc:sldMk cId="287163252" sldId="1567"/>
        </pc:sldMkLst>
        <pc:spChg chg="mod">
          <ac:chgData name="Brian Jackett" userId="e2c557f4-fffa-4012-a1e1-e15087bfdbac" providerId="ADAL" clId="{2CF9FE26-06EB-4A68-9635-5B7E82520EE2}" dt="2022-03-29T02:58:27.097" v="26" actId="20577"/>
          <ac:spMkLst>
            <pc:docMk/>
            <pc:sldMk cId="287163252" sldId="1567"/>
            <ac:spMk id="5" creationId="{9B6ECC88-D921-48D6-BA85-F52F354F9C35}"/>
          </ac:spMkLst>
        </pc:spChg>
      </pc:sldChg>
      <pc:sldChg chg="modSp mod">
        <pc:chgData name="Brian Jackett" userId="e2c557f4-fffa-4012-a1e1-e15087bfdbac" providerId="ADAL" clId="{2CF9FE26-06EB-4A68-9635-5B7E82520EE2}" dt="2022-03-29T04:11:49.531" v="42" actId="20577"/>
        <pc:sldMkLst>
          <pc:docMk/>
          <pc:sldMk cId="460153747" sldId="2134805598"/>
        </pc:sldMkLst>
        <pc:spChg chg="mod">
          <ac:chgData name="Brian Jackett" userId="e2c557f4-fffa-4012-a1e1-e15087bfdbac" providerId="ADAL" clId="{2CF9FE26-06EB-4A68-9635-5B7E82520EE2}" dt="2022-03-29T04:11:49.531" v="42" actId="20577"/>
          <ac:spMkLst>
            <pc:docMk/>
            <pc:sldMk cId="460153747" sldId="2134805598"/>
            <ac:spMk id="2" creationId="{D93BDAB2-0D8E-40FD-BE74-409F9AFD71E2}"/>
          </ac:spMkLst>
        </pc:spChg>
      </pc:sldChg>
      <pc:sldChg chg="addSp delSp modSp mod modNotesTx">
        <pc:chgData name="Brian Jackett" userId="e2c557f4-fffa-4012-a1e1-e15087bfdbac" providerId="ADAL" clId="{2CF9FE26-06EB-4A68-9635-5B7E82520EE2}" dt="2022-03-29T14:57:15.093" v="440" actId="20577"/>
        <pc:sldMkLst>
          <pc:docMk/>
          <pc:sldMk cId="4046856784" sldId="2134805599"/>
        </pc:sldMkLst>
        <pc:spChg chg="del">
          <ac:chgData name="Brian Jackett" userId="e2c557f4-fffa-4012-a1e1-e15087bfdbac" providerId="ADAL" clId="{2CF9FE26-06EB-4A68-9635-5B7E82520EE2}" dt="2022-03-29T04:10:47.209" v="41" actId="478"/>
          <ac:spMkLst>
            <pc:docMk/>
            <pc:sldMk cId="4046856784" sldId="2134805599"/>
            <ac:spMk id="2" creationId="{516B1A90-EC31-4A83-A4B0-4F84E03977B2}"/>
          </ac:spMkLst>
        </pc:spChg>
        <pc:picChg chg="add del">
          <ac:chgData name="Brian Jackett" userId="e2c557f4-fffa-4012-a1e1-e15087bfdbac" providerId="ADAL" clId="{2CF9FE26-06EB-4A68-9635-5B7E82520EE2}" dt="2022-03-29T04:09:27.071" v="31" actId="478"/>
          <ac:picMkLst>
            <pc:docMk/>
            <pc:sldMk cId="4046856784" sldId="2134805599"/>
            <ac:picMk id="4" creationId="{D2155A3E-0C47-4939-9790-143039881611}"/>
          </ac:picMkLst>
        </pc:picChg>
        <pc:picChg chg="add mod">
          <ac:chgData name="Brian Jackett" userId="e2c557f4-fffa-4012-a1e1-e15087bfdbac" providerId="ADAL" clId="{2CF9FE26-06EB-4A68-9635-5B7E82520EE2}" dt="2022-03-29T04:09:50.123" v="35" actId="1076"/>
          <ac:picMkLst>
            <pc:docMk/>
            <pc:sldMk cId="4046856784" sldId="2134805599"/>
            <ac:picMk id="5" creationId="{7E565D47-B82D-F506-7398-92DFEFF6F719}"/>
          </ac:picMkLst>
        </pc:picChg>
        <pc:picChg chg="add mod">
          <ac:chgData name="Brian Jackett" userId="e2c557f4-fffa-4012-a1e1-e15087bfdbac" providerId="ADAL" clId="{2CF9FE26-06EB-4A68-9635-5B7E82520EE2}" dt="2022-03-29T04:10:18.585" v="40" actId="1076"/>
          <ac:picMkLst>
            <pc:docMk/>
            <pc:sldMk cId="4046856784" sldId="2134805599"/>
            <ac:picMk id="7" creationId="{5F4CA45E-4200-7018-F540-FDC8C91A89C9}"/>
          </ac:picMkLst>
        </pc:picChg>
        <pc:picChg chg="add del">
          <ac:chgData name="Brian Jackett" userId="e2c557f4-fffa-4012-a1e1-e15087bfdbac" providerId="ADAL" clId="{2CF9FE26-06EB-4A68-9635-5B7E82520EE2}" dt="2022-03-29T04:09:27.706" v="32" actId="478"/>
          <ac:picMkLst>
            <pc:docMk/>
            <pc:sldMk cId="4046856784" sldId="2134805599"/>
            <ac:picMk id="9" creationId="{7717A25F-F43A-41EB-A0A1-F238887E2DBA}"/>
          </ac:picMkLst>
        </pc:picChg>
      </pc:sldChg>
    </pc:docChg>
  </pc:docChgLst>
  <pc:docChgLst>
    <pc:chgData name="Brian Jackett" userId="e2c557f4-fffa-4012-a1e1-e15087bfdbac" providerId="ADAL" clId="{5C8761EE-7526-48E4-99F9-28599A921F17}"/>
    <pc:docChg chg="modSld">
      <pc:chgData name="Brian Jackett" userId="e2c557f4-fffa-4012-a1e1-e15087bfdbac" providerId="ADAL" clId="{5C8761EE-7526-48E4-99F9-28599A921F17}" dt="2022-04-28T17:04:13.537" v="7" actId="20577"/>
      <pc:docMkLst>
        <pc:docMk/>
      </pc:docMkLst>
      <pc:sldChg chg="modSp mod">
        <pc:chgData name="Brian Jackett" userId="e2c557f4-fffa-4012-a1e1-e15087bfdbac" providerId="ADAL" clId="{5C8761EE-7526-48E4-99F9-28599A921F17}" dt="2022-04-28T17:04:13.537" v="7" actId="20577"/>
        <pc:sldMkLst>
          <pc:docMk/>
          <pc:sldMk cId="979604221" sldId="11618"/>
        </pc:sldMkLst>
        <pc:spChg chg="mod">
          <ac:chgData name="Brian Jackett" userId="e2c557f4-fffa-4012-a1e1-e15087bfdbac" providerId="ADAL" clId="{5C8761EE-7526-48E4-99F9-28599A921F17}" dt="2022-04-28T17:04:13.537" v="7" actId="20577"/>
          <ac:spMkLst>
            <pc:docMk/>
            <pc:sldMk cId="979604221" sldId="11618"/>
            <ac:spMk id="11" creationId="{D4ED1670-E789-4F0F-B9DC-5D7E4283DCEF}"/>
          </ac:spMkLst>
        </pc:spChg>
      </pc:sldChg>
    </pc:docChg>
  </pc:docChgLst>
  <pc:docChgLst>
    <pc:chgData name="Patrick Rodgers" userId="d219dede-d6b3-4097-a769-454d84f039e8" providerId="ADAL" clId="{A6CC3AE2-5CC6-493D-9D7A-846C009CA95D}"/>
    <pc:docChg chg="modSld">
      <pc:chgData name="Patrick Rodgers" userId="d219dede-d6b3-4097-a769-454d84f039e8" providerId="ADAL" clId="{A6CC3AE2-5CC6-493D-9D7A-846C009CA95D}" dt="2021-01-28T14:30:06.379" v="37"/>
      <pc:docMkLst>
        <pc:docMk/>
      </pc:docMkLst>
      <pc:sldChg chg="addSp modSp mod modAnim">
        <pc:chgData name="Patrick Rodgers" userId="d219dede-d6b3-4097-a769-454d84f039e8" providerId="ADAL" clId="{A6CC3AE2-5CC6-493D-9D7A-846C009CA95D}" dt="2021-01-28T14:30:06.379" v="37"/>
        <pc:sldMkLst>
          <pc:docMk/>
          <pc:sldMk cId="2877399898" sldId="1623"/>
        </pc:sldMkLst>
        <pc:spChg chg="mod">
          <ac:chgData name="Patrick Rodgers" userId="d219dede-d6b3-4097-a769-454d84f039e8" providerId="ADAL" clId="{A6CC3AE2-5CC6-493D-9D7A-846C009CA95D}" dt="2021-01-28T14:26:18.709" v="6" actId="20577"/>
          <ac:spMkLst>
            <pc:docMk/>
            <pc:sldMk cId="2877399898" sldId="1623"/>
            <ac:spMk id="3" creationId="{CBDC9C38-872E-4048-96FE-C321FEF21EC1}"/>
          </ac:spMkLst>
        </pc:spChg>
        <pc:grpChg chg="add">
          <ac:chgData name="Patrick Rodgers" userId="d219dede-d6b3-4097-a769-454d84f039e8" providerId="ADAL" clId="{A6CC3AE2-5CC6-493D-9D7A-846C009CA95D}" dt="2021-01-28T14:28:44.602" v="30" actId="164"/>
          <ac:grpSpMkLst>
            <pc:docMk/>
            <pc:sldMk cId="2877399898" sldId="1623"/>
            <ac:grpSpMk id="139" creationId="{6BB63B74-045D-4D56-97D9-65F2FF4A6AD8}"/>
          </ac:grpSpMkLst>
        </pc:grpChg>
        <pc:picChg chg="add mod">
          <ac:chgData name="Patrick Rodgers" userId="d219dede-d6b3-4097-a769-454d84f039e8" providerId="ADAL" clId="{A6CC3AE2-5CC6-493D-9D7A-846C009CA95D}" dt="2021-01-28T14:28:30.732" v="26" actId="1076"/>
          <ac:picMkLst>
            <pc:docMk/>
            <pc:sldMk cId="2877399898" sldId="1623"/>
            <ac:picMk id="5" creationId="{D2B577FE-DCC7-4A47-B813-E36EF38B70EE}"/>
          </ac:picMkLst>
        </pc:picChg>
        <pc:picChg chg="add mod">
          <ac:chgData name="Patrick Rodgers" userId="d219dede-d6b3-4097-a769-454d84f039e8" providerId="ADAL" clId="{A6CC3AE2-5CC6-493D-9D7A-846C009CA95D}" dt="2021-01-28T14:28:38.507" v="29" actId="1076"/>
          <ac:picMkLst>
            <pc:docMk/>
            <pc:sldMk cId="2877399898" sldId="1623"/>
            <ac:picMk id="81" creationId="{7D14DFCB-9115-4410-A99B-BC2EA68D2239}"/>
          </ac:picMkLst>
        </pc:picChg>
      </pc:sldChg>
    </pc:docChg>
  </pc:docChgLst>
  <pc:docChgLst>
    <pc:chgData name="David Warner" userId="S::david_dwarnerii.com#ext#@microsoft.onmicrosoft.com::acafcf14-4098-4a83-9425-e73571277a06" providerId="AD" clId="Web-{4EE24DF6-DCAB-46C7-8051-EE7EE14DF9C1}"/>
    <pc:docChg chg="modSld">
      <pc:chgData name="David Warner" userId="S::david_dwarnerii.com#ext#@microsoft.onmicrosoft.com::acafcf14-4098-4a83-9425-e73571277a06" providerId="AD" clId="Web-{4EE24DF6-DCAB-46C7-8051-EE7EE14DF9C1}" dt="2022-02-21T16:47:24.092" v="9" actId="20577"/>
      <pc:docMkLst>
        <pc:docMk/>
      </pc:docMkLst>
      <pc:sldChg chg="modSp">
        <pc:chgData name="David Warner" userId="S::david_dwarnerii.com#ext#@microsoft.onmicrosoft.com::acafcf14-4098-4a83-9425-e73571277a06" providerId="AD" clId="Web-{4EE24DF6-DCAB-46C7-8051-EE7EE14DF9C1}" dt="2022-02-21T16:47:24.092" v="9" actId="20577"/>
        <pc:sldMkLst>
          <pc:docMk/>
          <pc:sldMk cId="1812315545" sldId="2134805597"/>
        </pc:sldMkLst>
        <pc:spChg chg="mod">
          <ac:chgData name="David Warner" userId="S::david_dwarnerii.com#ext#@microsoft.onmicrosoft.com::acafcf14-4098-4a83-9425-e73571277a06" providerId="AD" clId="Web-{4EE24DF6-DCAB-46C7-8051-EE7EE14DF9C1}" dt="2022-02-21T16:47:24.092" v="9" actId="20577"/>
          <ac:spMkLst>
            <pc:docMk/>
            <pc:sldMk cId="1812315545" sldId="2134805597"/>
            <ac:spMk id="10" creationId="{16E1CB8C-122B-4C5A-8724-D74AEC2B5DEC}"/>
          </ac:spMkLst>
        </pc:spChg>
      </pc:sldChg>
    </pc:docChg>
  </pc:docChgLst>
  <pc:docChgLst>
    <pc:chgData name="Mikael Svenson" userId="965d4e6a-fd22-4d0b-8bb9-2315d7bb356c" providerId="ADAL" clId="{C2EA5DD3-A183-E742-B04C-622DE6BA80AC}"/>
    <pc:docChg chg="custSel modSld">
      <pc:chgData name="Mikael Svenson" userId="965d4e6a-fd22-4d0b-8bb9-2315d7bb356c" providerId="ADAL" clId="{C2EA5DD3-A183-E742-B04C-622DE6BA80AC}" dt="2021-02-23T20:56:36.124" v="0" actId="21"/>
      <pc:docMkLst>
        <pc:docMk/>
      </pc:docMkLst>
      <pc:sldChg chg="delSp">
        <pc:chgData name="Mikael Svenson" userId="965d4e6a-fd22-4d0b-8bb9-2315d7bb356c" providerId="ADAL" clId="{C2EA5DD3-A183-E742-B04C-622DE6BA80AC}" dt="2021-02-23T20:56:36.124" v="0" actId="21"/>
        <pc:sldMkLst>
          <pc:docMk/>
          <pc:sldMk cId="2925091645" sldId="2076136308"/>
        </pc:sldMkLst>
        <pc:spChg chg="del">
          <ac:chgData name="Mikael Svenson" userId="965d4e6a-fd22-4d0b-8bb9-2315d7bb356c" providerId="ADAL" clId="{C2EA5DD3-A183-E742-B04C-622DE6BA80AC}" dt="2021-02-23T20:56:36.124" v="0" actId="21"/>
          <ac:spMkLst>
            <pc:docMk/>
            <pc:sldMk cId="2925091645" sldId="2076136308"/>
            <ac:spMk id="5" creationId="{D92F8E95-CC80-492B-B7FF-FC9B55D1DD49}"/>
          </ac:spMkLst>
        </pc:spChg>
      </pc:sldChg>
    </pc:docChg>
  </pc:docChgLst>
  <pc:docChgLst>
    <pc:chgData name="Alex Terentiev" userId="S::at_sharepointalist.com#ext#@microsoft.onmicrosoft.com::81fec025-7b20-4143-87df-5a8bc15ed689" providerId="AD" clId="Web-{5F99CFA0-2D2F-4B41-896B-6CAAB8983BF1}"/>
    <pc:docChg chg="modSld">
      <pc:chgData name="Alex Terentiev" userId="S::at_sharepointalist.com#ext#@microsoft.onmicrosoft.com::81fec025-7b20-4143-87df-5a8bc15ed689" providerId="AD" clId="Web-{5F99CFA0-2D2F-4B41-896B-6CAAB8983BF1}" dt="2021-02-08T18:23:20.003" v="0"/>
      <pc:docMkLst>
        <pc:docMk/>
      </pc:docMkLst>
      <pc:sldChg chg="delSp">
        <pc:chgData name="Alex Terentiev" userId="S::at_sharepointalist.com#ext#@microsoft.onmicrosoft.com::81fec025-7b20-4143-87df-5a8bc15ed689" providerId="AD" clId="Web-{5F99CFA0-2D2F-4B41-896B-6CAAB8983BF1}" dt="2021-02-08T18:23:20.003" v="0"/>
        <pc:sldMkLst>
          <pc:docMk/>
          <pc:sldMk cId="4037611923" sldId="3334"/>
        </pc:sldMkLst>
        <pc:spChg chg="del">
          <ac:chgData name="Alex Terentiev" userId="S::at_sharepointalist.com#ext#@microsoft.onmicrosoft.com::81fec025-7b20-4143-87df-5a8bc15ed689" providerId="AD" clId="Web-{5F99CFA0-2D2F-4B41-896B-6CAAB8983BF1}" dt="2021-02-08T18:23:20.003" v="0"/>
          <ac:spMkLst>
            <pc:docMk/>
            <pc:sldMk cId="4037611923" sldId="3334"/>
            <ac:spMk id="4" creationId="{7EC130ED-903E-41D8-8D05-9746F73ECE8A}"/>
          </ac:spMkLst>
        </pc:spChg>
      </pc:sldChg>
    </pc:docChg>
  </pc:docChgLst>
  <pc:docChgLst>
    <pc:chgData name="David Warner" userId="S::davidwarner@microsoft.com::51ffa14d-fdfd-4571-a787-ad4b3bb92711" providerId="AD" clId="Web-{5D362476-815C-48C1-88B5-6F2F0EF24FC2}"/>
    <pc:docChg chg="modSld">
      <pc:chgData name="David Warner" userId="S::davidwarner@microsoft.com::51ffa14d-fdfd-4571-a787-ad4b3bb92711" providerId="AD" clId="Web-{5D362476-815C-48C1-88B5-6F2F0EF24FC2}" dt="2022-04-18T14:14:38.864" v="20" actId="1076"/>
      <pc:docMkLst>
        <pc:docMk/>
      </pc:docMkLst>
      <pc:sldChg chg="addSp modSp">
        <pc:chgData name="David Warner" userId="S::davidwarner@microsoft.com::51ffa14d-fdfd-4571-a787-ad4b3bb92711" providerId="AD" clId="Web-{5D362476-815C-48C1-88B5-6F2F0EF24FC2}" dt="2022-04-18T14:14:38.864" v="20" actId="1076"/>
        <pc:sldMkLst>
          <pc:docMk/>
          <pc:sldMk cId="1812315545" sldId="2134805597"/>
        </pc:sldMkLst>
        <pc:spChg chg="add mod">
          <ac:chgData name="David Warner" userId="S::davidwarner@microsoft.com::51ffa14d-fdfd-4571-a787-ad4b3bb92711" providerId="AD" clId="Web-{5D362476-815C-48C1-88B5-6F2F0EF24FC2}" dt="2022-04-18T14:14:38.864" v="20" actId="1076"/>
          <ac:spMkLst>
            <pc:docMk/>
            <pc:sldMk cId="1812315545" sldId="2134805597"/>
            <ac:spMk id="2" creationId="{1876012C-E1FE-2A84-F418-650988D9B0A0}"/>
          </ac:spMkLst>
        </pc:spChg>
        <pc:spChg chg="mod">
          <ac:chgData name="David Warner" userId="S::davidwarner@microsoft.com::51ffa14d-fdfd-4571-a787-ad4b3bb92711" providerId="AD" clId="Web-{5D362476-815C-48C1-88B5-6F2F0EF24FC2}" dt="2022-04-18T14:12:54.374" v="3"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D086F6B4-B89E-4017-9E27-6E5CB71B9FB7}"/>
    <pc:docChg chg="modSld">
      <pc:chgData name="David Warner" userId="S::david_dwarnerii.com#ext#@microsoft.onmicrosoft.com::acafcf14-4098-4a83-9425-e73571277a06" providerId="AD" clId="Web-{D086F6B4-B89E-4017-9E27-6E5CB71B9FB7}" dt="2021-03-08T19:16:20.021" v="34"/>
      <pc:docMkLst>
        <pc:docMk/>
      </pc:docMkLst>
      <pc:sldChg chg="addSp delSp modSp">
        <pc:chgData name="David Warner" userId="S::david_dwarnerii.com#ext#@microsoft.onmicrosoft.com::acafcf14-4098-4a83-9425-e73571277a06" providerId="AD" clId="Web-{D086F6B4-B89E-4017-9E27-6E5CB71B9FB7}" dt="2021-03-08T19:15:59.927" v="31"/>
        <pc:sldMkLst>
          <pc:docMk/>
          <pc:sldMk cId="10702720" sldId="2079"/>
        </pc:sldMkLst>
        <pc:spChg chg="mod">
          <ac:chgData name="David Warner" userId="S::david_dwarnerii.com#ext#@microsoft.onmicrosoft.com::acafcf14-4098-4a83-9425-e73571277a06" providerId="AD" clId="Web-{D086F6B4-B89E-4017-9E27-6E5CB71B9FB7}" dt="2021-03-08T19:13:38.763" v="12" actId="20577"/>
          <ac:spMkLst>
            <pc:docMk/>
            <pc:sldMk cId="10702720" sldId="2079"/>
            <ac:spMk id="8" creationId="{00000000-0000-0000-0000-000000000000}"/>
          </ac:spMkLst>
        </pc:spChg>
        <pc:picChg chg="add del mod">
          <ac:chgData name="David Warner" userId="S::david_dwarnerii.com#ext#@microsoft.onmicrosoft.com::acafcf14-4098-4a83-9425-e73571277a06" providerId="AD" clId="Web-{D086F6B4-B89E-4017-9E27-6E5CB71B9FB7}" dt="2021-03-08T19:15:37.300" v="30"/>
          <ac:picMkLst>
            <pc:docMk/>
            <pc:sldMk cId="10702720" sldId="2079"/>
            <ac:picMk id="2" creationId="{34A93A58-62DB-445B-9D72-BECEE858F65D}"/>
          </ac:picMkLst>
        </pc:picChg>
        <pc:picChg chg="mod">
          <ac:chgData name="David Warner" userId="S::david_dwarnerii.com#ext#@microsoft.onmicrosoft.com::acafcf14-4098-4a83-9425-e73571277a06" providerId="AD" clId="Web-{D086F6B4-B89E-4017-9E27-6E5CB71B9FB7}" dt="2021-03-08T19:15:59.927" v="31"/>
          <ac:picMkLst>
            <pc:docMk/>
            <pc:sldMk cId="10702720" sldId="2079"/>
            <ac:picMk id="6" creationId="{502FAF73-7F7F-4340-A175-7B148B050164}"/>
          </ac:picMkLst>
        </pc:picChg>
        <pc:picChg chg="add mod">
          <ac:chgData name="David Warner" userId="S::david_dwarnerii.com#ext#@microsoft.onmicrosoft.com::acafcf14-4098-4a83-9425-e73571277a06" providerId="AD" clId="Web-{D086F6B4-B89E-4017-9E27-6E5CB71B9FB7}" dt="2021-03-08T19:14:14.921" v="28" actId="1076"/>
          <ac:picMkLst>
            <pc:docMk/>
            <pc:sldMk cId="10702720" sldId="2079"/>
            <ac:picMk id="9" creationId="{790CD849-E0D4-43F1-93BE-CE315EF6DE40}"/>
          </ac:picMkLst>
        </pc:picChg>
      </pc:sldChg>
      <pc:sldChg chg="addSp modSp">
        <pc:chgData name="David Warner" userId="S::david_dwarnerii.com#ext#@microsoft.onmicrosoft.com::acafcf14-4098-4a83-9425-e73571277a06" providerId="AD" clId="Web-{D086F6B4-B89E-4017-9E27-6E5CB71B9FB7}" dt="2021-03-08T19:16:20.021" v="34"/>
        <pc:sldMkLst>
          <pc:docMk/>
          <pc:sldMk cId="778883926" sldId="2076136264"/>
        </pc:sldMkLst>
        <pc:spChg chg="mod">
          <ac:chgData name="David Warner" userId="S::david_dwarnerii.com#ext#@microsoft.onmicrosoft.com::acafcf14-4098-4a83-9425-e73571277a06" providerId="AD" clId="Web-{D086F6B4-B89E-4017-9E27-6E5CB71B9FB7}" dt="2021-03-08T19:13:51.201" v="25" actId="14100"/>
          <ac:spMkLst>
            <pc:docMk/>
            <pc:sldMk cId="778883926" sldId="2076136264"/>
            <ac:spMk id="14" creationId="{953584C8-8734-42EA-AD16-6AA2B405D249}"/>
          </ac:spMkLst>
        </pc:spChg>
        <pc:picChg chg="mod">
          <ac:chgData name="David Warner" userId="S::david_dwarnerii.com#ext#@microsoft.onmicrosoft.com::acafcf14-4098-4a83-9425-e73571277a06" providerId="AD" clId="Web-{D086F6B4-B89E-4017-9E27-6E5CB71B9FB7}" dt="2021-03-08T19:16:20.021" v="34"/>
          <ac:picMkLst>
            <pc:docMk/>
            <pc:sldMk cId="778883926" sldId="2076136264"/>
            <ac:picMk id="6" creationId="{8D536B47-9693-4DAE-937F-11ADB2D96696}"/>
          </ac:picMkLst>
        </pc:picChg>
        <pc:picChg chg="add mod">
          <ac:chgData name="David Warner" userId="S::david_dwarnerii.com#ext#@microsoft.onmicrosoft.com::acafcf14-4098-4a83-9425-e73571277a06" providerId="AD" clId="Web-{D086F6B4-B89E-4017-9E27-6E5CB71B9FB7}" dt="2021-03-08T19:16:12.662" v="33" actId="1076"/>
          <ac:picMkLst>
            <pc:docMk/>
            <pc:sldMk cId="778883926" sldId="2076136264"/>
            <ac:picMk id="8" creationId="{DD9D727A-84AB-4B7F-B8C2-BCBBE546D491}"/>
          </ac:picMkLst>
        </pc:picChg>
      </pc:sldChg>
    </pc:docChg>
  </pc:docChgLst>
  <pc:docChgLst>
    <pc:chgData name="David Warner" userId="S::david_dwarnerii.com#ext#@microsoft.onmicrosoft.com::acafcf14-4098-4a83-9425-e73571277a06" providerId="AD" clId="Web-{22DA5440-7EB2-4FCF-869B-566E73972741}"/>
    <pc:docChg chg="modSld">
      <pc:chgData name="David Warner" userId="S::david_dwarnerii.com#ext#@microsoft.onmicrosoft.com::acafcf14-4098-4a83-9425-e73571277a06" providerId="AD" clId="Web-{22DA5440-7EB2-4FCF-869B-566E73972741}" dt="2021-11-22T14:23:11.534" v="14"/>
      <pc:docMkLst>
        <pc:docMk/>
      </pc:docMkLst>
      <pc:sldChg chg="addSp delSp modSp">
        <pc:chgData name="David Warner" userId="S::david_dwarnerii.com#ext#@microsoft.onmicrosoft.com::acafcf14-4098-4a83-9425-e73571277a06" providerId="AD" clId="Web-{22DA5440-7EB2-4FCF-869B-566E73972741}" dt="2021-11-22T14:23:11.534" v="14"/>
        <pc:sldMkLst>
          <pc:docMk/>
          <pc:sldMk cId="1812315545" sldId="2134805597"/>
        </pc:sldMkLst>
        <pc:spChg chg="del mod">
          <ac:chgData name="David Warner" userId="S::david_dwarnerii.com#ext#@microsoft.onmicrosoft.com::acafcf14-4098-4a83-9425-e73571277a06" providerId="AD" clId="Web-{22DA5440-7EB2-4FCF-869B-566E73972741}" dt="2021-11-22T14:22:32.720" v="7"/>
          <ac:spMkLst>
            <pc:docMk/>
            <pc:sldMk cId="1812315545" sldId="2134805597"/>
            <ac:spMk id="2" creationId="{B69CD7B1-73B6-4C6D-8DB2-0478802EA5E3}"/>
          </ac:spMkLst>
        </pc:spChg>
        <pc:spChg chg="del">
          <ac:chgData name="David Warner" userId="S::david_dwarnerii.com#ext#@microsoft.onmicrosoft.com::acafcf14-4098-4a83-9425-e73571277a06" providerId="AD" clId="Web-{22DA5440-7EB2-4FCF-869B-566E73972741}" dt="2021-11-22T14:22:25.111" v="0"/>
          <ac:spMkLst>
            <pc:docMk/>
            <pc:sldMk cId="1812315545" sldId="2134805597"/>
            <ac:spMk id="9" creationId="{570CE922-D439-4868-A852-63D2453A135B}"/>
          </ac:spMkLst>
        </pc:spChg>
        <pc:spChg chg="mod">
          <ac:chgData name="David Warner" userId="S::david_dwarnerii.com#ext#@microsoft.onmicrosoft.com::acafcf14-4098-4a83-9425-e73571277a06" providerId="AD" clId="Web-{22DA5440-7EB2-4FCF-869B-566E73972741}" dt="2021-11-22T14:22:30.658"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22DA5440-7EB2-4FCF-869B-566E73972741}" dt="2021-11-22T14:23:11.534" v="14"/>
          <ac:picMkLst>
            <pc:docMk/>
            <pc:sldMk cId="1812315545" sldId="2134805597"/>
            <ac:picMk id="3" creationId="{6583BF45-09A8-4A56-9159-C3695C005F2F}"/>
          </ac:picMkLst>
        </pc:picChg>
        <pc:picChg chg="del">
          <ac:chgData name="David Warner" userId="S::david_dwarnerii.com#ext#@microsoft.onmicrosoft.com::acafcf14-4098-4a83-9425-e73571277a06" providerId="AD" clId="Web-{22DA5440-7EB2-4FCF-869B-566E73972741}" dt="2021-11-22T14:22:53.674" v="8"/>
          <ac:picMkLst>
            <pc:docMk/>
            <pc:sldMk cId="1812315545" sldId="2134805597"/>
            <ac:picMk id="4" creationId="{E7D32E31-FC01-4683-8F8E-FE245FA0DAD8}"/>
          </ac:picMkLst>
        </pc:picChg>
      </pc:sldChg>
    </pc:docChg>
  </pc:docChgLst>
  <pc:docChgLst>
    <pc:chgData name="Julie Turner" userId="S::julie.turner_sympraxisconsulting.com#ext#@microsoft.onmicrosoft.com::51f00042-4c48-4111-9ee4-670ef2fc7d0e" providerId="AD" clId="Web-{6B51DBD0-C872-44B3-A0E2-3D235BFB6D70}"/>
    <pc:docChg chg="modSld">
      <pc:chgData name="Julie Turner" userId="S::julie.turner_sympraxisconsulting.com#ext#@microsoft.onmicrosoft.com::51f00042-4c48-4111-9ee4-670ef2fc7d0e" providerId="AD" clId="Web-{6B51DBD0-C872-44B3-A0E2-3D235BFB6D70}" dt="2021-06-01T14:10:32.913" v="77" actId="20577"/>
      <pc:docMkLst>
        <pc:docMk/>
      </pc:docMkLst>
      <pc:sldChg chg="delSp modSp">
        <pc:chgData name="Julie Turner" userId="S::julie.turner_sympraxisconsulting.com#ext#@microsoft.onmicrosoft.com::51f00042-4c48-4111-9ee4-670ef2fc7d0e" providerId="AD" clId="Web-{6B51DBD0-C872-44B3-A0E2-3D235BFB6D70}" dt="2021-06-01T14:10:32.913" v="77" actId="20577"/>
        <pc:sldMkLst>
          <pc:docMk/>
          <pc:sldMk cId="2877399898" sldId="1623"/>
        </pc:sldMkLst>
        <pc:spChg chg="mod">
          <ac:chgData name="Julie Turner" userId="S::julie.turner_sympraxisconsulting.com#ext#@microsoft.onmicrosoft.com::51f00042-4c48-4111-9ee4-670ef2fc7d0e" providerId="AD" clId="Web-{6B51DBD0-C872-44B3-A0E2-3D235BFB6D70}" dt="2021-06-01T14:10:32.913" v="77"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6B51DBD0-C872-44B3-A0E2-3D235BFB6D70}" dt="2021-06-01T14:08:29.379" v="0"/>
          <ac:spMkLst>
            <pc:docMk/>
            <pc:sldMk cId="2877399898" sldId="1623"/>
            <ac:spMk id="20" creationId="{3D869402-A607-4795-98AB-05E4CACE4A81}"/>
          </ac:spMkLst>
        </pc:spChg>
      </pc:sldChg>
    </pc:docChg>
  </pc:docChgLst>
  <pc:docChgLst>
    <pc:chgData name="Vesa Juvonen" userId="c7243be1-99a3-4752-ab2a-0cf698cf8236" providerId="ADAL" clId="{A34901D3-5772-4EEF-B81E-920CECACBF7B}"/>
    <pc:docChg chg="custSel delSld modSld modSection">
      <pc:chgData name="Vesa Juvonen" userId="c7243be1-99a3-4752-ab2a-0cf698cf8236" providerId="ADAL" clId="{A34901D3-5772-4EEF-B81E-920CECACBF7B}" dt="2022-03-22T13:17:46.728" v="721" actId="20577"/>
      <pc:docMkLst>
        <pc:docMk/>
      </pc:docMkLst>
      <pc:sldChg chg="addSp modSp mod addCm delCm">
        <pc:chgData name="Vesa Juvonen" userId="c7243be1-99a3-4752-ab2a-0cf698cf8236" providerId="ADAL" clId="{A34901D3-5772-4EEF-B81E-920CECACBF7B}" dt="2022-03-18T16:28:54.682" v="67"/>
        <pc:sldMkLst>
          <pc:docMk/>
          <pc:sldMk cId="2658011793" sldId="263"/>
        </pc:sldMkLst>
        <pc:spChg chg="add mod">
          <ac:chgData name="Vesa Juvonen" userId="c7243be1-99a3-4752-ab2a-0cf698cf8236" providerId="ADAL" clId="{A34901D3-5772-4EEF-B81E-920CECACBF7B}" dt="2022-03-18T16:23:06.383" v="42" actId="2085"/>
          <ac:spMkLst>
            <pc:docMk/>
            <pc:sldMk cId="2658011793" sldId="263"/>
            <ac:spMk id="4" creationId="{7D51CCD5-F775-4528-85C3-210BB77D3E2C}"/>
          </ac:spMkLst>
        </pc:spChg>
      </pc:sldChg>
      <pc:sldChg chg="modSp mod">
        <pc:chgData name="Vesa Juvonen" userId="c7243be1-99a3-4752-ab2a-0cf698cf8236" providerId="ADAL" clId="{A34901D3-5772-4EEF-B81E-920CECACBF7B}" dt="2022-03-22T13:09:05.568" v="102" actId="1076"/>
        <pc:sldMkLst>
          <pc:docMk/>
          <pc:sldMk cId="709137924" sldId="264"/>
        </pc:sldMkLst>
        <pc:spChg chg="mod">
          <ac:chgData name="Vesa Juvonen" userId="c7243be1-99a3-4752-ab2a-0cf698cf8236" providerId="ADAL" clId="{A34901D3-5772-4EEF-B81E-920CECACBF7B}" dt="2022-03-22T13:09:05.568" v="102" actId="1076"/>
          <ac:spMkLst>
            <pc:docMk/>
            <pc:sldMk cId="709137924" sldId="264"/>
            <ac:spMk id="13" creationId="{04EBEA20-7D3C-4FF3-B888-CD1841E61443}"/>
          </ac:spMkLst>
        </pc:spChg>
      </pc:sldChg>
      <pc:sldChg chg="modSp mod">
        <pc:chgData name="Vesa Juvonen" userId="c7243be1-99a3-4752-ab2a-0cf698cf8236" providerId="ADAL" clId="{A34901D3-5772-4EEF-B81E-920CECACBF7B}" dt="2022-03-18T16:23:34.150" v="61" actId="6549"/>
        <pc:sldMkLst>
          <pc:docMk/>
          <pc:sldMk cId="2967945684" sldId="277"/>
        </pc:sldMkLst>
        <pc:spChg chg="mod">
          <ac:chgData name="Vesa Juvonen" userId="c7243be1-99a3-4752-ab2a-0cf698cf8236" providerId="ADAL" clId="{A34901D3-5772-4EEF-B81E-920CECACBF7B}" dt="2022-03-18T16:23:34.150" v="61" actId="6549"/>
          <ac:spMkLst>
            <pc:docMk/>
            <pc:sldMk cId="2967945684" sldId="277"/>
            <ac:spMk id="4" creationId="{A04E16D6-6682-4068-BF11-BA8E4E8E1BBC}"/>
          </ac:spMkLst>
        </pc:spChg>
      </pc:sldChg>
      <pc:sldChg chg="modSp mod">
        <pc:chgData name="Vesa Juvonen" userId="c7243be1-99a3-4752-ab2a-0cf698cf8236" providerId="ADAL" clId="{A34901D3-5772-4EEF-B81E-920CECACBF7B}" dt="2022-03-18T16:21:53.815" v="8" actId="20577"/>
        <pc:sldMkLst>
          <pc:docMk/>
          <pc:sldMk cId="287163252" sldId="1567"/>
        </pc:sldMkLst>
        <pc:spChg chg="mod">
          <ac:chgData name="Vesa Juvonen" userId="c7243be1-99a3-4752-ab2a-0cf698cf8236" providerId="ADAL" clId="{A34901D3-5772-4EEF-B81E-920CECACBF7B}" dt="2022-03-18T16:21:53.815" v="8" actId="20577"/>
          <ac:spMkLst>
            <pc:docMk/>
            <pc:sldMk cId="287163252" sldId="1567"/>
            <ac:spMk id="8" creationId="{00000000-0000-0000-0000-000000000000}"/>
          </ac:spMkLst>
        </pc:spChg>
      </pc:sldChg>
      <pc:sldChg chg="del">
        <pc:chgData name="Vesa Juvonen" userId="c7243be1-99a3-4752-ab2a-0cf698cf8236" providerId="ADAL" clId="{A34901D3-5772-4EEF-B81E-920CECACBF7B}" dt="2022-03-18T16:22:01.993" v="10" actId="47"/>
        <pc:sldMkLst>
          <pc:docMk/>
          <pc:sldMk cId="720313206" sldId="1640"/>
        </pc:sldMkLst>
      </pc:sldChg>
      <pc:sldChg chg="del">
        <pc:chgData name="Vesa Juvonen" userId="c7243be1-99a3-4752-ab2a-0cf698cf8236" providerId="ADAL" clId="{A34901D3-5772-4EEF-B81E-920CECACBF7B}" dt="2022-03-18T16:22:04.988" v="14" actId="47"/>
        <pc:sldMkLst>
          <pc:docMk/>
          <pc:sldMk cId="3043375476" sldId="1641"/>
        </pc:sldMkLst>
      </pc:sldChg>
      <pc:sldChg chg="addSp delSp modSp mod">
        <pc:chgData name="Vesa Juvonen" userId="c7243be1-99a3-4752-ab2a-0cf698cf8236" providerId="ADAL" clId="{A34901D3-5772-4EEF-B81E-920CECACBF7B}" dt="2022-03-22T12:14:48.354" v="83" actId="1076"/>
        <pc:sldMkLst>
          <pc:docMk/>
          <pc:sldMk cId="10702720" sldId="2079"/>
        </pc:sldMkLst>
        <pc:spChg chg="add del">
          <ac:chgData name="Vesa Juvonen" userId="c7243be1-99a3-4752-ab2a-0cf698cf8236" providerId="ADAL" clId="{A34901D3-5772-4EEF-B81E-920CECACBF7B}" dt="2022-03-22T12:13:38.516" v="70"/>
          <ac:spMkLst>
            <pc:docMk/>
            <pc:sldMk cId="10702720" sldId="2079"/>
            <ac:spMk id="2" creationId="{9B2F6F30-8709-4E71-80AD-CFC182D86B40}"/>
          </ac:spMkLst>
        </pc:spChg>
        <pc:spChg chg="mod">
          <ac:chgData name="Vesa Juvonen" userId="c7243be1-99a3-4752-ab2a-0cf698cf8236" providerId="ADAL" clId="{A34901D3-5772-4EEF-B81E-920CECACBF7B}" dt="2022-03-22T12:13:27.007" v="68" actId="20577"/>
          <ac:spMkLst>
            <pc:docMk/>
            <pc:sldMk cId="10702720" sldId="2079"/>
            <ac:spMk id="8" creationId="{00000000-0000-0000-0000-000000000000}"/>
          </ac:spMkLst>
        </pc:spChg>
        <pc:picChg chg="add mod">
          <ac:chgData name="Vesa Juvonen" userId="c7243be1-99a3-4752-ab2a-0cf698cf8236" providerId="ADAL" clId="{A34901D3-5772-4EEF-B81E-920CECACBF7B}" dt="2022-03-22T12:14:48.354" v="83" actId="1076"/>
          <ac:picMkLst>
            <pc:docMk/>
            <pc:sldMk cId="10702720" sldId="2079"/>
            <ac:picMk id="6" creationId="{42CB4DFB-3A1A-4628-BFC3-46B2ABE847D6}"/>
          </ac:picMkLst>
        </pc:picChg>
        <pc:picChg chg="add mod">
          <ac:chgData name="Vesa Juvonen" userId="c7243be1-99a3-4752-ab2a-0cf698cf8236" providerId="ADAL" clId="{A34901D3-5772-4EEF-B81E-920CECACBF7B}" dt="2022-03-22T12:14:44.359" v="82" actId="1076"/>
          <ac:picMkLst>
            <pc:docMk/>
            <pc:sldMk cId="10702720" sldId="2079"/>
            <ac:picMk id="10" creationId="{83428487-84D5-4F39-956C-95D70CCC35A3}"/>
          </ac:picMkLst>
        </pc:picChg>
        <pc:picChg chg="del">
          <ac:chgData name="Vesa Juvonen" userId="c7243be1-99a3-4752-ab2a-0cf698cf8236" providerId="ADAL" clId="{A34901D3-5772-4EEF-B81E-920CECACBF7B}" dt="2022-03-18T16:21:31.324" v="1" actId="478"/>
          <ac:picMkLst>
            <pc:docMk/>
            <pc:sldMk cId="10702720" sldId="2079"/>
            <ac:picMk id="1026" creationId="{AA5C7B34-3109-48A8-A137-E8917DB79362}"/>
          </ac:picMkLst>
        </pc:picChg>
        <pc:picChg chg="del">
          <ac:chgData name="Vesa Juvonen" userId="c7243be1-99a3-4752-ab2a-0cf698cf8236" providerId="ADAL" clId="{A34901D3-5772-4EEF-B81E-920CECACBF7B}" dt="2022-03-18T16:21:31.324" v="1" actId="478"/>
          <ac:picMkLst>
            <pc:docMk/>
            <pc:sldMk cId="10702720" sldId="2079"/>
            <ac:picMk id="1032" creationId="{DB690AEA-E0F3-4AC8-A689-25FDA1F1C841}"/>
          </ac:picMkLst>
        </pc:picChg>
        <pc:picChg chg="del">
          <ac:chgData name="Vesa Juvonen" userId="c7243be1-99a3-4752-ab2a-0cf698cf8236" providerId="ADAL" clId="{A34901D3-5772-4EEF-B81E-920CECACBF7B}" dt="2022-03-18T16:21:31.324" v="1" actId="478"/>
          <ac:picMkLst>
            <pc:docMk/>
            <pc:sldMk cId="10702720" sldId="2079"/>
            <ac:picMk id="1034" creationId="{613A1EEE-66A7-415B-B996-D81152AD5CDF}"/>
          </ac:picMkLst>
        </pc:picChg>
        <pc:picChg chg="del">
          <ac:chgData name="Vesa Juvonen" userId="c7243be1-99a3-4752-ab2a-0cf698cf8236" providerId="ADAL" clId="{A34901D3-5772-4EEF-B81E-920CECACBF7B}" dt="2022-03-18T16:21:31.324" v="1" actId="478"/>
          <ac:picMkLst>
            <pc:docMk/>
            <pc:sldMk cId="10702720" sldId="2079"/>
            <ac:picMk id="1036" creationId="{B260D9B9-64BC-41CE-8539-94053373A218}"/>
          </ac:picMkLst>
        </pc:picChg>
      </pc:sldChg>
      <pc:sldChg chg="addSp delSp modSp mod">
        <pc:chgData name="Vesa Juvonen" userId="c7243be1-99a3-4752-ab2a-0cf698cf8236" providerId="ADAL" clId="{A34901D3-5772-4EEF-B81E-920CECACBF7B}" dt="2022-03-22T12:15:19.671" v="92" actId="1076"/>
        <pc:sldMkLst>
          <pc:docMk/>
          <pc:sldMk cId="778883926" sldId="2076136264"/>
        </pc:sldMkLst>
        <pc:spChg chg="mod">
          <ac:chgData name="Vesa Juvonen" userId="c7243be1-99a3-4752-ab2a-0cf698cf8236" providerId="ADAL" clId="{A34901D3-5772-4EEF-B81E-920CECACBF7B}" dt="2022-03-18T16:22:14.146" v="16" actId="404"/>
          <ac:spMkLst>
            <pc:docMk/>
            <pc:sldMk cId="778883926" sldId="2076136264"/>
            <ac:spMk id="14" creationId="{953584C8-8734-42EA-AD16-6AA2B405D249}"/>
          </ac:spMkLst>
        </pc:spChg>
        <pc:picChg chg="add mod">
          <ac:chgData name="Vesa Juvonen" userId="c7243be1-99a3-4752-ab2a-0cf698cf8236" providerId="ADAL" clId="{A34901D3-5772-4EEF-B81E-920CECACBF7B}" dt="2022-03-22T12:15:18.385" v="91" actId="1076"/>
          <ac:picMkLst>
            <pc:docMk/>
            <pc:sldMk cId="778883926" sldId="2076136264"/>
            <ac:picMk id="3" creationId="{5585EC8D-C780-4559-8DE6-15225CBF92DD}"/>
          </ac:picMkLst>
        </pc:picChg>
        <pc:picChg chg="del">
          <ac:chgData name="Vesa Juvonen" userId="c7243be1-99a3-4752-ab2a-0cf698cf8236" providerId="ADAL" clId="{A34901D3-5772-4EEF-B81E-920CECACBF7B}" dt="2022-03-18T16:22:18.417" v="18" actId="478"/>
          <ac:picMkLst>
            <pc:docMk/>
            <pc:sldMk cId="778883926" sldId="2076136264"/>
            <ac:picMk id="3" creationId="{DBC53AD9-3F01-4807-8013-4A1B30BBEA2E}"/>
          </ac:picMkLst>
        </pc:picChg>
        <pc:picChg chg="mod">
          <ac:chgData name="Vesa Juvonen" userId="c7243be1-99a3-4752-ab2a-0cf698cf8236" providerId="ADAL" clId="{A34901D3-5772-4EEF-B81E-920CECACBF7B}" dt="2022-03-18T16:22:16.133" v="17" actId="1076"/>
          <ac:picMkLst>
            <pc:docMk/>
            <pc:sldMk cId="778883926" sldId="2076136264"/>
            <ac:picMk id="5" creationId="{AD2536B2-30D0-4C5F-9346-877B39DBA287}"/>
          </ac:picMkLst>
        </pc:picChg>
        <pc:picChg chg="del">
          <ac:chgData name="Vesa Juvonen" userId="c7243be1-99a3-4752-ab2a-0cf698cf8236" providerId="ADAL" clId="{A34901D3-5772-4EEF-B81E-920CECACBF7B}" dt="2022-03-18T16:22:18.417" v="18" actId="478"/>
          <ac:picMkLst>
            <pc:docMk/>
            <pc:sldMk cId="778883926" sldId="2076136264"/>
            <ac:picMk id="7" creationId="{49E9372F-D0D1-4367-B2FF-9BCB710AD550}"/>
          </ac:picMkLst>
        </pc:picChg>
        <pc:picChg chg="add mod">
          <ac:chgData name="Vesa Juvonen" userId="c7243be1-99a3-4752-ab2a-0cf698cf8236" providerId="ADAL" clId="{A34901D3-5772-4EEF-B81E-920CECACBF7B}" dt="2022-03-22T12:15:19.671" v="92" actId="1076"/>
          <ac:picMkLst>
            <pc:docMk/>
            <pc:sldMk cId="778883926" sldId="2076136264"/>
            <ac:picMk id="7" creationId="{51511593-3AB3-4027-837E-23FBDA0A2AB2}"/>
          </ac:picMkLst>
        </pc:picChg>
        <pc:picChg chg="del">
          <ac:chgData name="Vesa Juvonen" userId="c7243be1-99a3-4752-ab2a-0cf698cf8236" providerId="ADAL" clId="{A34901D3-5772-4EEF-B81E-920CECACBF7B}" dt="2022-03-18T16:22:18.417" v="18" actId="478"/>
          <ac:picMkLst>
            <pc:docMk/>
            <pc:sldMk cId="778883926" sldId="2076136264"/>
            <ac:picMk id="8" creationId="{C8124116-FC1A-499B-9AE9-03F474738182}"/>
          </ac:picMkLst>
        </pc:picChg>
      </pc:sldChg>
      <pc:sldChg chg="del">
        <pc:chgData name="Vesa Juvonen" userId="c7243be1-99a3-4752-ab2a-0cf698cf8236" providerId="ADAL" clId="{A34901D3-5772-4EEF-B81E-920CECACBF7B}" dt="2022-03-18T16:22:03.489" v="12" actId="47"/>
        <pc:sldMkLst>
          <pc:docMk/>
          <pc:sldMk cId="1882481969" sldId="2076137668"/>
        </pc:sldMkLst>
      </pc:sldChg>
      <pc:sldChg chg="del">
        <pc:chgData name="Vesa Juvonen" userId="c7243be1-99a3-4752-ab2a-0cf698cf8236" providerId="ADAL" clId="{A34901D3-5772-4EEF-B81E-920CECACBF7B}" dt="2022-03-18T16:22:04.432" v="13" actId="47"/>
        <pc:sldMkLst>
          <pc:docMk/>
          <pc:sldMk cId="3178089567" sldId="2076137840"/>
        </pc:sldMkLst>
      </pc:sldChg>
      <pc:sldChg chg="del">
        <pc:chgData name="Vesa Juvonen" userId="c7243be1-99a3-4752-ab2a-0cf698cf8236" providerId="ADAL" clId="{A34901D3-5772-4EEF-B81E-920CECACBF7B}" dt="2022-03-18T16:22:01.254" v="9" actId="47"/>
        <pc:sldMkLst>
          <pc:docMk/>
          <pc:sldMk cId="4155936684" sldId="2076137841"/>
        </pc:sldMkLst>
      </pc:sldChg>
      <pc:sldChg chg="addSp modSp mod">
        <pc:chgData name="Vesa Juvonen" userId="c7243be1-99a3-4752-ab2a-0cf698cf8236" providerId="ADAL" clId="{A34901D3-5772-4EEF-B81E-920CECACBF7B}" dt="2022-03-22T12:18:26.191" v="99" actId="1076"/>
        <pc:sldMkLst>
          <pc:docMk/>
          <pc:sldMk cId="460153747" sldId="2134805598"/>
        </pc:sldMkLst>
        <pc:spChg chg="mod">
          <ac:chgData name="Vesa Juvonen" userId="c7243be1-99a3-4752-ab2a-0cf698cf8236" providerId="ADAL" clId="{A34901D3-5772-4EEF-B81E-920CECACBF7B}" dt="2022-03-18T16:23:49.551" v="65" actId="20577"/>
          <ac:spMkLst>
            <pc:docMk/>
            <pc:sldMk cId="460153747" sldId="2134805598"/>
            <ac:spMk id="2" creationId="{D93BDAB2-0D8E-40FD-BE74-409F9AFD71E2}"/>
          </ac:spMkLst>
        </pc:spChg>
        <pc:picChg chg="add mod">
          <ac:chgData name="Vesa Juvonen" userId="c7243be1-99a3-4752-ab2a-0cf698cf8236" providerId="ADAL" clId="{A34901D3-5772-4EEF-B81E-920CECACBF7B}" dt="2022-03-22T12:18:20.197" v="98" actId="1076"/>
          <ac:picMkLst>
            <pc:docMk/>
            <pc:sldMk cId="460153747" sldId="2134805598"/>
            <ac:picMk id="9" creationId="{76F7FA60-58C1-4513-9DBC-1B806BFB930E}"/>
          </ac:picMkLst>
        </pc:picChg>
        <pc:picChg chg="mod">
          <ac:chgData name="Vesa Juvonen" userId="c7243be1-99a3-4752-ab2a-0cf698cf8236" providerId="ADAL" clId="{A34901D3-5772-4EEF-B81E-920CECACBF7B}" dt="2022-03-22T12:18:26.191" v="99" actId="1076"/>
          <ac:picMkLst>
            <pc:docMk/>
            <pc:sldMk cId="460153747" sldId="2134805598"/>
            <ac:picMk id="16" creationId="{B8A4D75A-FB65-449C-AA7A-1367ED969B64}"/>
          </ac:picMkLst>
        </pc:picChg>
      </pc:sldChg>
      <pc:sldChg chg="addSp delSp modSp mod delAnim modNotesTx">
        <pc:chgData name="Vesa Juvonen" userId="c7243be1-99a3-4752-ab2a-0cf698cf8236" providerId="ADAL" clId="{A34901D3-5772-4EEF-B81E-920CECACBF7B}" dt="2022-03-22T13:17:46.728" v="721" actId="20577"/>
        <pc:sldMkLst>
          <pc:docMk/>
          <pc:sldMk cId="4046856784" sldId="2134805599"/>
        </pc:sldMkLst>
        <pc:spChg chg="add del mod">
          <ac:chgData name="Vesa Juvonen" userId="c7243be1-99a3-4752-ab2a-0cf698cf8236" providerId="ADAL" clId="{A34901D3-5772-4EEF-B81E-920CECACBF7B}" dt="2022-03-22T13:08:47.828" v="100" actId="478"/>
          <ac:spMkLst>
            <pc:docMk/>
            <pc:sldMk cId="4046856784" sldId="2134805599"/>
            <ac:spMk id="2" creationId="{BE034524-6BB1-45E7-982D-69F488CBF773}"/>
          </ac:spMkLst>
        </pc:spChg>
        <pc:picChg chg="add mod">
          <ac:chgData name="Vesa Juvonen" userId="c7243be1-99a3-4752-ab2a-0cf698cf8236" providerId="ADAL" clId="{A34901D3-5772-4EEF-B81E-920CECACBF7B}" dt="2022-03-22T13:11:14.808" v="118" actId="14861"/>
          <ac:picMkLst>
            <pc:docMk/>
            <pc:sldMk cId="4046856784" sldId="2134805599"/>
            <ac:picMk id="4" creationId="{D2155A3E-0C47-4939-9790-143039881611}"/>
          </ac:picMkLst>
        </pc:picChg>
        <pc:picChg chg="del">
          <ac:chgData name="Vesa Juvonen" userId="c7243be1-99a3-4752-ab2a-0cf698cf8236" providerId="ADAL" clId="{A34901D3-5772-4EEF-B81E-920CECACBF7B}" dt="2022-03-22T13:09:44.926" v="103" actId="478"/>
          <ac:picMkLst>
            <pc:docMk/>
            <pc:sldMk cId="4046856784" sldId="2134805599"/>
            <ac:picMk id="5" creationId="{F926C2D9-A521-4B98-A8BC-D45478C976C0}"/>
          </ac:picMkLst>
        </pc:picChg>
        <pc:picChg chg="del">
          <ac:chgData name="Vesa Juvonen" userId="c7243be1-99a3-4752-ab2a-0cf698cf8236" providerId="ADAL" clId="{A34901D3-5772-4EEF-B81E-920CECACBF7B}" dt="2022-03-22T13:09:49.318" v="106" actId="478"/>
          <ac:picMkLst>
            <pc:docMk/>
            <pc:sldMk cId="4046856784" sldId="2134805599"/>
            <ac:picMk id="6" creationId="{C31941CD-E7BC-42CC-A4AD-08C9084394E2}"/>
          </ac:picMkLst>
        </pc:picChg>
        <pc:picChg chg="add mod">
          <ac:chgData name="Vesa Juvonen" userId="c7243be1-99a3-4752-ab2a-0cf698cf8236" providerId="ADAL" clId="{A34901D3-5772-4EEF-B81E-920CECACBF7B}" dt="2022-03-22T13:11:24.402" v="121" actId="1076"/>
          <ac:picMkLst>
            <pc:docMk/>
            <pc:sldMk cId="4046856784" sldId="2134805599"/>
            <ac:picMk id="9" creationId="{7717A25F-F43A-41EB-A0A1-F238887E2DBA}"/>
          </ac:picMkLst>
        </pc:picChg>
        <pc:picChg chg="del">
          <ac:chgData name="Vesa Juvonen" userId="c7243be1-99a3-4752-ab2a-0cf698cf8236" providerId="ADAL" clId="{A34901D3-5772-4EEF-B81E-920CECACBF7B}" dt="2022-03-22T13:09:45.764" v="104" actId="478"/>
          <ac:picMkLst>
            <pc:docMk/>
            <pc:sldMk cId="4046856784" sldId="2134805599"/>
            <ac:picMk id="10" creationId="{95E19875-0557-442C-BC35-8E5EC816526C}"/>
          </ac:picMkLst>
        </pc:picChg>
        <pc:picChg chg="del">
          <ac:chgData name="Vesa Juvonen" userId="c7243be1-99a3-4752-ab2a-0cf698cf8236" providerId="ADAL" clId="{A34901D3-5772-4EEF-B81E-920CECACBF7B}" dt="2022-03-22T13:09:49.894" v="107" actId="478"/>
          <ac:picMkLst>
            <pc:docMk/>
            <pc:sldMk cId="4046856784" sldId="2134805599"/>
            <ac:picMk id="13" creationId="{06DC3C75-A737-4F0F-BC0A-76D3433620DC}"/>
          </ac:picMkLst>
        </pc:picChg>
        <pc:picChg chg="del">
          <ac:chgData name="Vesa Juvonen" userId="c7243be1-99a3-4752-ab2a-0cf698cf8236" providerId="ADAL" clId="{A34901D3-5772-4EEF-B81E-920CECACBF7B}" dt="2022-03-22T13:09:48.744" v="105" actId="478"/>
          <ac:picMkLst>
            <pc:docMk/>
            <pc:sldMk cId="4046856784" sldId="2134805599"/>
            <ac:picMk id="15" creationId="{E9B98ECB-BABD-493C-822B-E5D2AF1BB88D}"/>
          </ac:picMkLst>
        </pc:picChg>
      </pc:sldChg>
      <pc:sldChg chg="del">
        <pc:chgData name="Vesa Juvonen" userId="c7243be1-99a3-4752-ab2a-0cf698cf8236" providerId="ADAL" clId="{A34901D3-5772-4EEF-B81E-920CECACBF7B}" dt="2022-03-18T16:22:02.699" v="11" actId="47"/>
        <pc:sldMkLst>
          <pc:docMk/>
          <pc:sldMk cId="3166917076" sldId="2134805601"/>
        </pc:sldMkLst>
      </pc:sldChg>
      <pc:sldChg chg="addSp modSp mod addCm delCm">
        <pc:chgData name="Vesa Juvonen" userId="c7243be1-99a3-4752-ab2a-0cf698cf8236" providerId="ADAL" clId="{A34901D3-5772-4EEF-B81E-920CECACBF7B}" dt="2022-03-18T16:28:33.663" v="66"/>
        <pc:sldMkLst>
          <pc:docMk/>
          <pc:sldMk cId="2705926738" sldId="2145707274"/>
        </pc:sldMkLst>
        <pc:spChg chg="add mod">
          <ac:chgData name="Vesa Juvonen" userId="c7243be1-99a3-4752-ab2a-0cf698cf8236" providerId="ADAL" clId="{A34901D3-5772-4EEF-B81E-920CECACBF7B}" dt="2022-03-18T16:23:13.548" v="44" actId="207"/>
          <ac:spMkLst>
            <pc:docMk/>
            <pc:sldMk cId="2705926738" sldId="2145707274"/>
            <ac:spMk id="4" creationId="{D229999F-9AD8-471A-A04E-25A88B17DA12}"/>
          </ac:spMkLst>
        </pc:spChg>
      </pc:sldChg>
      <pc:sldChg chg="del">
        <pc:chgData name="Vesa Juvonen" userId="c7243be1-99a3-4752-ab2a-0cf698cf8236" providerId="ADAL" clId="{A34901D3-5772-4EEF-B81E-920CECACBF7B}" dt="2022-03-18T16:20:41.373" v="0" actId="47"/>
        <pc:sldMkLst>
          <pc:docMk/>
          <pc:sldMk cId="3913065966" sldId="2145707275"/>
        </pc:sldMkLst>
      </pc:sldChg>
    </pc:docChg>
  </pc:docChgLst>
  <pc:docChgLst>
    <pc:chgData name="Patrick Rodgers" userId="d219dede-d6b3-4097-a769-454d84f039e8" providerId="ADAL" clId="{9975973B-0B71-4D6C-9899-845EB1ABD071}"/>
    <pc:docChg chg="modSld">
      <pc:chgData name="Patrick Rodgers" userId="d219dede-d6b3-4097-a769-454d84f039e8" providerId="ADAL" clId="{9975973B-0B71-4D6C-9899-845EB1ABD071}" dt="2021-05-19T15:36:39.054" v="16" actId="20577"/>
      <pc:docMkLst>
        <pc:docMk/>
      </pc:docMkLst>
      <pc:sldChg chg="modSp mod">
        <pc:chgData name="Patrick Rodgers" userId="d219dede-d6b3-4097-a769-454d84f039e8" providerId="ADAL" clId="{9975973B-0B71-4D6C-9899-845EB1ABD071}" dt="2021-05-19T15:36:39.054" v="16" actId="20577"/>
        <pc:sldMkLst>
          <pc:docMk/>
          <pc:sldMk cId="2877399898" sldId="1623"/>
        </pc:sldMkLst>
        <pc:spChg chg="mod">
          <ac:chgData name="Patrick Rodgers" userId="d219dede-d6b3-4097-a769-454d84f039e8" providerId="ADAL" clId="{9975973B-0B71-4D6C-9899-845EB1ABD071}" dt="2021-05-19T15:36:39.054" v="16" actId="20577"/>
          <ac:spMkLst>
            <pc:docMk/>
            <pc:sldMk cId="2877399898" sldId="1623"/>
            <ac:spMk id="3" creationId="{CBDC9C38-872E-4048-96FE-C321FEF21EC1}"/>
          </ac:spMkLst>
        </pc:spChg>
      </pc:sldChg>
    </pc:docChg>
  </pc:docChgLst>
  <pc:docChgLst>
    <pc:chgData name="stefan.bauer" userId="S::stefan.bauer_n8d.at#ext#@microsoft.onmicrosoft.com::a46172d5-c7db-453d-b615-95acf0f73072" providerId="AD" clId="Web-{5F7E2AA8-26B3-49A2-AAF3-896FE240773B}"/>
    <pc:docChg chg="modSld">
      <pc:chgData name="stefan.bauer" userId="S::stefan.bauer_n8d.at#ext#@microsoft.onmicrosoft.com::a46172d5-c7db-453d-b615-95acf0f73072" providerId="AD" clId="Web-{5F7E2AA8-26B3-49A2-AAF3-896FE240773B}" dt="2021-02-10T19:08:21.470" v="1"/>
      <pc:docMkLst>
        <pc:docMk/>
      </pc:docMkLst>
      <pc:sldChg chg="delSp modSp">
        <pc:chgData name="stefan.bauer" userId="S::stefan.bauer_n8d.at#ext#@microsoft.onmicrosoft.com::a46172d5-c7db-453d-b615-95acf0f73072" providerId="AD" clId="Web-{5F7E2AA8-26B3-49A2-AAF3-896FE240773B}" dt="2021-02-10T19:08:21.470" v="1"/>
        <pc:sldMkLst>
          <pc:docMk/>
          <pc:sldMk cId="1805818155" sldId="3338"/>
        </pc:sldMkLst>
        <pc:spChg chg="del mod">
          <ac:chgData name="stefan.bauer" userId="S::stefan.bauer_n8d.at#ext#@microsoft.onmicrosoft.com::a46172d5-c7db-453d-b615-95acf0f73072" providerId="AD" clId="Web-{5F7E2AA8-26B3-49A2-AAF3-896FE240773B}" dt="2021-02-10T19:08:21.470" v="1"/>
          <ac:spMkLst>
            <pc:docMk/>
            <pc:sldMk cId="1805818155" sldId="3338"/>
            <ac:spMk id="19" creationId="{16CF2952-B83B-40F9-A890-C564CE0F43A3}"/>
          </ac:spMkLst>
        </pc:spChg>
      </pc:sldChg>
    </pc:docChg>
  </pc:docChgLst>
  <pc:docChgLst>
    <pc:chgData name="David Warner" userId="S::david_dwarnerii.com#ext#@microsoft.onmicrosoft.com::acafcf14-4098-4a83-9425-e73571277a06" providerId="AD" clId="Web-{59933B27-7FFA-47F3-9DDB-E3E5E2AA23DC}"/>
    <pc:docChg chg="modSld">
      <pc:chgData name="David Warner" userId="S::david_dwarnerii.com#ext#@microsoft.onmicrosoft.com::acafcf14-4098-4a83-9425-e73571277a06" providerId="AD" clId="Web-{59933B27-7FFA-47F3-9DDB-E3E5E2AA23DC}" dt="2021-10-18T21:57:54.270" v="4" actId="20577"/>
      <pc:docMkLst>
        <pc:docMk/>
      </pc:docMkLst>
      <pc:sldChg chg="modSp">
        <pc:chgData name="David Warner" userId="S::david_dwarnerii.com#ext#@microsoft.onmicrosoft.com::acafcf14-4098-4a83-9425-e73571277a06" providerId="AD" clId="Web-{59933B27-7FFA-47F3-9DDB-E3E5E2AA23DC}" dt="2021-10-18T21:57:54.270" v="4" actId="20577"/>
        <pc:sldMkLst>
          <pc:docMk/>
          <pc:sldMk cId="1812315545" sldId="2134805597"/>
        </pc:sldMkLst>
        <pc:spChg chg="mod">
          <ac:chgData name="David Warner" userId="S::david_dwarnerii.com#ext#@microsoft.onmicrosoft.com::acafcf14-4098-4a83-9425-e73571277a06" providerId="AD" clId="Web-{59933B27-7FFA-47F3-9DDB-E3E5E2AA23DC}" dt="2021-10-18T21:57:54.270" v="4" actId="20577"/>
          <ac:spMkLst>
            <pc:docMk/>
            <pc:sldMk cId="1812315545" sldId="2134805597"/>
            <ac:spMk id="10" creationId="{16E1CB8C-122B-4C5A-8724-D74AEC2B5DEC}"/>
          </ac:spMkLst>
        </pc:spChg>
      </pc:sldChg>
    </pc:docChg>
  </pc:docChgLst>
  <pc:docChgLst>
    <pc:chgData name="Hugo Bernier" userId="846ef6cd-3f11-462c-a4be-44fff9f1a751" providerId="ADAL" clId="{3DF4BFC4-83D0-44BC-8F31-69AD13DC22A6}"/>
    <pc:docChg chg="undo redo custSel addSld delSld modSld modSection">
      <pc:chgData name="Hugo Bernier" userId="846ef6cd-3f11-462c-a4be-44fff9f1a751" providerId="ADAL" clId="{3DF4BFC4-83D0-44BC-8F31-69AD13DC22A6}" dt="2021-07-01T06:04:03.881" v="610" actId="6549"/>
      <pc:docMkLst>
        <pc:docMk/>
      </pc:docMkLst>
      <pc:sldChg chg="modSp">
        <pc:chgData name="Hugo Bernier" userId="846ef6cd-3f11-462c-a4be-44fff9f1a751" providerId="ADAL" clId="{3DF4BFC4-83D0-44BC-8F31-69AD13DC22A6}" dt="2021-07-01T05:33:30.317" v="158" actId="1076"/>
        <pc:sldMkLst>
          <pc:docMk/>
          <pc:sldMk cId="778883926" sldId="2076136264"/>
        </pc:sldMkLst>
        <pc:picChg chg="mod">
          <ac:chgData name="Hugo Bernier" userId="846ef6cd-3f11-462c-a4be-44fff9f1a751" providerId="ADAL" clId="{3DF4BFC4-83D0-44BC-8F31-69AD13DC22A6}" dt="2021-07-01T05:33:25.924" v="157" actId="1076"/>
          <ac:picMkLst>
            <pc:docMk/>
            <pc:sldMk cId="778883926" sldId="2076136264"/>
            <ac:picMk id="3" creationId="{562B325D-988F-440B-AE7D-BAA8FAD5ACAF}"/>
          </ac:picMkLst>
        </pc:picChg>
        <pc:picChg chg="mod">
          <ac:chgData name="Hugo Bernier" userId="846ef6cd-3f11-462c-a4be-44fff9f1a751" providerId="ADAL" clId="{3DF4BFC4-83D0-44BC-8F31-69AD13DC22A6}" dt="2021-07-01T05:33:30.317" v="158" actId="1076"/>
          <ac:picMkLst>
            <pc:docMk/>
            <pc:sldMk cId="778883926" sldId="2076136264"/>
            <ac:picMk id="6" creationId="{AD83F32D-EC0C-407A-9085-8F6659722301}"/>
          </ac:picMkLst>
        </pc:picChg>
        <pc:picChg chg="mod">
          <ac:chgData name="Hugo Bernier" userId="846ef6cd-3f11-462c-a4be-44fff9f1a751" providerId="ADAL" clId="{3DF4BFC4-83D0-44BC-8F31-69AD13DC22A6}" dt="2021-07-01T05:33:16.620" v="156" actId="1035"/>
          <ac:picMkLst>
            <pc:docMk/>
            <pc:sldMk cId="778883926" sldId="2076136264"/>
            <ac:picMk id="10" creationId="{8136EA15-A44B-4167-B492-811A1F1E6063}"/>
          </ac:picMkLst>
        </pc:picChg>
      </pc:sldChg>
      <pc:sldChg chg="addSp">
        <pc:chgData name="Hugo Bernier" userId="846ef6cd-3f11-462c-a4be-44fff9f1a751" providerId="ADAL" clId="{3DF4BFC4-83D0-44BC-8F31-69AD13DC22A6}" dt="2021-07-01T05:41:18.718" v="273"/>
        <pc:sldMkLst>
          <pc:docMk/>
          <pc:sldMk cId="341521832" sldId="2076137579"/>
        </pc:sldMkLst>
        <pc:picChg chg="add">
          <ac:chgData name="Hugo Bernier" userId="846ef6cd-3f11-462c-a4be-44fff9f1a751" providerId="ADAL" clId="{3DF4BFC4-83D0-44BC-8F31-69AD13DC22A6}" dt="2021-07-01T05:41:18.718" v="273"/>
          <ac:picMkLst>
            <pc:docMk/>
            <pc:sldMk cId="341521832" sldId="2076137579"/>
            <ac:picMk id="3074" creationId="{0A5F34A5-A2C9-45E1-B7D2-824B1611DC17}"/>
          </ac:picMkLst>
        </pc:picChg>
      </pc:sldChg>
      <pc:sldChg chg="addSp">
        <pc:chgData name="Hugo Bernier" userId="846ef6cd-3f11-462c-a4be-44fff9f1a751" providerId="ADAL" clId="{3DF4BFC4-83D0-44BC-8F31-69AD13DC22A6}" dt="2021-07-01T05:46:05.915" v="331"/>
        <pc:sldMkLst>
          <pc:docMk/>
          <pc:sldMk cId="1330969602" sldId="2076137579"/>
        </pc:sldMkLst>
        <pc:picChg chg="add">
          <ac:chgData name="Hugo Bernier" userId="846ef6cd-3f11-462c-a4be-44fff9f1a751" providerId="ADAL" clId="{3DF4BFC4-83D0-44BC-8F31-69AD13DC22A6}" dt="2021-07-01T05:46:05.915" v="331"/>
          <ac:picMkLst>
            <pc:docMk/>
            <pc:sldMk cId="1330969602" sldId="2076137579"/>
            <ac:picMk id="4098" creationId="{E704B5F4-F427-4A28-95D9-CFAEC6DB5961}"/>
          </ac:picMkLst>
        </pc:picChg>
      </pc:sldChg>
      <pc:sldChg chg="addSp">
        <pc:chgData name="Hugo Bernier" userId="846ef6cd-3f11-462c-a4be-44fff9f1a751" providerId="ADAL" clId="{3DF4BFC4-83D0-44BC-8F31-69AD13DC22A6}" dt="2021-07-01T05:35:04.838" v="161"/>
        <pc:sldMkLst>
          <pc:docMk/>
          <pc:sldMk cId="2008830416" sldId="2076137579"/>
        </pc:sldMkLst>
        <pc:picChg chg="add">
          <ac:chgData name="Hugo Bernier" userId="846ef6cd-3f11-462c-a4be-44fff9f1a751" providerId="ADAL" clId="{3DF4BFC4-83D0-44BC-8F31-69AD13DC22A6}" dt="2021-07-01T05:35:04.838" v="161"/>
          <ac:picMkLst>
            <pc:docMk/>
            <pc:sldMk cId="2008830416" sldId="2076137579"/>
            <ac:picMk id="1026" creationId="{57E6003E-E5A3-4A03-BE63-74DD13724BEB}"/>
          </ac:picMkLst>
        </pc:picChg>
      </pc:sldChg>
      <pc:sldChg chg="addSp delSp modSp add del mod delAnim modNotesTx">
        <pc:chgData name="Hugo Bernier" userId="846ef6cd-3f11-462c-a4be-44fff9f1a751" providerId="ADAL" clId="{3DF4BFC4-83D0-44BC-8F31-69AD13DC22A6}" dt="2021-07-01T06:04:03.881" v="610" actId="6549"/>
        <pc:sldMkLst>
          <pc:docMk/>
          <pc:sldMk cId="2636939237" sldId="2076137579"/>
        </pc:sldMkLst>
        <pc:spChg chg="mod">
          <ac:chgData name="Hugo Bernier" userId="846ef6cd-3f11-462c-a4be-44fff9f1a751" providerId="ADAL" clId="{3DF4BFC4-83D0-44BC-8F31-69AD13DC22A6}" dt="2021-07-01T05:55:49.317" v="526" actId="20577"/>
          <ac:spMkLst>
            <pc:docMk/>
            <pc:sldMk cId="2636939237" sldId="2076137579"/>
            <ac:spMk id="3" creationId="{CBDC9C38-872E-4048-96FE-C321FEF21EC1}"/>
          </ac:spMkLst>
        </pc:spChg>
        <pc:spChg chg="del">
          <ac:chgData name="Hugo Bernier" userId="846ef6cd-3f11-462c-a4be-44fff9f1a751" providerId="ADAL" clId="{3DF4BFC4-83D0-44BC-8F31-69AD13DC22A6}" dt="2021-07-01T05:30:47.506" v="86" actId="478"/>
          <ac:spMkLst>
            <pc:docMk/>
            <pc:sldMk cId="2636939237" sldId="2076137579"/>
            <ac:spMk id="21" creationId="{7728381E-859B-47F9-B6EF-ED3CF3B37565}"/>
          </ac:spMkLst>
        </pc:spChg>
        <pc:spChg chg="del">
          <ac:chgData name="Hugo Bernier" userId="846ef6cd-3f11-462c-a4be-44fff9f1a751" providerId="ADAL" clId="{3DF4BFC4-83D0-44BC-8F31-69AD13DC22A6}" dt="2021-07-01T05:30:44.534" v="85" actId="478"/>
          <ac:spMkLst>
            <pc:docMk/>
            <pc:sldMk cId="2636939237" sldId="2076137579"/>
            <ac:spMk id="25" creationId="{28ED9F18-A088-4B79-B46A-ECF3BCBE1915}"/>
          </ac:spMkLst>
        </pc:spChg>
        <pc:grpChg chg="del mod">
          <ac:chgData name="Hugo Bernier" userId="846ef6cd-3f11-462c-a4be-44fff9f1a751" providerId="ADAL" clId="{3DF4BFC4-83D0-44BC-8F31-69AD13DC22A6}" dt="2021-07-01T05:35:00.762" v="160" actId="165"/>
          <ac:grpSpMkLst>
            <pc:docMk/>
            <pc:sldMk cId="2636939237" sldId="2076137579"/>
            <ac:grpSpMk id="40" creationId="{5518B9DF-C332-44F3-A3BD-99B4C42F7866}"/>
          </ac:grpSpMkLst>
        </pc:grpChg>
        <pc:picChg chg="del">
          <ac:chgData name="Hugo Bernier" userId="846ef6cd-3f11-462c-a4be-44fff9f1a751" providerId="ADAL" clId="{3DF4BFC4-83D0-44BC-8F31-69AD13DC22A6}" dt="2021-07-01T05:30:50.175" v="87" actId="478"/>
          <ac:picMkLst>
            <pc:docMk/>
            <pc:sldMk cId="2636939237" sldId="2076137579"/>
            <ac:picMk id="19" creationId="{5E00589B-8BC2-42A7-A76E-38289C2F8F25}"/>
          </ac:picMkLst>
        </pc:picChg>
        <pc:picChg chg="add del mod">
          <ac:chgData name="Hugo Bernier" userId="846ef6cd-3f11-462c-a4be-44fff9f1a751" providerId="ADAL" clId="{3DF4BFC4-83D0-44BC-8F31-69AD13DC22A6}" dt="2021-07-01T05:57:10.845" v="544" actId="22"/>
          <ac:picMkLst>
            <pc:docMk/>
            <pc:sldMk cId="2636939237" sldId="2076137579"/>
            <ac:picMk id="19" creationId="{71F94894-149B-49F1-99BC-469EE96F5883}"/>
          </ac:picMkLst>
        </pc:picChg>
        <pc:picChg chg="mod">
          <ac:chgData name="Hugo Bernier" userId="846ef6cd-3f11-462c-a4be-44fff9f1a751" providerId="ADAL" clId="{3DF4BFC4-83D0-44BC-8F31-69AD13DC22A6}" dt="2021-07-01T05:36:37.133" v="203" actId="1037"/>
          <ac:picMkLst>
            <pc:docMk/>
            <pc:sldMk cId="2636939237" sldId="2076137579"/>
            <ac:picMk id="20" creationId="{9B2A0845-6AF2-4F39-91A2-30BF3EA9B2DB}"/>
          </ac:picMkLst>
        </pc:picChg>
        <pc:picChg chg="add del mod">
          <ac:chgData name="Hugo Bernier" userId="846ef6cd-3f11-462c-a4be-44fff9f1a751" providerId="ADAL" clId="{3DF4BFC4-83D0-44BC-8F31-69AD13DC22A6}" dt="2021-07-01T06:01:47.572" v="566" actId="22"/>
          <ac:picMkLst>
            <pc:docMk/>
            <pc:sldMk cId="2636939237" sldId="2076137579"/>
            <ac:picMk id="23" creationId="{0E38F2A9-C318-42D5-9A31-9F1813E6C7BB}"/>
          </ac:picMkLst>
        </pc:picChg>
        <pc:picChg chg="del topLvl">
          <ac:chgData name="Hugo Bernier" userId="846ef6cd-3f11-462c-a4be-44fff9f1a751" providerId="ADAL" clId="{3DF4BFC4-83D0-44BC-8F31-69AD13DC22A6}" dt="2021-07-01T05:35:36.986" v="173" actId="478"/>
          <ac:picMkLst>
            <pc:docMk/>
            <pc:sldMk cId="2636939237" sldId="2076137579"/>
            <ac:picMk id="23" creationId="{697272BD-306D-46BD-93B0-C9685831A0BA}"/>
          </ac:picMkLst>
        </pc:picChg>
        <pc:picChg chg="del mod">
          <ac:chgData name="Hugo Bernier" userId="846ef6cd-3f11-462c-a4be-44fff9f1a751" providerId="ADAL" clId="{3DF4BFC4-83D0-44BC-8F31-69AD13DC22A6}" dt="2021-07-01T05:36:28.181" v="193" actId="478"/>
          <ac:picMkLst>
            <pc:docMk/>
            <pc:sldMk cId="2636939237" sldId="2076137579"/>
            <ac:picMk id="24" creationId="{BABC0567-9FD0-49B9-A3F3-D4086058D523}"/>
          </ac:picMkLst>
        </pc:picChg>
        <pc:picChg chg="add mod">
          <ac:chgData name="Hugo Bernier" userId="846ef6cd-3f11-462c-a4be-44fff9f1a751" providerId="ADAL" clId="{3DF4BFC4-83D0-44BC-8F31-69AD13DC22A6}" dt="2021-07-01T06:02:28.030" v="576" actId="1076"/>
          <ac:picMkLst>
            <pc:docMk/>
            <pc:sldMk cId="2636939237" sldId="2076137579"/>
            <ac:picMk id="25" creationId="{8E8A38EE-2FA1-4CC1-A281-EDD21B268C18}"/>
          </ac:picMkLst>
        </pc:picChg>
        <pc:picChg chg="del mod">
          <ac:chgData name="Hugo Bernier" userId="846ef6cd-3f11-462c-a4be-44fff9f1a751" providerId="ADAL" clId="{3DF4BFC4-83D0-44BC-8F31-69AD13DC22A6}" dt="2021-07-01T05:31:11.756" v="106" actId="478"/>
          <ac:picMkLst>
            <pc:docMk/>
            <pc:sldMk cId="2636939237" sldId="2076137579"/>
            <ac:picMk id="26" creationId="{EDE4CD0D-2903-4CCC-A662-C6027CE51F41}"/>
          </ac:picMkLst>
        </pc:picChg>
        <pc:picChg chg="del topLvl">
          <ac:chgData name="Hugo Bernier" userId="846ef6cd-3f11-462c-a4be-44fff9f1a751" providerId="ADAL" clId="{3DF4BFC4-83D0-44BC-8F31-69AD13DC22A6}" dt="2021-07-01T05:36:06.097" v="181" actId="478"/>
          <ac:picMkLst>
            <pc:docMk/>
            <pc:sldMk cId="2636939237" sldId="2076137579"/>
            <ac:picMk id="30" creationId="{733779F0-1212-48E9-A034-98D2D667800D}"/>
          </ac:picMkLst>
        </pc:picChg>
        <pc:picChg chg="add mod">
          <ac:chgData name="Hugo Bernier" userId="846ef6cd-3f11-462c-a4be-44fff9f1a751" providerId="ADAL" clId="{3DF4BFC4-83D0-44BC-8F31-69AD13DC22A6}" dt="2021-07-01T05:41:53.883" v="302" actId="1035"/>
          <ac:picMkLst>
            <pc:docMk/>
            <pc:sldMk cId="2636939237" sldId="2076137579"/>
            <ac:picMk id="30" creationId="{FE3E4880-8246-4225-8227-50B90546E260}"/>
          </ac:picMkLst>
        </pc:picChg>
        <pc:picChg chg="add mod ord">
          <ac:chgData name="Hugo Bernier" userId="846ef6cd-3f11-462c-a4be-44fff9f1a751" providerId="ADAL" clId="{3DF4BFC4-83D0-44BC-8F31-69AD13DC22A6}" dt="2021-07-01T06:01:42.607" v="564" actId="170"/>
          <ac:picMkLst>
            <pc:docMk/>
            <pc:sldMk cId="2636939237" sldId="2076137579"/>
            <ac:picMk id="32" creationId="{1C8A8DDC-AFDC-463F-9C81-ACFC9D208E3B}"/>
          </ac:picMkLst>
        </pc:picChg>
        <pc:picChg chg="del topLvl">
          <ac:chgData name="Hugo Bernier" userId="846ef6cd-3f11-462c-a4be-44fff9f1a751" providerId="ADAL" clId="{3DF4BFC4-83D0-44BC-8F31-69AD13DC22A6}" dt="2021-07-01T05:36:04.840" v="179" actId="478"/>
          <ac:picMkLst>
            <pc:docMk/>
            <pc:sldMk cId="2636939237" sldId="2076137579"/>
            <ac:picMk id="34" creationId="{8DDB67AB-F554-4665-8E8E-536816670A46}"/>
          </ac:picMkLst>
        </pc:picChg>
        <pc:picChg chg="del">
          <ac:chgData name="Hugo Bernier" userId="846ef6cd-3f11-462c-a4be-44fff9f1a751" providerId="ADAL" clId="{3DF4BFC4-83D0-44BC-8F31-69AD13DC22A6}" dt="2021-07-01T05:31:00.505" v="89" actId="478"/>
          <ac:picMkLst>
            <pc:docMk/>
            <pc:sldMk cId="2636939237" sldId="2076137579"/>
            <ac:picMk id="38" creationId="{66546C13-7F3F-4F89-9E4A-8B34362E463C}"/>
          </ac:picMkLst>
        </pc:picChg>
        <pc:picChg chg="del topLvl">
          <ac:chgData name="Hugo Bernier" userId="846ef6cd-3f11-462c-a4be-44fff9f1a751" providerId="ADAL" clId="{3DF4BFC4-83D0-44BC-8F31-69AD13DC22A6}" dt="2021-07-01T05:36:05.573" v="180" actId="478"/>
          <ac:picMkLst>
            <pc:docMk/>
            <pc:sldMk cId="2636939237" sldId="2076137579"/>
            <ac:picMk id="39" creationId="{20FAEF8F-D6BC-4DC9-B726-B01F76914A29}"/>
          </ac:picMkLst>
        </pc:picChg>
        <pc:picChg chg="del">
          <ac:chgData name="Hugo Bernier" userId="846ef6cd-3f11-462c-a4be-44fff9f1a751" providerId="ADAL" clId="{3DF4BFC4-83D0-44BC-8F31-69AD13DC22A6}" dt="2021-07-01T05:30:59.430" v="88" actId="478"/>
          <ac:picMkLst>
            <pc:docMk/>
            <pc:sldMk cId="2636939237" sldId="2076137579"/>
            <ac:picMk id="41" creationId="{719FB256-1FC5-4805-B11C-A3DDEE5CEB22}"/>
          </ac:picMkLst>
        </pc:picChg>
        <pc:picChg chg="add del mod">
          <ac:chgData name="Hugo Bernier" userId="846ef6cd-3f11-462c-a4be-44fff9f1a751" providerId="ADAL" clId="{3DF4BFC4-83D0-44BC-8F31-69AD13DC22A6}" dt="2021-07-01T06:02:10.289" v="571" actId="21"/>
          <ac:picMkLst>
            <pc:docMk/>
            <pc:sldMk cId="2636939237" sldId="2076137579"/>
            <ac:picMk id="1026" creationId="{57E6003E-E5A3-4A03-BE63-74DD13724BEB}"/>
          </ac:picMkLst>
        </pc:picChg>
        <pc:picChg chg="add del mod">
          <ac:chgData name="Hugo Bernier" userId="846ef6cd-3f11-462c-a4be-44fff9f1a751" providerId="ADAL" clId="{3DF4BFC4-83D0-44BC-8F31-69AD13DC22A6}" dt="2021-07-01T06:02:10.289" v="571" actId="21"/>
          <ac:picMkLst>
            <pc:docMk/>
            <pc:sldMk cId="2636939237" sldId="2076137579"/>
            <ac:picMk id="3074" creationId="{0A5F34A5-A2C9-45E1-B7D2-824B1611DC17}"/>
          </ac:picMkLst>
        </pc:picChg>
        <pc:picChg chg="add del mod">
          <ac:chgData name="Hugo Bernier" userId="846ef6cd-3f11-462c-a4be-44fff9f1a751" providerId="ADAL" clId="{3DF4BFC4-83D0-44BC-8F31-69AD13DC22A6}" dt="2021-07-01T06:02:10.289" v="571" actId="21"/>
          <ac:picMkLst>
            <pc:docMk/>
            <pc:sldMk cId="2636939237" sldId="2076137579"/>
            <ac:picMk id="4098" creationId="{E704B5F4-F427-4A28-95D9-CFAEC6DB5961}"/>
          </ac:picMkLst>
        </pc:picChg>
        <pc:picChg chg="add del mod">
          <ac:chgData name="Hugo Bernier" userId="846ef6cd-3f11-462c-a4be-44fff9f1a751" providerId="ADAL" clId="{3DF4BFC4-83D0-44BC-8F31-69AD13DC22A6}" dt="2021-07-01T06:02:10.289" v="571" actId="21"/>
          <ac:picMkLst>
            <pc:docMk/>
            <pc:sldMk cId="2636939237" sldId="2076137579"/>
            <ac:picMk id="6146" creationId="{5D11F6C9-FEA5-4AD3-9C58-5F6B912E15EA}"/>
          </ac:picMkLst>
        </pc:picChg>
      </pc:sldChg>
      <pc:sldChg chg="addSp modSp">
        <pc:chgData name="Hugo Bernier" userId="846ef6cd-3f11-462c-a4be-44fff9f1a751" providerId="ADAL" clId="{3DF4BFC4-83D0-44BC-8F31-69AD13DC22A6}" dt="2021-07-01T05:56:18.846" v="528"/>
        <pc:sldMkLst>
          <pc:docMk/>
          <pc:sldMk cId="2734657768" sldId="2076137579"/>
        </pc:sldMkLst>
        <pc:spChg chg="add mod">
          <ac:chgData name="Hugo Bernier" userId="846ef6cd-3f11-462c-a4be-44fff9f1a751" providerId="ADAL" clId="{3DF4BFC4-83D0-44BC-8F31-69AD13DC22A6}" dt="2021-07-01T05:56:18.846" v="528"/>
          <ac:spMkLst>
            <pc:docMk/>
            <pc:sldMk cId="2734657768" sldId="2076137579"/>
            <ac:spMk id="4" creationId="{58B31A83-C12C-4F1D-BA70-1D11629AADC6}"/>
          </ac:spMkLst>
        </pc:spChg>
      </pc:sldChg>
      <pc:sldChg chg="addSp modSp">
        <pc:chgData name="Hugo Bernier" userId="846ef6cd-3f11-462c-a4be-44fff9f1a751" providerId="ADAL" clId="{3DF4BFC4-83D0-44BC-8F31-69AD13DC22A6}" dt="2021-07-01T05:41:06.833" v="270"/>
        <pc:sldMkLst>
          <pc:docMk/>
          <pc:sldMk cId="3217192755" sldId="2076137579"/>
        </pc:sldMkLst>
        <pc:spChg chg="add mod">
          <ac:chgData name="Hugo Bernier" userId="846ef6cd-3f11-462c-a4be-44fff9f1a751" providerId="ADAL" clId="{3DF4BFC4-83D0-44BC-8F31-69AD13DC22A6}" dt="2021-07-01T05:41:06.833" v="270"/>
          <ac:spMkLst>
            <pc:docMk/>
            <pc:sldMk cId="3217192755" sldId="2076137579"/>
            <ac:spMk id="4" creationId="{7A2321BF-3178-4CEF-8B19-20E0200538D5}"/>
          </ac:spMkLst>
        </pc:spChg>
      </pc:sldChg>
      <pc:sldChg chg="addSp">
        <pc:chgData name="Hugo Bernier" userId="846ef6cd-3f11-462c-a4be-44fff9f1a751" providerId="ADAL" clId="{3DF4BFC4-83D0-44BC-8F31-69AD13DC22A6}" dt="2021-07-01T05:56:26.526" v="531"/>
        <pc:sldMkLst>
          <pc:docMk/>
          <pc:sldMk cId="3361785490" sldId="2076137579"/>
        </pc:sldMkLst>
        <pc:picChg chg="add">
          <ac:chgData name="Hugo Bernier" userId="846ef6cd-3f11-462c-a4be-44fff9f1a751" providerId="ADAL" clId="{3DF4BFC4-83D0-44BC-8F31-69AD13DC22A6}" dt="2021-07-01T05:56:26.526" v="531"/>
          <ac:picMkLst>
            <pc:docMk/>
            <pc:sldMk cId="3361785490" sldId="2076137579"/>
            <ac:picMk id="6146" creationId="{5D11F6C9-FEA5-4AD3-9C58-5F6B912E15EA}"/>
          </ac:picMkLst>
        </pc:picChg>
      </pc:sldChg>
      <pc:sldChg chg="addSp modSp mod addAnim delAnim modAnim">
        <pc:chgData name="Hugo Bernier" userId="846ef6cd-3f11-462c-a4be-44fff9f1a751" providerId="ADAL" clId="{3DF4BFC4-83D0-44BC-8F31-69AD13DC22A6}" dt="2021-07-01T05:29:33.581" v="84" actId="1035"/>
        <pc:sldMkLst>
          <pc:docMk/>
          <pc:sldMk cId="915949081" sldId="2134805595"/>
        </pc:sldMkLst>
        <pc:spChg chg="add mod">
          <ac:chgData name="Hugo Bernier" userId="846ef6cd-3f11-462c-a4be-44fff9f1a751" providerId="ADAL" clId="{3DF4BFC4-83D0-44BC-8F31-69AD13DC22A6}" dt="2021-07-01T05:29:33.581" v="84" actId="1035"/>
          <ac:spMkLst>
            <pc:docMk/>
            <pc:sldMk cId="915949081" sldId="2134805595"/>
            <ac:spMk id="2" creationId="{DCA8BF2B-AE2A-46BD-86CE-BFA5C7C455EF}"/>
          </ac:spMkLst>
        </pc:spChg>
        <pc:spChg chg="add mod">
          <ac:chgData name="Hugo Bernier" userId="846ef6cd-3f11-462c-a4be-44fff9f1a751" providerId="ADAL" clId="{3DF4BFC4-83D0-44BC-8F31-69AD13DC22A6}" dt="2021-07-01T05:19:57.675" v="12" actId="1035"/>
          <ac:spMkLst>
            <pc:docMk/>
            <pc:sldMk cId="915949081" sldId="2134805595"/>
            <ac:spMk id="11" creationId="{E7C6FC27-516A-4E59-9608-CD238D39E4F0}"/>
          </ac:spMkLst>
        </pc:spChg>
        <pc:spChg chg="add mod">
          <ac:chgData name="Hugo Bernier" userId="846ef6cd-3f11-462c-a4be-44fff9f1a751" providerId="ADAL" clId="{3DF4BFC4-83D0-44BC-8F31-69AD13DC22A6}" dt="2021-07-01T05:20:10.443" v="19" actId="1036"/>
          <ac:spMkLst>
            <pc:docMk/>
            <pc:sldMk cId="915949081" sldId="2134805595"/>
            <ac:spMk id="12" creationId="{2E2C9E5A-607A-4CAF-B8BA-DE4EFF891BA2}"/>
          </ac:spMkLst>
        </pc:spChg>
        <pc:spChg chg="add mod">
          <ac:chgData name="Hugo Bernier" userId="846ef6cd-3f11-462c-a4be-44fff9f1a751" providerId="ADAL" clId="{3DF4BFC4-83D0-44BC-8F31-69AD13DC22A6}" dt="2021-07-01T05:27:31.742" v="75" actId="1037"/>
          <ac:spMkLst>
            <pc:docMk/>
            <pc:sldMk cId="915949081" sldId="2134805595"/>
            <ac:spMk id="14" creationId="{2B47AC36-F084-4E9B-8067-8D1E40BA64C6}"/>
          </ac:spMkLst>
        </pc:spChg>
        <pc:picChg chg="mod">
          <ac:chgData name="Hugo Bernier" userId="846ef6cd-3f11-462c-a4be-44fff9f1a751" providerId="ADAL" clId="{3DF4BFC4-83D0-44BC-8F31-69AD13DC22A6}" dt="2021-07-01T05:28:53.017" v="81" actId="1076"/>
          <ac:picMkLst>
            <pc:docMk/>
            <pc:sldMk cId="915949081" sldId="2134805595"/>
            <ac:picMk id="10" creationId="{3D8219D6-6142-4D50-A849-E6F157AB073A}"/>
          </ac:picMkLst>
        </pc:picChg>
      </pc:sldChg>
    </pc:docChg>
  </pc:docChgLst>
  <pc:docChgLst>
    <pc:chgData name="David Warner" userId="S::david_dwarnerii.com#ext#@microsoft.onmicrosoft.com::acafcf14-4098-4a83-9425-e73571277a06" providerId="AD" clId="Web-{4B67C589-C190-4268-9DD2-F2A5EE6A58CB}"/>
    <pc:docChg chg="modSld">
      <pc:chgData name="David Warner" userId="S::david_dwarnerii.com#ext#@microsoft.onmicrosoft.com::acafcf14-4098-4a83-9425-e73571277a06" providerId="AD" clId="Web-{4B67C589-C190-4268-9DD2-F2A5EE6A58CB}" dt="2022-02-14T21:31:28.630" v="23" actId="1076"/>
      <pc:docMkLst>
        <pc:docMk/>
      </pc:docMkLst>
      <pc:sldChg chg="delSp modSp">
        <pc:chgData name="David Warner" userId="S::david_dwarnerii.com#ext#@microsoft.onmicrosoft.com::acafcf14-4098-4a83-9425-e73571277a06" providerId="AD" clId="Web-{4B67C589-C190-4268-9DD2-F2A5EE6A58CB}" dt="2022-02-14T21:31:28.630" v="23" actId="1076"/>
        <pc:sldMkLst>
          <pc:docMk/>
          <pc:sldMk cId="1812315545" sldId="2134805597"/>
        </pc:sldMkLst>
        <pc:spChg chg="mod">
          <ac:chgData name="David Warner" userId="S::david_dwarnerii.com#ext#@microsoft.onmicrosoft.com::acafcf14-4098-4a83-9425-e73571277a06" providerId="AD" clId="Web-{4B67C589-C190-4268-9DD2-F2A5EE6A58CB}" dt="2022-02-14T21:31:28.630" v="23" actId="1076"/>
          <ac:spMkLst>
            <pc:docMk/>
            <pc:sldMk cId="1812315545" sldId="2134805597"/>
            <ac:spMk id="2" creationId="{43B4EDB2-1FD9-44AD-8C9A-AE418EB20F7D}"/>
          </ac:spMkLst>
        </pc:spChg>
        <pc:spChg chg="del">
          <ac:chgData name="David Warner" userId="S::david_dwarnerii.com#ext#@microsoft.onmicrosoft.com::acafcf14-4098-4a83-9425-e73571277a06" providerId="AD" clId="Web-{4B67C589-C190-4268-9DD2-F2A5EE6A58CB}" dt="2022-02-14T21:31:01.958" v="0"/>
          <ac:spMkLst>
            <pc:docMk/>
            <pc:sldMk cId="1812315545" sldId="2134805597"/>
            <ac:spMk id="4" creationId="{54D52EB5-1386-4BB7-9BAD-BFDF6484941E}"/>
          </ac:spMkLst>
        </pc:spChg>
        <pc:spChg chg="mod">
          <ac:chgData name="David Warner" userId="S::david_dwarnerii.com#ext#@microsoft.onmicrosoft.com::acafcf14-4098-4a83-9425-e73571277a06" providerId="AD" clId="Web-{4B67C589-C190-4268-9DD2-F2A5EE6A58CB}" dt="2022-02-14T21:31:25.505" v="21" actId="20577"/>
          <ac:spMkLst>
            <pc:docMk/>
            <pc:sldMk cId="1812315545" sldId="2134805597"/>
            <ac:spMk id="10" creationId="{16E1CB8C-122B-4C5A-8724-D74AEC2B5DEC}"/>
          </ac:spMkLst>
        </pc:spChg>
      </pc:sldChg>
    </pc:docChg>
  </pc:docChgLst>
  <pc:docChgLst>
    <pc:chgData name="Vesa Juvonen" userId="c7243be1-99a3-4752-ab2a-0cf698cf8236" providerId="ADAL" clId="{DDBC4335-ACA7-49DD-A82E-1BFEBB8EA6FF}"/>
    <pc:docChg chg="undo custSel addSld delSld modSld sldOrd modSection">
      <pc:chgData name="Vesa Juvonen" userId="c7243be1-99a3-4752-ab2a-0cf698cf8236" providerId="ADAL" clId="{DDBC4335-ACA7-49DD-A82E-1BFEBB8EA6FF}" dt="2022-05-10T10:57:00.464" v="281" actId="1076"/>
      <pc:docMkLst>
        <pc:docMk/>
      </pc:docMkLst>
      <pc:sldChg chg="modSp add del mod modClrScheme chgLayout">
        <pc:chgData name="Vesa Juvonen" userId="c7243be1-99a3-4752-ab2a-0cf698cf8236" providerId="ADAL" clId="{DDBC4335-ACA7-49DD-A82E-1BFEBB8EA6FF}" dt="2022-05-10T10:43:28.064" v="131" actId="47"/>
        <pc:sldMkLst>
          <pc:docMk/>
          <pc:sldMk cId="720313206" sldId="1640"/>
        </pc:sldMkLst>
        <pc:spChg chg="mod ord">
          <ac:chgData name="Vesa Juvonen" userId="c7243be1-99a3-4752-ab2a-0cf698cf8236" providerId="ADAL" clId="{DDBC4335-ACA7-49DD-A82E-1BFEBB8EA6FF}" dt="2022-05-10T10:43:01.186" v="129" actId="700"/>
          <ac:spMkLst>
            <pc:docMk/>
            <pc:sldMk cId="720313206" sldId="1640"/>
            <ac:spMk id="2"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5" creationId="{00000000-0000-0000-0000-000000000000}"/>
          </ac:spMkLst>
        </pc:spChg>
        <pc:spChg chg="mod ord">
          <ac:chgData name="Vesa Juvonen" userId="c7243be1-99a3-4752-ab2a-0cf698cf8236" providerId="ADAL" clId="{DDBC4335-ACA7-49DD-A82E-1BFEBB8EA6FF}" dt="2022-05-10T10:43:01.186" v="129" actId="700"/>
          <ac:spMkLst>
            <pc:docMk/>
            <pc:sldMk cId="720313206" sldId="1640"/>
            <ac:spMk id="7" creationId="{00000000-0000-0000-0000-000000000000}"/>
          </ac:spMkLst>
        </pc:spChg>
      </pc:sldChg>
      <pc:sldChg chg="add del">
        <pc:chgData name="Vesa Juvonen" userId="c7243be1-99a3-4752-ab2a-0cf698cf8236" providerId="ADAL" clId="{DDBC4335-ACA7-49DD-A82E-1BFEBB8EA6FF}" dt="2022-05-10T10:43:28.064" v="131" actId="47"/>
        <pc:sldMkLst>
          <pc:docMk/>
          <pc:sldMk cId="3043375476" sldId="1641"/>
        </pc:sldMkLst>
      </pc:sldChg>
      <pc:sldChg chg="addSp delSp modSp mod">
        <pc:chgData name="Vesa Juvonen" userId="c7243be1-99a3-4752-ab2a-0cf698cf8236" providerId="ADAL" clId="{DDBC4335-ACA7-49DD-A82E-1BFEBB8EA6FF}" dt="2022-05-09T16:05:58.265" v="112" actId="1076"/>
        <pc:sldMkLst>
          <pc:docMk/>
          <pc:sldMk cId="10702720" sldId="2079"/>
        </pc:sldMkLst>
        <pc:spChg chg="del">
          <ac:chgData name="Vesa Juvonen" userId="c7243be1-99a3-4752-ab2a-0cf698cf8236" providerId="ADAL" clId="{DDBC4335-ACA7-49DD-A82E-1BFEBB8EA6FF}" dt="2022-05-09T16:05:05.173" v="104" actId="478"/>
          <ac:spMkLst>
            <pc:docMk/>
            <pc:sldMk cId="10702720" sldId="2079"/>
            <ac:spMk id="2" creationId="{4A2698E3-01A9-6585-BCB3-B97E7B8852A2}"/>
          </ac:spMkLst>
        </pc:spChg>
        <pc:spChg chg="mod">
          <ac:chgData name="Vesa Juvonen" userId="c7243be1-99a3-4752-ab2a-0cf698cf8236" providerId="ADAL" clId="{DDBC4335-ACA7-49DD-A82E-1BFEBB8EA6FF}" dt="2022-05-09T16:05:02.449" v="103" actId="108"/>
          <ac:spMkLst>
            <pc:docMk/>
            <pc:sldMk cId="10702720" sldId="2079"/>
            <ac:spMk id="8" creationId="{00000000-0000-0000-0000-000000000000}"/>
          </ac:spMkLst>
        </pc:spChg>
        <pc:spChg chg="add del">
          <ac:chgData name="Vesa Juvonen" userId="c7243be1-99a3-4752-ab2a-0cf698cf8236" providerId="ADAL" clId="{DDBC4335-ACA7-49DD-A82E-1BFEBB8EA6FF}" dt="2022-05-05T17:32:20.709" v="100" actId="478"/>
          <ac:spMkLst>
            <pc:docMk/>
            <pc:sldMk cId="10702720" sldId="2079"/>
            <ac:spMk id="9" creationId="{2416F42B-A6B0-5982-E7B4-A7F63051134E}"/>
          </ac:spMkLst>
        </pc:spChg>
        <pc:spChg chg="add del">
          <ac:chgData name="Vesa Juvonen" userId="c7243be1-99a3-4752-ab2a-0cf698cf8236" providerId="ADAL" clId="{DDBC4335-ACA7-49DD-A82E-1BFEBB8EA6FF}" dt="2022-05-05T17:32:15.347" v="99" actId="478"/>
          <ac:spMkLst>
            <pc:docMk/>
            <pc:sldMk cId="10702720" sldId="2079"/>
            <ac:spMk id="10" creationId="{F4EC2D21-3314-8219-B839-BC320739131C}"/>
          </ac:spMkLst>
        </pc:spChg>
        <pc:picChg chg="add mod">
          <ac:chgData name="Vesa Juvonen" userId="c7243be1-99a3-4752-ab2a-0cf698cf8236" providerId="ADAL" clId="{DDBC4335-ACA7-49DD-A82E-1BFEBB8EA6FF}" dt="2022-05-09T16:05:58.265" v="112" actId="1076"/>
          <ac:picMkLst>
            <pc:docMk/>
            <pc:sldMk cId="10702720" sldId="2079"/>
            <ac:picMk id="6" creationId="{34D1B84A-AA26-A624-4700-074B47AD0BE4}"/>
          </ac:picMkLst>
        </pc:picChg>
        <pc:picChg chg="add mod">
          <ac:chgData name="Vesa Juvonen" userId="c7243be1-99a3-4752-ab2a-0cf698cf8236" providerId="ADAL" clId="{DDBC4335-ACA7-49DD-A82E-1BFEBB8EA6FF}" dt="2022-05-09T16:05:57.023" v="111" actId="1076"/>
          <ac:picMkLst>
            <pc:docMk/>
            <pc:sldMk cId="10702720" sldId="2079"/>
            <ac:picMk id="12" creationId="{36CA5D09-81CA-BEC8-8B43-300D93CBEE6E}"/>
          </ac:picMkLst>
        </pc:picChg>
        <pc:picChg chg="add del mod">
          <ac:chgData name="Vesa Juvonen" userId="c7243be1-99a3-4752-ab2a-0cf698cf8236" providerId="ADAL" clId="{DDBC4335-ACA7-49DD-A82E-1BFEBB8EA6FF}" dt="2022-05-05T17:31:26.803" v="89" actId="478"/>
          <ac:picMkLst>
            <pc:docMk/>
            <pc:sldMk cId="10702720" sldId="2079"/>
            <ac:picMk id="14" creationId="{824880C0-21C8-3C68-1A20-82642BD977F9}"/>
          </ac:picMkLst>
        </pc:picChg>
      </pc:sldChg>
      <pc:sldChg chg="addSp delSp modSp mod">
        <pc:chgData name="Vesa Juvonen" userId="c7243be1-99a3-4752-ab2a-0cf698cf8236" providerId="ADAL" clId="{DDBC4335-ACA7-49DD-A82E-1BFEBB8EA6FF}" dt="2022-05-09T16:06:33.968" v="124" actId="1076"/>
        <pc:sldMkLst>
          <pc:docMk/>
          <pc:sldMk cId="778883926" sldId="2076136264"/>
        </pc:sldMkLst>
        <pc:spChg chg="del mod">
          <ac:chgData name="Vesa Juvonen" userId="c7243be1-99a3-4752-ab2a-0cf698cf8236" providerId="ADAL" clId="{DDBC4335-ACA7-49DD-A82E-1BFEBB8EA6FF}" dt="2022-05-09T16:06:05.105" v="113" actId="478"/>
          <ac:spMkLst>
            <pc:docMk/>
            <pc:sldMk cId="778883926" sldId="2076136264"/>
            <ac:spMk id="3" creationId="{4BC1ECA0-FBF4-5174-8E22-2A1D97F9B0CB}"/>
          </ac:spMkLst>
        </pc:spChg>
        <pc:spChg chg="mod">
          <ac:chgData name="Vesa Juvonen" userId="c7243be1-99a3-4752-ab2a-0cf698cf8236" providerId="ADAL" clId="{DDBC4335-ACA7-49DD-A82E-1BFEBB8EA6FF}" dt="2022-05-09T16:06:27.212" v="121" actId="20577"/>
          <ac:spMkLst>
            <pc:docMk/>
            <pc:sldMk cId="778883926" sldId="2076136264"/>
            <ac:spMk id="14" creationId="{953584C8-8734-42EA-AD16-6AA2B405D249}"/>
          </ac:spMkLst>
        </pc:spChg>
        <pc:picChg chg="add del mod">
          <ac:chgData name="Vesa Juvonen" userId="c7243be1-99a3-4752-ab2a-0cf698cf8236" providerId="ADAL" clId="{DDBC4335-ACA7-49DD-A82E-1BFEBB8EA6FF}" dt="2022-05-09T16:06:07.927" v="116" actId="478"/>
          <ac:picMkLst>
            <pc:docMk/>
            <pc:sldMk cId="778883926" sldId="2076136264"/>
            <ac:picMk id="5" creationId="{D629C53E-F21A-5B4D-A426-E930EC0450FE}"/>
          </ac:picMkLst>
        </pc:picChg>
        <pc:picChg chg="add mod">
          <ac:chgData name="Vesa Juvonen" userId="c7243be1-99a3-4752-ab2a-0cf698cf8236" providerId="ADAL" clId="{DDBC4335-ACA7-49DD-A82E-1BFEBB8EA6FF}" dt="2022-05-09T16:06:33.968" v="124" actId="1076"/>
          <ac:picMkLst>
            <pc:docMk/>
            <pc:sldMk cId="778883926" sldId="2076136264"/>
            <ac:picMk id="6" creationId="{FC8D71D2-A967-F771-473F-56C63BB00857}"/>
          </ac:picMkLst>
        </pc:picChg>
        <pc:picChg chg="add mod">
          <ac:chgData name="Vesa Juvonen" userId="c7243be1-99a3-4752-ab2a-0cf698cf8236" providerId="ADAL" clId="{DDBC4335-ACA7-49DD-A82E-1BFEBB8EA6FF}" dt="2022-05-09T16:06:30.001" v="122" actId="1076"/>
          <ac:picMkLst>
            <pc:docMk/>
            <pc:sldMk cId="778883926" sldId="2076136264"/>
            <ac:picMk id="8" creationId="{C405AB8F-882E-250F-AABB-F4C06E158C8F}"/>
          </ac:picMkLst>
        </pc:picChg>
      </pc:sldChg>
      <pc:sldChg chg="add del">
        <pc:chgData name="Vesa Juvonen" userId="c7243be1-99a3-4752-ab2a-0cf698cf8236" providerId="ADAL" clId="{DDBC4335-ACA7-49DD-A82E-1BFEBB8EA6FF}" dt="2022-05-10T10:43:28.064" v="131" actId="47"/>
        <pc:sldMkLst>
          <pc:docMk/>
          <pc:sldMk cId="1882481969" sldId="2076137668"/>
        </pc:sldMkLst>
      </pc:sldChg>
      <pc:sldChg chg="add del">
        <pc:chgData name="Vesa Juvonen" userId="c7243be1-99a3-4752-ab2a-0cf698cf8236" providerId="ADAL" clId="{DDBC4335-ACA7-49DD-A82E-1BFEBB8EA6FF}" dt="2022-05-10T10:43:28.064" v="131" actId="47"/>
        <pc:sldMkLst>
          <pc:docMk/>
          <pc:sldMk cId="3166917076" sldId="2134805601"/>
        </pc:sldMkLst>
      </pc:sldChg>
      <pc:sldChg chg="del">
        <pc:chgData name="Vesa Juvonen" userId="c7243be1-99a3-4752-ab2a-0cf698cf8236" providerId="ADAL" clId="{DDBC4335-ACA7-49DD-A82E-1BFEBB8EA6FF}" dt="2022-05-05T17:31:44.258" v="93" actId="47"/>
        <pc:sldMkLst>
          <pc:docMk/>
          <pc:sldMk cId="1055430305" sldId="2145707275"/>
        </pc:sldMkLst>
      </pc:sldChg>
      <pc:sldChg chg="mod modShow delCm">
        <pc:chgData name="Vesa Juvonen" userId="c7243be1-99a3-4752-ab2a-0cf698cf8236" providerId="ADAL" clId="{DDBC4335-ACA7-49DD-A82E-1BFEBB8EA6FF}" dt="2022-05-05T17:31:40.759" v="92" actId="729"/>
        <pc:sldMkLst>
          <pc:docMk/>
          <pc:sldMk cId="1247101359" sldId="2145707276"/>
        </pc:sldMkLst>
      </pc:sldChg>
      <pc:sldChg chg="add del modTransition">
        <pc:chgData name="Vesa Juvonen" userId="c7243be1-99a3-4752-ab2a-0cf698cf8236" providerId="ADAL" clId="{DDBC4335-ACA7-49DD-A82E-1BFEBB8EA6FF}" dt="2022-05-10T10:43:28.064" v="131" actId="47"/>
        <pc:sldMkLst>
          <pc:docMk/>
          <pc:sldMk cId="1893203813" sldId="2145707287"/>
        </pc:sldMkLst>
      </pc:sldChg>
      <pc:sldChg chg="add del">
        <pc:chgData name="Vesa Juvonen" userId="c7243be1-99a3-4752-ab2a-0cf698cf8236" providerId="ADAL" clId="{DDBC4335-ACA7-49DD-A82E-1BFEBB8EA6FF}" dt="2022-05-10T10:43:28.064" v="131" actId="47"/>
        <pc:sldMkLst>
          <pc:docMk/>
          <pc:sldMk cId="3385876494" sldId="2145707288"/>
        </pc:sldMkLst>
      </pc:sldChg>
      <pc:sldChg chg="add del">
        <pc:chgData name="Vesa Juvonen" userId="c7243be1-99a3-4752-ab2a-0cf698cf8236" providerId="ADAL" clId="{DDBC4335-ACA7-49DD-A82E-1BFEBB8EA6FF}" dt="2022-05-10T10:43:28.064" v="131" actId="47"/>
        <pc:sldMkLst>
          <pc:docMk/>
          <pc:sldMk cId="843493276" sldId="2145707289"/>
        </pc:sldMkLst>
      </pc:sldChg>
      <pc:sldChg chg="add del ord">
        <pc:chgData name="Vesa Juvonen" userId="c7243be1-99a3-4752-ab2a-0cf698cf8236" providerId="ADAL" clId="{DDBC4335-ACA7-49DD-A82E-1BFEBB8EA6FF}" dt="2022-05-10T10:43:48.656" v="135" actId="47"/>
        <pc:sldMkLst>
          <pc:docMk/>
          <pc:sldMk cId="3183236223" sldId="2145707290"/>
        </pc:sldMkLst>
      </pc:sldChg>
      <pc:sldChg chg="modSp add mod ord">
        <pc:chgData name="Vesa Juvonen" userId="c7243be1-99a3-4752-ab2a-0cf698cf8236" providerId="ADAL" clId="{DDBC4335-ACA7-49DD-A82E-1BFEBB8EA6FF}" dt="2022-05-10T10:54:28.014" v="240"/>
        <pc:sldMkLst>
          <pc:docMk/>
          <pc:sldMk cId="424588742" sldId="2145707291"/>
        </pc:sldMkLst>
        <pc:spChg chg="mod">
          <ac:chgData name="Vesa Juvonen" userId="c7243be1-99a3-4752-ab2a-0cf698cf8236" providerId="ADAL" clId="{DDBC4335-ACA7-49DD-A82E-1BFEBB8EA6FF}" dt="2022-05-10T10:53:42.660" v="234" actId="20577"/>
          <ac:spMkLst>
            <pc:docMk/>
            <pc:sldMk cId="424588742" sldId="2145707291"/>
            <ac:spMk id="2" creationId="{00000000-0000-0000-0000-000000000000}"/>
          </ac:spMkLst>
        </pc:spChg>
        <pc:spChg chg="mod">
          <ac:chgData name="Vesa Juvonen" userId="c7243be1-99a3-4752-ab2a-0cf698cf8236" providerId="ADAL" clId="{DDBC4335-ACA7-49DD-A82E-1BFEBB8EA6FF}" dt="2022-05-10T10:54:16.287" v="237" actId="21"/>
          <ac:spMkLst>
            <pc:docMk/>
            <pc:sldMk cId="424588742" sldId="2145707291"/>
            <ac:spMk id="5" creationId="{00000000-0000-0000-0000-000000000000}"/>
          </ac:spMkLst>
        </pc:spChg>
        <pc:spChg chg="mod">
          <ac:chgData name="Vesa Juvonen" userId="c7243be1-99a3-4752-ab2a-0cf698cf8236" providerId="ADAL" clId="{DDBC4335-ACA7-49DD-A82E-1BFEBB8EA6FF}" dt="2022-05-10T10:54:28.014" v="240"/>
          <ac:spMkLst>
            <pc:docMk/>
            <pc:sldMk cId="424588742" sldId="2145707291"/>
            <ac:spMk id="6" creationId="{B6BFF95C-9CC5-41D8-B97F-890353EE3235}"/>
          </ac:spMkLst>
        </pc:spChg>
        <pc:spChg chg="mod">
          <ac:chgData name="Vesa Juvonen" userId="c7243be1-99a3-4752-ab2a-0cf698cf8236" providerId="ADAL" clId="{DDBC4335-ACA7-49DD-A82E-1BFEBB8EA6FF}" dt="2022-05-10T10:54:25.360" v="239" actId="21"/>
          <ac:spMkLst>
            <pc:docMk/>
            <pc:sldMk cId="424588742" sldId="2145707291"/>
            <ac:spMk id="7" creationId="{00000000-0000-0000-0000-000000000000}"/>
          </ac:spMkLst>
        </pc:spChg>
        <pc:picChg chg="mod">
          <ac:chgData name="Vesa Juvonen" userId="c7243be1-99a3-4752-ab2a-0cf698cf8236" providerId="ADAL" clId="{DDBC4335-ACA7-49DD-A82E-1BFEBB8EA6FF}" dt="2022-05-10T10:51:16.966" v="179" actId="1076"/>
          <ac:picMkLst>
            <pc:docMk/>
            <pc:sldMk cId="424588742" sldId="2145707291"/>
            <ac:picMk id="9" creationId="{A5D866F4-AB14-4D79-9071-3001E96ABC22}"/>
          </ac:picMkLst>
        </pc:picChg>
      </pc:sldChg>
      <pc:sldChg chg="modSp add mod ord">
        <pc:chgData name="Vesa Juvonen" userId="c7243be1-99a3-4752-ab2a-0cf698cf8236" providerId="ADAL" clId="{DDBC4335-ACA7-49DD-A82E-1BFEBB8EA6FF}" dt="2022-05-10T10:54:56.930" v="245"/>
        <pc:sldMkLst>
          <pc:docMk/>
          <pc:sldMk cId="2443181263" sldId="2145707292"/>
        </pc:sldMkLst>
        <pc:spChg chg="mod">
          <ac:chgData name="Vesa Juvonen" userId="c7243be1-99a3-4752-ab2a-0cf698cf8236" providerId="ADAL" clId="{DDBC4335-ACA7-49DD-A82E-1BFEBB8EA6FF}" dt="2022-05-10T10:53:45.622" v="235" actId="20577"/>
          <ac:spMkLst>
            <pc:docMk/>
            <pc:sldMk cId="2443181263" sldId="2145707292"/>
            <ac:spMk id="2" creationId="{00000000-0000-0000-0000-000000000000}"/>
          </ac:spMkLst>
        </pc:spChg>
        <pc:spChg chg="mod">
          <ac:chgData name="Vesa Juvonen" userId="c7243be1-99a3-4752-ab2a-0cf698cf8236" providerId="ADAL" clId="{DDBC4335-ACA7-49DD-A82E-1BFEBB8EA6FF}" dt="2022-05-10T10:54:48.077" v="242" actId="21"/>
          <ac:spMkLst>
            <pc:docMk/>
            <pc:sldMk cId="2443181263" sldId="2145707292"/>
            <ac:spMk id="5" creationId="{00000000-0000-0000-0000-000000000000}"/>
          </ac:spMkLst>
        </pc:spChg>
        <pc:spChg chg="mod">
          <ac:chgData name="Vesa Juvonen" userId="c7243be1-99a3-4752-ab2a-0cf698cf8236" providerId="ADAL" clId="{DDBC4335-ACA7-49DD-A82E-1BFEBB8EA6FF}" dt="2022-05-10T10:54:56.930" v="245"/>
          <ac:spMkLst>
            <pc:docMk/>
            <pc:sldMk cId="2443181263" sldId="2145707292"/>
            <ac:spMk id="6" creationId="{B6BFF95C-9CC5-41D8-B97F-890353EE3235}"/>
          </ac:spMkLst>
        </pc:spChg>
        <pc:spChg chg="mod">
          <ac:chgData name="Vesa Juvonen" userId="c7243be1-99a3-4752-ab2a-0cf698cf8236" providerId="ADAL" clId="{DDBC4335-ACA7-49DD-A82E-1BFEBB8EA6FF}" dt="2022-05-10T10:54:54.488" v="244" actId="21"/>
          <ac:spMkLst>
            <pc:docMk/>
            <pc:sldMk cId="2443181263" sldId="2145707292"/>
            <ac:spMk id="7" creationId="{00000000-0000-0000-0000-000000000000}"/>
          </ac:spMkLst>
        </pc:spChg>
      </pc:sldChg>
      <pc:sldChg chg="modSp add mod ord">
        <pc:chgData name="Vesa Juvonen" userId="c7243be1-99a3-4752-ab2a-0cf698cf8236" providerId="ADAL" clId="{DDBC4335-ACA7-49DD-A82E-1BFEBB8EA6FF}" dt="2022-05-10T10:53:31.471" v="230" actId="21"/>
        <pc:sldMkLst>
          <pc:docMk/>
          <pc:sldMk cId="2538887527" sldId="2145707293"/>
        </pc:sldMkLst>
        <pc:spChg chg="mod">
          <ac:chgData name="Vesa Juvonen" userId="c7243be1-99a3-4752-ab2a-0cf698cf8236" providerId="ADAL" clId="{DDBC4335-ACA7-49DD-A82E-1BFEBB8EA6FF}" dt="2022-05-10T10:53:29.698" v="222" actId="20577"/>
          <ac:spMkLst>
            <pc:docMk/>
            <pc:sldMk cId="2538887527" sldId="2145707293"/>
            <ac:spMk id="2" creationId="{00000000-0000-0000-0000-000000000000}"/>
          </ac:spMkLst>
        </pc:spChg>
        <pc:spChg chg="mod">
          <ac:chgData name="Vesa Juvonen" userId="c7243be1-99a3-4752-ab2a-0cf698cf8236" providerId="ADAL" clId="{DDBC4335-ACA7-49DD-A82E-1BFEBB8EA6FF}" dt="2022-05-10T10:53:31.471" v="230" actId="21"/>
          <ac:spMkLst>
            <pc:docMk/>
            <pc:sldMk cId="2538887527" sldId="2145707293"/>
            <ac:spMk id="5" creationId="{00000000-0000-0000-0000-000000000000}"/>
          </ac:spMkLst>
        </pc:spChg>
        <pc:spChg chg="mod">
          <ac:chgData name="Vesa Juvonen" userId="c7243be1-99a3-4752-ab2a-0cf698cf8236" providerId="ADAL" clId="{DDBC4335-ACA7-49DD-A82E-1BFEBB8EA6FF}" dt="2022-05-10T10:50:16.678" v="169"/>
          <ac:spMkLst>
            <pc:docMk/>
            <pc:sldMk cId="2538887527" sldId="2145707293"/>
            <ac:spMk id="6" creationId="{B6BFF95C-9CC5-41D8-B97F-890353EE3235}"/>
          </ac:spMkLst>
        </pc:spChg>
        <pc:spChg chg="mod">
          <ac:chgData name="Vesa Juvonen" userId="c7243be1-99a3-4752-ab2a-0cf698cf8236" providerId="ADAL" clId="{DDBC4335-ACA7-49DD-A82E-1BFEBB8EA6FF}" dt="2022-05-10T10:53:29.874" v="223"/>
          <ac:spMkLst>
            <pc:docMk/>
            <pc:sldMk cId="2538887527" sldId="2145707293"/>
            <ac:spMk id="7" creationId="{00000000-0000-0000-0000-000000000000}"/>
          </ac:spMkLst>
        </pc:spChg>
      </pc:sldChg>
      <pc:sldChg chg="add del modTransition">
        <pc:chgData name="Vesa Juvonen" userId="c7243be1-99a3-4752-ab2a-0cf698cf8236" providerId="ADAL" clId="{DDBC4335-ACA7-49DD-A82E-1BFEBB8EA6FF}" dt="2022-05-10T10:42:52.154" v="127"/>
        <pc:sldMkLst>
          <pc:docMk/>
          <pc:sldMk cId="274882948" sldId="2145707294"/>
        </pc:sldMkLst>
      </pc:sldChg>
      <pc:sldChg chg="modSp add mod ord">
        <pc:chgData name="Vesa Juvonen" userId="c7243be1-99a3-4752-ab2a-0cf698cf8236" providerId="ADAL" clId="{DDBC4335-ACA7-49DD-A82E-1BFEBB8EA6FF}" dt="2022-05-10T10:50:43.506" v="174"/>
        <pc:sldMkLst>
          <pc:docMk/>
          <pc:sldMk cId="2464948501" sldId="2145707294"/>
        </pc:sldMkLst>
        <pc:spChg chg="mod">
          <ac:chgData name="Vesa Juvonen" userId="c7243be1-99a3-4752-ab2a-0cf698cf8236" providerId="ADAL" clId="{DDBC4335-ACA7-49DD-A82E-1BFEBB8EA6FF}" dt="2022-05-10T10:50:34.447" v="171" actId="21"/>
          <ac:spMkLst>
            <pc:docMk/>
            <pc:sldMk cId="2464948501" sldId="2145707294"/>
            <ac:spMk id="5" creationId="{00000000-0000-0000-0000-000000000000}"/>
          </ac:spMkLst>
        </pc:spChg>
        <pc:spChg chg="mod">
          <ac:chgData name="Vesa Juvonen" userId="c7243be1-99a3-4752-ab2a-0cf698cf8236" providerId="ADAL" clId="{DDBC4335-ACA7-49DD-A82E-1BFEBB8EA6FF}" dt="2022-05-10T10:50:43.506" v="174"/>
          <ac:spMkLst>
            <pc:docMk/>
            <pc:sldMk cId="2464948501" sldId="2145707294"/>
            <ac:spMk id="6" creationId="{372A50EE-67E5-4F87-A48C-BEC0030EB2B3}"/>
          </ac:spMkLst>
        </pc:spChg>
        <pc:spChg chg="mod">
          <ac:chgData name="Vesa Juvonen" userId="c7243be1-99a3-4752-ab2a-0cf698cf8236" providerId="ADAL" clId="{DDBC4335-ACA7-49DD-A82E-1BFEBB8EA6FF}" dt="2022-05-10T10:50:41.259" v="173" actId="21"/>
          <ac:spMkLst>
            <pc:docMk/>
            <pc:sldMk cId="2464948501" sldId="2145707294"/>
            <ac:spMk id="7" creationId="{00000000-0000-0000-0000-000000000000}"/>
          </ac:spMkLst>
        </pc:spChg>
      </pc:sldChg>
      <pc:sldChg chg="add del ord">
        <pc:chgData name="Vesa Juvonen" userId="c7243be1-99a3-4752-ab2a-0cf698cf8236" providerId="ADAL" clId="{DDBC4335-ACA7-49DD-A82E-1BFEBB8EA6FF}" dt="2022-05-10T10:44:05.103" v="138" actId="47"/>
        <pc:sldMkLst>
          <pc:docMk/>
          <pc:sldMk cId="2227518023" sldId="2145707295"/>
        </pc:sldMkLst>
      </pc:sldChg>
      <pc:sldChg chg="modSp add mod ord">
        <pc:chgData name="Vesa Juvonen" userId="c7243be1-99a3-4752-ab2a-0cf698cf8236" providerId="ADAL" clId="{DDBC4335-ACA7-49DD-A82E-1BFEBB8EA6FF}" dt="2022-05-10T10:57:00.464" v="281" actId="1076"/>
        <pc:sldMkLst>
          <pc:docMk/>
          <pc:sldMk cId="3987862389" sldId="2145707296"/>
        </pc:sldMkLst>
        <pc:spChg chg="mod">
          <ac:chgData name="Vesa Juvonen" userId="c7243be1-99a3-4752-ab2a-0cf698cf8236" providerId="ADAL" clId="{DDBC4335-ACA7-49DD-A82E-1BFEBB8EA6FF}" dt="2022-05-10T10:56:36.635" v="272" actId="108"/>
          <ac:spMkLst>
            <pc:docMk/>
            <pc:sldMk cId="3987862389" sldId="2145707296"/>
            <ac:spMk id="5" creationId="{00000000-0000-0000-0000-000000000000}"/>
          </ac:spMkLst>
        </pc:spChg>
        <pc:spChg chg="mod">
          <ac:chgData name="Vesa Juvonen" userId="c7243be1-99a3-4752-ab2a-0cf698cf8236" providerId="ADAL" clId="{DDBC4335-ACA7-49DD-A82E-1BFEBB8EA6FF}" dt="2022-05-10T10:56:39.707" v="273" actId="108"/>
          <ac:spMkLst>
            <pc:docMk/>
            <pc:sldMk cId="3987862389" sldId="2145707296"/>
            <ac:spMk id="6" creationId="{399FC354-4754-4AF7-B37B-013145D750F3}"/>
          </ac:spMkLst>
        </pc:spChg>
        <pc:spChg chg="mod">
          <ac:chgData name="Vesa Juvonen" userId="c7243be1-99a3-4752-ab2a-0cf698cf8236" providerId="ADAL" clId="{DDBC4335-ACA7-49DD-A82E-1BFEBB8EA6FF}" dt="2022-05-10T10:56:50.278" v="279" actId="20577"/>
          <ac:spMkLst>
            <pc:docMk/>
            <pc:sldMk cId="3987862389" sldId="2145707296"/>
            <ac:spMk id="7" creationId="{FF7DB6F2-A230-434B-BA45-3215EE59DFB5}"/>
          </ac:spMkLst>
        </pc:spChg>
        <pc:spChg chg="mod ord">
          <ac:chgData name="Vesa Juvonen" userId="c7243be1-99a3-4752-ab2a-0cf698cf8236" providerId="ADAL" clId="{DDBC4335-ACA7-49DD-A82E-1BFEBB8EA6FF}" dt="2022-05-10T10:56:56.038" v="280" actId="167"/>
          <ac:spMkLst>
            <pc:docMk/>
            <pc:sldMk cId="3987862389" sldId="2145707296"/>
            <ac:spMk id="8" creationId="{7E3687A3-39C5-464E-8253-AE51D6DA9383}"/>
          </ac:spMkLst>
        </pc:spChg>
        <pc:picChg chg="mod">
          <ac:chgData name="Vesa Juvonen" userId="c7243be1-99a3-4752-ab2a-0cf698cf8236" providerId="ADAL" clId="{DDBC4335-ACA7-49DD-A82E-1BFEBB8EA6FF}" dt="2022-05-10T10:57:00.464" v="281" actId="1076"/>
          <ac:picMkLst>
            <pc:docMk/>
            <pc:sldMk cId="3987862389" sldId="2145707296"/>
            <ac:picMk id="1026" creationId="{00000000-0000-0000-0000-000000000000}"/>
          </ac:picMkLst>
        </pc:picChg>
      </pc:sldChg>
      <pc:sldChg chg="modSp add mod">
        <pc:chgData name="Vesa Juvonen" userId="c7243be1-99a3-4752-ab2a-0cf698cf8236" providerId="ADAL" clId="{DDBC4335-ACA7-49DD-A82E-1BFEBB8EA6FF}" dt="2022-05-10T10:43:52.652" v="136" actId="207"/>
        <pc:sldMkLst>
          <pc:docMk/>
          <pc:sldMk cId="274882948" sldId="2145707297"/>
        </pc:sldMkLst>
        <pc:spChg chg="mod">
          <ac:chgData name="Vesa Juvonen" userId="c7243be1-99a3-4752-ab2a-0cf698cf8236" providerId="ADAL" clId="{DDBC4335-ACA7-49DD-A82E-1BFEBB8EA6FF}" dt="2022-05-10T10:43:52.652" v="136" actId="207"/>
          <ac:spMkLst>
            <pc:docMk/>
            <pc:sldMk cId="274882948" sldId="2145707297"/>
            <ac:spMk id="4" creationId="{B7EE2697-FF77-4373-9ED0-F3E544446F2C}"/>
          </ac:spMkLst>
        </pc:spChg>
      </pc:sldChg>
      <pc:sldChg chg="add">
        <pc:chgData name="Vesa Juvonen" userId="c7243be1-99a3-4752-ab2a-0cf698cf8236" providerId="ADAL" clId="{DDBC4335-ACA7-49DD-A82E-1BFEBB8EA6FF}" dt="2022-05-10T10:44:03.390" v="137"/>
        <pc:sldMkLst>
          <pc:docMk/>
          <pc:sldMk cId="2483622948" sldId="2145707298"/>
        </pc:sldMkLst>
      </pc:sldChg>
      <pc:sldMasterChg chg="delSldLayout">
        <pc:chgData name="Vesa Juvonen" userId="c7243be1-99a3-4752-ab2a-0cf698cf8236" providerId="ADAL" clId="{DDBC4335-ACA7-49DD-A82E-1BFEBB8EA6FF}" dt="2022-05-10T10:43:28.064" v="131" actId="47"/>
        <pc:sldMasterMkLst>
          <pc:docMk/>
          <pc:sldMasterMk cId="1615285113" sldId="2147484652"/>
        </pc:sldMasterMkLst>
        <pc:sldLayoutChg chg="del">
          <pc:chgData name="Vesa Juvonen" userId="c7243be1-99a3-4752-ab2a-0cf698cf8236" providerId="ADAL" clId="{DDBC4335-ACA7-49DD-A82E-1BFEBB8EA6FF}" dt="2022-05-10T10:43:28.064" v="131" actId="47"/>
          <pc:sldLayoutMkLst>
            <pc:docMk/>
            <pc:sldMasterMk cId="1615285113" sldId="2147484652"/>
            <pc:sldLayoutMk cId="3464315405" sldId="2147484664"/>
          </pc:sldLayoutMkLst>
        </pc:sldLayoutChg>
        <pc:sldLayoutChg chg="del">
          <pc:chgData name="Vesa Juvonen" userId="c7243be1-99a3-4752-ab2a-0cf698cf8236" providerId="ADAL" clId="{DDBC4335-ACA7-49DD-A82E-1BFEBB8EA6FF}" dt="2022-05-10T10:43:28.064" v="131" actId="47"/>
          <pc:sldLayoutMkLst>
            <pc:docMk/>
            <pc:sldMasterMk cId="1615285113" sldId="2147484652"/>
            <pc:sldLayoutMk cId="984912944" sldId="2147484665"/>
          </pc:sldLayoutMkLst>
        </pc:sldLayoutChg>
      </pc:sldMasterChg>
    </pc:docChg>
  </pc:docChgLst>
  <pc:docChgLst>
    <pc:chgData name="Ayca Bas" userId="d5a7dadb-f04d-4f30-920f-4a45336a6ebf" providerId="ADAL" clId="{D5065E71-5C83-4B5D-9B8E-CDAA7C988F29}"/>
    <pc:docChg chg="undo custSel addSld delSld modSld modSection">
      <pc:chgData name="Ayca Bas" userId="d5a7dadb-f04d-4f30-920f-4a45336a6ebf" providerId="ADAL" clId="{D5065E71-5C83-4B5D-9B8E-CDAA7C988F29}" dt="2022-02-28T11:47:26.805" v="7"/>
      <pc:docMkLst>
        <pc:docMk/>
      </pc:docMkLst>
      <pc:sldChg chg="addSp delSp del mod">
        <pc:chgData name="Ayca Bas" userId="d5a7dadb-f04d-4f30-920f-4a45336a6ebf" providerId="ADAL" clId="{D5065E71-5C83-4B5D-9B8E-CDAA7C988F29}" dt="2022-02-28T11:46:59.771" v="6" actId="47"/>
        <pc:sldMkLst>
          <pc:docMk/>
          <pc:sldMk cId="1958003314" sldId="260"/>
        </pc:sldMkLst>
        <pc:spChg chg="add del">
          <ac:chgData name="Ayca Bas" userId="d5a7dadb-f04d-4f30-920f-4a45336a6ebf" providerId="ADAL" clId="{D5065E71-5C83-4B5D-9B8E-CDAA7C988F29}" dt="2022-02-28T11:46:36.197" v="1" actId="22"/>
          <ac:spMkLst>
            <pc:docMk/>
            <pc:sldMk cId="1958003314" sldId="260"/>
            <ac:spMk id="12" creationId="{21B75E02-63B3-4D16-B6A8-35672846E254}"/>
          </ac:spMkLst>
        </pc:spChg>
      </pc:sldChg>
      <pc:sldChg chg="addSp add del mod setBg addCm">
        <pc:chgData name="Ayca Bas" userId="d5a7dadb-f04d-4f30-920f-4a45336a6ebf" providerId="ADAL" clId="{D5065E71-5C83-4B5D-9B8E-CDAA7C988F29}" dt="2022-02-28T11:47:26.805" v="7"/>
        <pc:sldMkLst>
          <pc:docMk/>
          <pc:sldMk cId="2613899029" sldId="261"/>
        </pc:sldMkLst>
        <pc:spChg chg="add">
          <ac:chgData name="Ayca Bas" userId="d5a7dadb-f04d-4f30-920f-4a45336a6ebf" providerId="ADAL" clId="{D5065E71-5C83-4B5D-9B8E-CDAA7C988F29}" dt="2022-02-28T11:46:52.935" v="5" actId="22"/>
          <ac:spMkLst>
            <pc:docMk/>
            <pc:sldMk cId="2613899029" sldId="261"/>
            <ac:spMk id="2" creationId="{C1D08EA4-571A-4756-8212-46769940AA76}"/>
          </ac:spMkLst>
        </pc:spChg>
      </pc:sldChg>
    </pc:docChg>
  </pc:docChgLst>
  <pc:docChgLst>
    <pc:chgData name="Vesa Juvonen" userId="c7243be1-99a3-4752-ab2a-0cf698cf8236" providerId="ADAL" clId="{06094106-48D1-4A1B-B8BA-13D2196A82EB}"/>
    <pc:docChg chg="custSel delSld modSld modSection">
      <pc:chgData name="Vesa Juvonen" userId="c7243be1-99a3-4752-ab2a-0cf698cf8236" providerId="ADAL" clId="{06094106-48D1-4A1B-B8BA-13D2196A82EB}" dt="2021-11-09T15:51:11.812" v="82"/>
      <pc:docMkLst>
        <pc:docMk/>
      </pc:docMkLst>
      <pc:sldChg chg="addSp delSp modSp mod">
        <pc:chgData name="Vesa Juvonen" userId="c7243be1-99a3-4752-ab2a-0cf698cf8236" providerId="ADAL" clId="{06094106-48D1-4A1B-B8BA-13D2196A82EB}" dt="2021-11-05T15:48:09.349" v="24" actId="1076"/>
        <pc:sldMkLst>
          <pc:docMk/>
          <pc:sldMk cId="10702720" sldId="2079"/>
        </pc:sldMkLst>
        <pc:spChg chg="mod">
          <ac:chgData name="Vesa Juvonen" userId="c7243be1-99a3-4752-ab2a-0cf698cf8236" providerId="ADAL" clId="{06094106-48D1-4A1B-B8BA-13D2196A82EB}" dt="2021-11-05T15:45:45.278" v="2" actId="113"/>
          <ac:spMkLst>
            <pc:docMk/>
            <pc:sldMk cId="10702720" sldId="2079"/>
            <ac:spMk id="8" creationId="{00000000-0000-0000-0000-000000000000}"/>
          </ac:spMkLst>
        </pc:spChg>
        <pc:picChg chg="del">
          <ac:chgData name="Vesa Juvonen" userId="c7243be1-99a3-4752-ab2a-0cf698cf8236" providerId="ADAL" clId="{06094106-48D1-4A1B-B8BA-13D2196A82EB}" dt="2021-11-05T15:46:30.978" v="7" actId="478"/>
          <ac:picMkLst>
            <pc:docMk/>
            <pc:sldMk cId="10702720" sldId="2079"/>
            <ac:picMk id="4" creationId="{2C583734-A112-4181-AC59-778FD9BC6330}"/>
          </ac:picMkLst>
        </pc:picChg>
        <pc:picChg chg="add mod">
          <ac:chgData name="Vesa Juvonen" userId="c7243be1-99a3-4752-ab2a-0cf698cf8236" providerId="ADAL" clId="{06094106-48D1-4A1B-B8BA-13D2196A82EB}" dt="2021-11-05T15:48:09.349" v="24" actId="1076"/>
          <ac:picMkLst>
            <pc:docMk/>
            <pc:sldMk cId="10702720" sldId="2079"/>
            <ac:picMk id="6" creationId="{84C42584-7CFC-4745-959A-F2BA8AE51912}"/>
          </ac:picMkLst>
        </pc:picChg>
        <pc:picChg chg="del">
          <ac:chgData name="Vesa Juvonen" userId="c7243be1-99a3-4752-ab2a-0cf698cf8236" providerId="ADAL" clId="{06094106-48D1-4A1B-B8BA-13D2196A82EB}" dt="2021-11-05T15:46:30.978" v="7" actId="478"/>
          <ac:picMkLst>
            <pc:docMk/>
            <pc:sldMk cId="10702720" sldId="2079"/>
            <ac:picMk id="10" creationId="{23F1D3F3-8499-4333-9B24-DE26BDA6C32D}"/>
          </ac:picMkLst>
        </pc:picChg>
        <pc:picChg chg="add mod">
          <ac:chgData name="Vesa Juvonen" userId="c7243be1-99a3-4752-ab2a-0cf698cf8236" providerId="ADAL" clId="{06094106-48D1-4A1B-B8BA-13D2196A82EB}" dt="2021-11-05T15:48:09.349" v="24" actId="1076"/>
          <ac:picMkLst>
            <pc:docMk/>
            <pc:sldMk cId="10702720" sldId="2079"/>
            <ac:picMk id="11" creationId="{444496F8-9436-4D8F-8AA2-6372E4522A53}"/>
          </ac:picMkLst>
        </pc:picChg>
        <pc:picChg chg="add mod">
          <ac:chgData name="Vesa Juvonen" userId="c7243be1-99a3-4752-ab2a-0cf698cf8236" providerId="ADAL" clId="{06094106-48D1-4A1B-B8BA-13D2196A82EB}" dt="2021-11-05T15:48:09.349" v="24" actId="1076"/>
          <ac:picMkLst>
            <pc:docMk/>
            <pc:sldMk cId="10702720" sldId="2079"/>
            <ac:picMk id="1026" creationId="{E8BAC4A6-6822-4AD9-9484-C0CD6EEAF921}"/>
          </ac:picMkLst>
        </pc:picChg>
      </pc:sldChg>
      <pc:sldChg chg="del">
        <pc:chgData name="Vesa Juvonen" userId="c7243be1-99a3-4752-ab2a-0cf698cf8236" providerId="ADAL" clId="{06094106-48D1-4A1B-B8BA-13D2196A82EB}" dt="2021-11-05T15:48:18.152" v="25" actId="47"/>
        <pc:sldMkLst>
          <pc:docMk/>
          <pc:sldMk cId="979604221" sldId="11618"/>
        </pc:sldMkLst>
      </pc:sldChg>
      <pc:sldChg chg="addSp delSp modSp mod">
        <pc:chgData name="Vesa Juvonen" userId="c7243be1-99a3-4752-ab2a-0cf698cf8236" providerId="ADAL" clId="{06094106-48D1-4A1B-B8BA-13D2196A82EB}" dt="2021-11-05T15:49:20.535" v="38" actId="1076"/>
        <pc:sldMkLst>
          <pc:docMk/>
          <pc:sldMk cId="778883926" sldId="2076136264"/>
        </pc:sldMkLst>
        <pc:spChg chg="mod">
          <ac:chgData name="Vesa Juvonen" userId="c7243be1-99a3-4752-ab2a-0cf698cf8236" providerId="ADAL" clId="{06094106-48D1-4A1B-B8BA-13D2196A82EB}" dt="2021-11-05T15:48:42.142" v="30" actId="113"/>
          <ac:spMkLst>
            <pc:docMk/>
            <pc:sldMk cId="778883926" sldId="2076136264"/>
            <ac:spMk id="14" creationId="{953584C8-8734-42EA-AD16-6AA2B405D249}"/>
          </ac:spMkLst>
        </pc:spChg>
        <pc:picChg chg="del">
          <ac:chgData name="Vesa Juvonen" userId="c7243be1-99a3-4752-ab2a-0cf698cf8236" providerId="ADAL" clId="{06094106-48D1-4A1B-B8BA-13D2196A82EB}" dt="2021-11-05T15:48:44.500" v="31" actId="478"/>
          <ac:picMkLst>
            <pc:docMk/>
            <pc:sldMk cId="778883926" sldId="2076136264"/>
            <ac:picMk id="3" creationId="{53E1F291-996A-4AF6-840E-A9C0F0978EB4}"/>
          </ac:picMkLst>
        </pc:picChg>
        <pc:picChg chg="add mod">
          <ac:chgData name="Vesa Juvonen" userId="c7243be1-99a3-4752-ab2a-0cf698cf8236" providerId="ADAL" clId="{06094106-48D1-4A1B-B8BA-13D2196A82EB}" dt="2021-11-05T15:49:20.535" v="38" actId="1076"/>
          <ac:picMkLst>
            <pc:docMk/>
            <pc:sldMk cId="778883926" sldId="2076136264"/>
            <ac:picMk id="5" creationId="{E923D53A-AE2F-4D4B-B7D0-8E42F2E6AF91}"/>
          </ac:picMkLst>
        </pc:picChg>
        <pc:picChg chg="del">
          <ac:chgData name="Vesa Juvonen" userId="c7243be1-99a3-4752-ab2a-0cf698cf8236" providerId="ADAL" clId="{06094106-48D1-4A1B-B8BA-13D2196A82EB}" dt="2021-11-05T15:48:44.500" v="31" actId="478"/>
          <ac:picMkLst>
            <pc:docMk/>
            <pc:sldMk cId="778883926" sldId="2076136264"/>
            <ac:picMk id="6" creationId="{EB0044D9-DA96-4AA7-9135-940E174F7380}"/>
          </ac:picMkLst>
        </pc:picChg>
        <pc:picChg chg="add mod">
          <ac:chgData name="Vesa Juvonen" userId="c7243be1-99a3-4752-ab2a-0cf698cf8236" providerId="ADAL" clId="{06094106-48D1-4A1B-B8BA-13D2196A82EB}" dt="2021-11-05T15:49:20.535" v="38" actId="1076"/>
          <ac:picMkLst>
            <pc:docMk/>
            <pc:sldMk cId="778883926" sldId="2076136264"/>
            <ac:picMk id="8" creationId="{D1F8805D-9AD2-4BC5-B0B3-011C4E03940B}"/>
          </ac:picMkLst>
        </pc:picChg>
        <pc:picChg chg="add mod">
          <ac:chgData name="Vesa Juvonen" userId="c7243be1-99a3-4752-ab2a-0cf698cf8236" providerId="ADAL" clId="{06094106-48D1-4A1B-B8BA-13D2196A82EB}" dt="2021-11-05T15:49:16.268" v="37" actId="1076"/>
          <ac:picMkLst>
            <pc:docMk/>
            <pc:sldMk cId="778883926" sldId="2076136264"/>
            <ac:picMk id="10" creationId="{10ADDE20-07EE-451A-8EAB-96F23A7ACCAE}"/>
          </ac:picMkLst>
        </pc:picChg>
      </pc:sldChg>
      <pc:sldChg chg="addSp delSp modSp mod modAnim">
        <pc:chgData name="Vesa Juvonen" userId="c7243be1-99a3-4752-ab2a-0cf698cf8236" providerId="ADAL" clId="{06094106-48D1-4A1B-B8BA-13D2196A82EB}" dt="2021-11-09T15:51:11.812" v="82"/>
        <pc:sldMkLst>
          <pc:docMk/>
          <pc:sldMk cId="4046856784" sldId="2134805599"/>
        </pc:sldMkLst>
        <pc:spChg chg="del">
          <ac:chgData name="Vesa Juvonen" userId="c7243be1-99a3-4752-ab2a-0cf698cf8236" providerId="ADAL" clId="{06094106-48D1-4A1B-B8BA-13D2196A82EB}" dt="2021-11-09T15:47:10.152" v="39" actId="478"/>
          <ac:spMkLst>
            <pc:docMk/>
            <pc:sldMk cId="4046856784" sldId="2134805599"/>
            <ac:spMk id="3" creationId="{2B1C2CB8-6269-4AA6-9B7D-B538CDE69B89}"/>
          </ac:spMkLst>
        </pc:spChg>
        <pc:picChg chg="del">
          <ac:chgData name="Vesa Juvonen" userId="c7243be1-99a3-4752-ab2a-0cf698cf8236" providerId="ADAL" clId="{06094106-48D1-4A1B-B8BA-13D2196A82EB}" dt="2021-11-09T15:47:13.594" v="41" actId="478"/>
          <ac:picMkLst>
            <pc:docMk/>
            <pc:sldMk cId="4046856784" sldId="2134805599"/>
            <ac:picMk id="2" creationId="{0918162E-9E4B-44A2-858A-42242479D314}"/>
          </ac:picMkLst>
        </pc:picChg>
        <pc:picChg chg="del">
          <ac:chgData name="Vesa Juvonen" userId="c7243be1-99a3-4752-ab2a-0cf698cf8236" providerId="ADAL" clId="{06094106-48D1-4A1B-B8BA-13D2196A82EB}" dt="2021-11-09T15:47:11.820" v="40" actId="478"/>
          <ac:picMkLst>
            <pc:docMk/>
            <pc:sldMk cId="4046856784" sldId="2134805599"/>
            <ac:picMk id="5" creationId="{B68D8BD9-9CB6-444C-A4C9-5E811F3E0375}"/>
          </ac:picMkLst>
        </pc:picChg>
        <pc:picChg chg="add mod">
          <ac:chgData name="Vesa Juvonen" userId="c7243be1-99a3-4752-ab2a-0cf698cf8236" providerId="ADAL" clId="{06094106-48D1-4A1B-B8BA-13D2196A82EB}" dt="2021-11-09T15:47:20.073" v="44" actId="1076"/>
          <ac:picMkLst>
            <pc:docMk/>
            <pc:sldMk cId="4046856784" sldId="2134805599"/>
            <ac:picMk id="6" creationId="{FC897E55-DF44-45EE-8895-C9BD0EC61B74}"/>
          </ac:picMkLst>
        </pc:picChg>
        <pc:picChg chg="add mod">
          <ac:chgData name="Vesa Juvonen" userId="c7243be1-99a3-4752-ab2a-0cf698cf8236" providerId="ADAL" clId="{06094106-48D1-4A1B-B8BA-13D2196A82EB}" dt="2021-11-09T15:50:28.935" v="64" actId="14100"/>
          <ac:picMkLst>
            <pc:docMk/>
            <pc:sldMk cId="4046856784" sldId="2134805599"/>
            <ac:picMk id="9" creationId="{13B7F552-8590-4309-86E7-E3204CB922AD}"/>
          </ac:picMkLst>
        </pc:picChg>
        <pc:picChg chg="add mod">
          <ac:chgData name="Vesa Juvonen" userId="c7243be1-99a3-4752-ab2a-0cf698cf8236" providerId="ADAL" clId="{06094106-48D1-4A1B-B8BA-13D2196A82EB}" dt="2021-11-09T15:49:16.440" v="59" actId="1036"/>
          <ac:picMkLst>
            <pc:docMk/>
            <pc:sldMk cId="4046856784" sldId="2134805599"/>
            <ac:picMk id="11" creationId="{BF933FF9-4F7C-480E-9CE5-BE29428F827F}"/>
          </ac:picMkLst>
        </pc:picChg>
        <pc:picChg chg="add mod">
          <ac:chgData name="Vesa Juvonen" userId="c7243be1-99a3-4752-ab2a-0cf698cf8236" providerId="ADAL" clId="{06094106-48D1-4A1B-B8BA-13D2196A82EB}" dt="2021-11-09T15:50:30.900" v="65" actId="1076"/>
          <ac:picMkLst>
            <pc:docMk/>
            <pc:sldMk cId="4046856784" sldId="2134805599"/>
            <ac:picMk id="14" creationId="{9CCC8C8B-74EF-4836-BE0B-D7A7CD634D3F}"/>
          </ac:picMkLst>
        </pc:picChg>
        <pc:picChg chg="add mod">
          <ac:chgData name="Vesa Juvonen" userId="c7243be1-99a3-4752-ab2a-0cf698cf8236" providerId="ADAL" clId="{06094106-48D1-4A1B-B8BA-13D2196A82EB}" dt="2021-11-09T15:50:46.607" v="69" actId="1076"/>
          <ac:picMkLst>
            <pc:docMk/>
            <pc:sldMk cId="4046856784" sldId="2134805599"/>
            <ac:picMk id="16" creationId="{C19C5D75-956F-4550-B741-D8FF95E81F73}"/>
          </ac:picMkLst>
        </pc:picChg>
      </pc:sldChg>
      <pc:sldMasterChg chg="delSldLayout">
        <pc:chgData name="Vesa Juvonen" userId="c7243be1-99a3-4752-ab2a-0cf698cf8236" providerId="ADAL" clId="{06094106-48D1-4A1B-B8BA-13D2196A82EB}" dt="2021-11-05T15:48:18.152" v="25" actId="47"/>
        <pc:sldMasterMkLst>
          <pc:docMk/>
          <pc:sldMasterMk cId="3588427678" sldId="2147484229"/>
        </pc:sldMasterMkLst>
        <pc:sldLayoutChg chg="del">
          <pc:chgData name="Vesa Juvonen" userId="c7243be1-99a3-4752-ab2a-0cf698cf8236" providerId="ADAL" clId="{06094106-48D1-4A1B-B8BA-13D2196A82EB}" dt="2021-11-05T15:48:18.152" v="25" actId="47"/>
          <pc:sldLayoutMkLst>
            <pc:docMk/>
            <pc:sldMasterMk cId="3588427678" sldId="2147484229"/>
            <pc:sldLayoutMk cId="1401530028" sldId="2147484635"/>
          </pc:sldLayoutMkLst>
        </pc:sldLayoutChg>
      </pc:sldMasterChg>
    </pc:docChg>
  </pc:docChgLst>
  <pc:docChgLst>
    <pc:chgData name="Mikael Svenson" userId="965d4e6a-fd22-4d0b-8bb9-2315d7bb356c" providerId="ADAL" clId="{86CBDFE6-FFFF-4025-83A1-AF6F72A50468}"/>
    <pc:docChg chg="undo custSel modSld">
      <pc:chgData name="Mikael Svenson" userId="965d4e6a-fd22-4d0b-8bb9-2315d7bb356c" providerId="ADAL" clId="{86CBDFE6-FFFF-4025-83A1-AF6F72A50468}" dt="2021-06-15T13:52:17.674" v="69" actId="20577"/>
      <pc:docMkLst>
        <pc:docMk/>
      </pc:docMkLst>
      <pc:sldChg chg="delSp modSp mod">
        <pc:chgData name="Mikael Svenson" userId="965d4e6a-fd22-4d0b-8bb9-2315d7bb356c" providerId="ADAL" clId="{86CBDFE6-FFFF-4025-83A1-AF6F72A50468}" dt="2021-06-15T13:52:17.674" v="69" actId="20577"/>
        <pc:sldMkLst>
          <pc:docMk/>
          <pc:sldMk cId="2925091645" sldId="2076136308"/>
        </pc:sldMkLst>
        <pc:spChg chg="mod">
          <ac:chgData name="Mikael Svenson" userId="965d4e6a-fd22-4d0b-8bb9-2315d7bb356c" providerId="ADAL" clId="{86CBDFE6-FFFF-4025-83A1-AF6F72A50468}" dt="2021-06-15T13:52:17.674" v="69" actId="20577"/>
          <ac:spMkLst>
            <pc:docMk/>
            <pc:sldMk cId="2925091645" sldId="2076136308"/>
            <ac:spMk id="3" creationId="{CBDC9C38-872E-4048-96FE-C321FEF21EC1}"/>
          </ac:spMkLst>
        </pc:spChg>
        <pc:spChg chg="del">
          <ac:chgData name="Mikael Svenson" userId="965d4e6a-fd22-4d0b-8bb9-2315d7bb356c" providerId="ADAL" clId="{86CBDFE6-FFFF-4025-83A1-AF6F72A50468}" dt="2021-06-15T13:51:28.499" v="0" actId="478"/>
          <ac:spMkLst>
            <pc:docMk/>
            <pc:sldMk cId="2925091645" sldId="2076136308"/>
            <ac:spMk id="5" creationId="{8E7A6E29-8BC3-48AC-8BDB-22B706D1F948}"/>
          </ac:spMkLst>
        </pc:spChg>
      </pc:sldChg>
    </pc:docChg>
  </pc:docChgLst>
  <pc:docChgLst>
    <pc:chgData name="Hugo Bernier" userId="846ef6cd-3f11-462c-a4be-44fff9f1a751" providerId="ADAL" clId="{DB0A446F-9A44-4CDD-A727-81E07DC21C0F}"/>
    <pc:docChg chg="undo custSel addSld delSld modSld modSection">
      <pc:chgData name="Hugo Bernier" userId="846ef6cd-3f11-462c-a4be-44fff9f1a751" providerId="ADAL" clId="{DB0A446F-9A44-4CDD-A727-81E07DC21C0F}" dt="2021-04-23T01:26:03.857" v="1127" actId="166"/>
      <pc:docMkLst>
        <pc:docMk/>
      </pc:docMkLst>
      <pc:sldChg chg="addSp modSp mod">
        <pc:chgData name="Hugo Bernier" userId="846ef6cd-3f11-462c-a4be-44fff9f1a751" providerId="ADAL" clId="{DB0A446F-9A44-4CDD-A727-81E07DC21C0F}" dt="2021-04-23T01:22:42.048" v="1117" actId="208"/>
        <pc:sldMkLst>
          <pc:docMk/>
          <pc:sldMk cId="778883926" sldId="2076136264"/>
        </pc:sldMkLst>
        <pc:picChg chg="add mod">
          <ac:chgData name="Hugo Bernier" userId="846ef6cd-3f11-462c-a4be-44fff9f1a751" providerId="ADAL" clId="{DB0A446F-9A44-4CDD-A727-81E07DC21C0F}" dt="2021-04-23T01:22:42.048" v="1117" actId="208"/>
          <ac:picMkLst>
            <pc:docMk/>
            <pc:sldMk cId="778883926" sldId="2076136264"/>
            <ac:picMk id="4" creationId="{020AA5F3-F98E-4A7A-B68C-78434B76EB50}"/>
          </ac:picMkLst>
        </pc:picChg>
      </pc:sldChg>
      <pc:sldChg chg="addSp modSp mod modAnim">
        <pc:chgData name="Hugo Bernier" userId="846ef6cd-3f11-462c-a4be-44fff9f1a751" providerId="ADAL" clId="{DB0A446F-9A44-4CDD-A727-81E07DC21C0F}" dt="2021-04-23T01:26:03.857" v="1127" actId="166"/>
        <pc:sldMkLst>
          <pc:docMk/>
          <pc:sldMk cId="4039685786" sldId="2076136275"/>
        </pc:sldMkLst>
        <pc:spChg chg="add mod">
          <ac:chgData name="Hugo Bernier" userId="846ef6cd-3f11-462c-a4be-44fff9f1a751" providerId="ADAL" clId="{DB0A446F-9A44-4CDD-A727-81E07DC21C0F}" dt="2021-04-23T01:24:56.103" v="1122" actId="1076"/>
          <ac:spMkLst>
            <pc:docMk/>
            <pc:sldMk cId="4039685786" sldId="2076136275"/>
            <ac:spMk id="6" creationId="{9A190FA0-2C74-4058-B2E6-B9485A2D976F}"/>
          </ac:spMkLst>
        </pc:spChg>
        <pc:picChg chg="ord">
          <ac:chgData name="Hugo Bernier" userId="846ef6cd-3f11-462c-a4be-44fff9f1a751" providerId="ADAL" clId="{DB0A446F-9A44-4CDD-A727-81E07DC21C0F}" dt="2021-04-23T01:26:03.857" v="1127" actId="166"/>
          <ac:picMkLst>
            <pc:docMk/>
            <pc:sldMk cId="4039685786" sldId="2076136275"/>
            <ac:picMk id="9" creationId="{454EB74A-6792-49CE-BE7F-4F66BCC4A37A}"/>
          </ac:picMkLst>
        </pc:picChg>
      </pc:sldChg>
      <pc:sldChg chg="addSp modSp">
        <pc:chgData name="Hugo Bernier" userId="846ef6cd-3f11-462c-a4be-44fff9f1a751" providerId="ADAL" clId="{DB0A446F-9A44-4CDD-A727-81E07DC21C0F}" dt="2021-04-22T04:12:58.252" v="628"/>
        <pc:sldMkLst>
          <pc:docMk/>
          <pc:sldMk cId="994455451" sldId="2076137579"/>
        </pc:sldMkLst>
        <pc:spChg chg="add mod">
          <ac:chgData name="Hugo Bernier" userId="846ef6cd-3f11-462c-a4be-44fff9f1a751" providerId="ADAL" clId="{DB0A446F-9A44-4CDD-A727-81E07DC21C0F}" dt="2021-04-22T04:12:58.252" v="628"/>
          <ac:spMkLst>
            <pc:docMk/>
            <pc:sldMk cId="994455451" sldId="2076137579"/>
            <ac:spMk id="4" creationId="{AFDF8AF3-9CA1-4262-8234-B378CD51A102}"/>
          </ac:spMkLst>
        </pc:spChg>
      </pc:sldChg>
      <pc:sldChg chg="addSp modSp">
        <pc:chgData name="Hugo Bernier" userId="846ef6cd-3f11-462c-a4be-44fff9f1a751" providerId="ADAL" clId="{DB0A446F-9A44-4CDD-A727-81E07DC21C0F}" dt="2021-04-22T02:39:50.233" v="208"/>
        <pc:sldMkLst>
          <pc:docMk/>
          <pc:sldMk cId="1538265690" sldId="2076137579"/>
        </pc:sldMkLst>
        <pc:spChg chg="add mod">
          <ac:chgData name="Hugo Bernier" userId="846ef6cd-3f11-462c-a4be-44fff9f1a751" providerId="ADAL" clId="{DB0A446F-9A44-4CDD-A727-81E07DC21C0F}" dt="2021-04-22T02:39:50.233" v="208"/>
          <ac:spMkLst>
            <pc:docMk/>
            <pc:sldMk cId="1538265690" sldId="2076137579"/>
            <ac:spMk id="4" creationId="{8526CAA9-2DE3-414C-A85C-F0CC9B7AB935}"/>
          </ac:spMkLst>
        </pc:spChg>
      </pc:sldChg>
      <pc:sldChg chg="addSp">
        <pc:chgData name="Hugo Bernier" userId="846ef6cd-3f11-462c-a4be-44fff9f1a751" providerId="ADAL" clId="{DB0A446F-9A44-4CDD-A727-81E07DC21C0F}" dt="2021-04-22T02:39:58.310" v="211"/>
        <pc:sldMkLst>
          <pc:docMk/>
          <pc:sldMk cId="2580016101" sldId="2076137579"/>
        </pc:sldMkLst>
        <pc:picChg chg="add">
          <ac:chgData name="Hugo Bernier" userId="846ef6cd-3f11-462c-a4be-44fff9f1a751" providerId="ADAL" clId="{DB0A446F-9A44-4CDD-A727-81E07DC21C0F}" dt="2021-04-22T02:39:58.310" v="211"/>
          <ac:picMkLst>
            <pc:docMk/>
            <pc:sldMk cId="2580016101" sldId="2076137579"/>
            <ac:picMk id="3074" creationId="{C577C16F-BE0D-4475-BBD1-CFB8715CA241}"/>
          </ac:picMkLst>
        </pc:picChg>
      </pc:sldChg>
      <pc:sldChg chg="addSp delSp modSp add del mod modNotesTx">
        <pc:chgData name="Hugo Bernier" userId="846ef6cd-3f11-462c-a4be-44fff9f1a751" providerId="ADAL" clId="{DB0A446F-9A44-4CDD-A727-81E07DC21C0F}" dt="2021-04-22T14:06:20.402" v="1111" actId="6549"/>
        <pc:sldMkLst>
          <pc:docMk/>
          <pc:sldMk cId="2636939237" sldId="2076137579"/>
        </pc:sldMkLst>
        <pc:spChg chg="mod">
          <ac:chgData name="Hugo Bernier" userId="846ef6cd-3f11-462c-a4be-44fff9f1a751" providerId="ADAL" clId="{DB0A446F-9A44-4CDD-A727-81E07DC21C0F}" dt="2021-04-22T04:27:13.141" v="724"/>
          <ac:spMkLst>
            <pc:docMk/>
            <pc:sldMk cId="2636939237" sldId="2076137579"/>
            <ac:spMk id="3" creationId="{CBDC9C38-872E-4048-96FE-C321FEF21EC1}"/>
          </ac:spMkLst>
        </pc:spChg>
        <pc:spChg chg="del">
          <ac:chgData name="Hugo Bernier" userId="846ef6cd-3f11-462c-a4be-44fff9f1a751" providerId="ADAL" clId="{DB0A446F-9A44-4CDD-A727-81E07DC21C0F}" dt="2021-04-22T02:15:26.736" v="0" actId="478"/>
          <ac:spMkLst>
            <pc:docMk/>
            <pc:sldMk cId="2636939237" sldId="2076137579"/>
            <ac:spMk id="4" creationId="{3776A6C5-0467-4738-B99D-CD23CEE25272}"/>
          </ac:spMkLst>
        </pc:spChg>
        <pc:grpChg chg="add mod">
          <ac:chgData name="Hugo Bernier" userId="846ef6cd-3f11-462c-a4be-44fff9f1a751" providerId="ADAL" clId="{DB0A446F-9A44-4CDD-A727-81E07DC21C0F}" dt="2021-04-22T04:26:08.094" v="716" actId="339"/>
          <ac:grpSpMkLst>
            <pc:docMk/>
            <pc:sldMk cId="2636939237" sldId="2076137579"/>
            <ac:grpSpMk id="22" creationId="{977A521C-9B0D-4BFE-B6A2-C622817C3453}"/>
          </ac:grpSpMkLst>
        </pc:grpChg>
        <pc:picChg chg="add mod">
          <ac:chgData name="Hugo Bernier" userId="846ef6cd-3f11-462c-a4be-44fff9f1a751" providerId="ADAL" clId="{DB0A446F-9A44-4CDD-A727-81E07DC21C0F}" dt="2021-04-22T04:26:01.014" v="715" actId="14100"/>
          <ac:picMkLst>
            <pc:docMk/>
            <pc:sldMk cId="2636939237" sldId="2076137579"/>
            <ac:picMk id="19" creationId="{B32AC400-D466-4F1A-AA42-BBC0C1852C99}"/>
          </ac:picMkLst>
        </pc:picChg>
        <pc:picChg chg="del">
          <ac:chgData name="Hugo Bernier" userId="846ef6cd-3f11-462c-a4be-44fff9f1a751" providerId="ADAL" clId="{DB0A446F-9A44-4CDD-A727-81E07DC21C0F}" dt="2021-04-22T02:15:31.984" v="2" actId="478"/>
          <ac:picMkLst>
            <pc:docMk/>
            <pc:sldMk cId="2636939237" sldId="2076137579"/>
            <ac:picMk id="20" creationId="{9E37CD7A-9E8F-480E-A525-3ECB48E84B21}"/>
          </ac:picMkLst>
        </pc:picChg>
        <pc:picChg chg="add mod">
          <ac:chgData name="Hugo Bernier" userId="846ef6cd-3f11-462c-a4be-44fff9f1a751" providerId="ADAL" clId="{DB0A446F-9A44-4CDD-A727-81E07DC21C0F}" dt="2021-04-22T04:26:01.014" v="715" actId="14100"/>
          <ac:picMkLst>
            <pc:docMk/>
            <pc:sldMk cId="2636939237" sldId="2076137579"/>
            <ac:picMk id="20" creationId="{CF46E597-1F8F-462D-B0BA-3275FAD1E954}"/>
          </ac:picMkLst>
        </pc:picChg>
        <pc:picChg chg="add mod modCrop">
          <ac:chgData name="Hugo Bernier" userId="846ef6cd-3f11-462c-a4be-44fff9f1a751" providerId="ADAL" clId="{DB0A446F-9A44-4CDD-A727-81E07DC21C0F}" dt="2021-04-22T04:26:01.014" v="715" actId="14100"/>
          <ac:picMkLst>
            <pc:docMk/>
            <pc:sldMk cId="2636939237" sldId="2076137579"/>
            <ac:picMk id="21" creationId="{D4F9D7CE-6840-4910-B5E7-710C13F8F0D5}"/>
          </ac:picMkLst>
        </pc:picChg>
        <pc:picChg chg="del">
          <ac:chgData name="Hugo Bernier" userId="846ef6cd-3f11-462c-a4be-44fff9f1a751" providerId="ADAL" clId="{DB0A446F-9A44-4CDD-A727-81E07DC21C0F}" dt="2021-04-22T02:15:33.917" v="5" actId="478"/>
          <ac:picMkLst>
            <pc:docMk/>
            <pc:sldMk cId="2636939237" sldId="2076137579"/>
            <ac:picMk id="25" creationId="{F8951A43-4B32-4A8B-9A59-A493EA85EC81}"/>
          </ac:picMkLst>
        </pc:picChg>
        <pc:picChg chg="mod">
          <ac:chgData name="Hugo Bernier" userId="846ef6cd-3f11-462c-a4be-44fff9f1a751" providerId="ADAL" clId="{DB0A446F-9A44-4CDD-A727-81E07DC21C0F}" dt="2021-04-22T02:16:23.324" v="56" actId="1076"/>
          <ac:picMkLst>
            <pc:docMk/>
            <pc:sldMk cId="2636939237" sldId="2076137579"/>
            <ac:picMk id="27" creationId="{64C72913-1F84-4804-AD31-D365A9787AB7}"/>
          </ac:picMkLst>
        </pc:picChg>
        <pc:picChg chg="mod">
          <ac:chgData name="Hugo Bernier" userId="846ef6cd-3f11-462c-a4be-44fff9f1a751" providerId="ADAL" clId="{DB0A446F-9A44-4CDD-A727-81E07DC21C0F}" dt="2021-04-22T02:16:23.324" v="56" actId="1076"/>
          <ac:picMkLst>
            <pc:docMk/>
            <pc:sldMk cId="2636939237" sldId="2076137579"/>
            <ac:picMk id="28" creationId="{552212ED-7E19-4286-B5FA-6D82FC5469E3}"/>
          </ac:picMkLst>
        </pc:picChg>
        <pc:picChg chg="add mod">
          <ac:chgData name="Hugo Bernier" userId="846ef6cd-3f11-462c-a4be-44fff9f1a751" providerId="ADAL" clId="{DB0A446F-9A44-4CDD-A727-81E07DC21C0F}" dt="2021-04-22T03:00:21.366" v="307" actId="571"/>
          <ac:picMkLst>
            <pc:docMk/>
            <pc:sldMk cId="2636939237" sldId="2076137579"/>
            <ac:picMk id="29" creationId="{E8DC1192-0F89-4521-AC70-9EE3FE847BB2}"/>
          </ac:picMkLst>
        </pc:picChg>
        <pc:picChg chg="add mod">
          <ac:chgData name="Hugo Bernier" userId="846ef6cd-3f11-462c-a4be-44fff9f1a751" providerId="ADAL" clId="{DB0A446F-9A44-4CDD-A727-81E07DC21C0F}" dt="2021-04-22T04:16:22.656" v="694" actId="1035"/>
          <ac:picMkLst>
            <pc:docMk/>
            <pc:sldMk cId="2636939237" sldId="2076137579"/>
            <ac:picMk id="31" creationId="{4B3DC786-3281-49CB-990F-C9AF6A1EF34D}"/>
          </ac:picMkLst>
        </pc:picChg>
        <pc:picChg chg="del">
          <ac:chgData name="Hugo Bernier" userId="846ef6cd-3f11-462c-a4be-44fff9f1a751" providerId="ADAL" clId="{DB0A446F-9A44-4CDD-A727-81E07DC21C0F}" dt="2021-04-22T02:15:33.211" v="4" actId="478"/>
          <ac:picMkLst>
            <pc:docMk/>
            <pc:sldMk cId="2636939237" sldId="2076137579"/>
            <ac:picMk id="31" creationId="{728DD8E2-89C0-4A77-A6FA-03C62AF0DF38}"/>
          </ac:picMkLst>
        </pc:picChg>
        <pc:picChg chg="mod">
          <ac:chgData name="Hugo Bernier" userId="846ef6cd-3f11-462c-a4be-44fff9f1a751" providerId="ADAL" clId="{DB0A446F-9A44-4CDD-A727-81E07DC21C0F}" dt="2021-04-22T02:16:23.324" v="56" actId="1076"/>
          <ac:picMkLst>
            <pc:docMk/>
            <pc:sldMk cId="2636939237" sldId="2076137579"/>
            <ac:picMk id="33" creationId="{6B1F3093-F79F-44B1-BE20-443071F6A2F4}"/>
          </ac:picMkLst>
        </pc:picChg>
        <pc:picChg chg="mod">
          <ac:chgData name="Hugo Bernier" userId="846ef6cd-3f11-462c-a4be-44fff9f1a751" providerId="ADAL" clId="{DB0A446F-9A44-4CDD-A727-81E07DC21C0F}" dt="2021-04-22T04:16:10.490" v="687" actId="1035"/>
          <ac:picMkLst>
            <pc:docMk/>
            <pc:sldMk cId="2636939237" sldId="2076137579"/>
            <ac:picMk id="37" creationId="{75847BB9-1F1F-4F2E-AE1B-07D1C0EACFA2}"/>
          </ac:picMkLst>
        </pc:picChg>
        <pc:picChg chg="del">
          <ac:chgData name="Hugo Bernier" userId="846ef6cd-3f11-462c-a4be-44fff9f1a751" providerId="ADAL" clId="{DB0A446F-9A44-4CDD-A727-81E07DC21C0F}" dt="2021-04-22T02:15:35.242" v="7" actId="478"/>
          <ac:picMkLst>
            <pc:docMk/>
            <pc:sldMk cId="2636939237" sldId="2076137579"/>
            <ac:picMk id="1026" creationId="{1790D97B-44C6-4C99-9FF2-89277917DFCC}"/>
          </ac:picMkLst>
        </pc:picChg>
        <pc:picChg chg="mod">
          <ac:chgData name="Hugo Bernier" userId="846ef6cd-3f11-462c-a4be-44fff9f1a751" providerId="ADAL" clId="{DB0A446F-9A44-4CDD-A727-81E07DC21C0F}" dt="2021-04-22T04:26:01.014" v="715" actId="14100"/>
          <ac:picMkLst>
            <pc:docMk/>
            <pc:sldMk cId="2636939237" sldId="2076137579"/>
            <ac:picMk id="1026" creationId="{A8F814E6-9E1E-49C6-A78F-59744803FCB5}"/>
          </ac:picMkLst>
        </pc:picChg>
        <pc:picChg chg="del">
          <ac:chgData name="Hugo Bernier" userId="846ef6cd-3f11-462c-a4be-44fff9f1a751" providerId="ADAL" clId="{DB0A446F-9A44-4CDD-A727-81E07DC21C0F}" dt="2021-04-22T02:15:34.756" v="6" actId="478"/>
          <ac:picMkLst>
            <pc:docMk/>
            <pc:sldMk cId="2636939237" sldId="2076137579"/>
            <ac:picMk id="1030" creationId="{753FD5A3-BFC5-4B3E-92A7-32830A8A24BB}"/>
          </ac:picMkLst>
        </pc:picChg>
        <pc:picChg chg="mod">
          <ac:chgData name="Hugo Bernier" userId="846ef6cd-3f11-462c-a4be-44fff9f1a751" providerId="ADAL" clId="{DB0A446F-9A44-4CDD-A727-81E07DC21C0F}" dt="2021-04-22T04:26:01.014" v="715" actId="14100"/>
          <ac:picMkLst>
            <pc:docMk/>
            <pc:sldMk cId="2636939237" sldId="2076137579"/>
            <ac:picMk id="3074" creationId="{C577C16F-BE0D-4475-BBD1-CFB8715CA241}"/>
          </ac:picMkLst>
        </pc:picChg>
        <pc:picChg chg="del">
          <ac:chgData name="Hugo Bernier" userId="846ef6cd-3f11-462c-a4be-44fff9f1a751" providerId="ADAL" clId="{DB0A446F-9A44-4CDD-A727-81E07DC21C0F}" dt="2021-04-22T02:15:29.511" v="1" actId="478"/>
          <ac:picMkLst>
            <pc:docMk/>
            <pc:sldMk cId="2636939237" sldId="2076137579"/>
            <ac:picMk id="3074" creationId="{CCFF086D-3FCB-4063-83EC-847C2D9CEA57}"/>
          </ac:picMkLst>
        </pc:picChg>
        <pc:picChg chg="del">
          <ac:chgData name="Hugo Bernier" userId="846ef6cd-3f11-462c-a4be-44fff9f1a751" providerId="ADAL" clId="{DB0A446F-9A44-4CDD-A727-81E07DC21C0F}" dt="2021-04-22T02:26:24.776" v="64" actId="478"/>
          <ac:picMkLst>
            <pc:docMk/>
            <pc:sldMk cId="2636939237" sldId="2076137579"/>
            <ac:picMk id="3076" creationId="{EA3BADDB-3FC9-4896-BDB1-09FA1EB26E3F}"/>
          </ac:picMkLst>
        </pc:picChg>
        <pc:picChg chg="del">
          <ac:chgData name="Hugo Bernier" userId="846ef6cd-3f11-462c-a4be-44fff9f1a751" providerId="ADAL" clId="{DB0A446F-9A44-4CDD-A727-81E07DC21C0F}" dt="2021-04-22T02:15:32.611" v="3" actId="478"/>
          <ac:picMkLst>
            <pc:docMk/>
            <pc:sldMk cId="2636939237" sldId="2076137579"/>
            <ac:picMk id="3080" creationId="{76B4DD23-C4AC-40B7-9F39-F7CC4C61B170}"/>
          </ac:picMkLst>
        </pc:picChg>
        <pc:picChg chg="mod">
          <ac:chgData name="Hugo Bernier" userId="846ef6cd-3f11-462c-a4be-44fff9f1a751" providerId="ADAL" clId="{DB0A446F-9A44-4CDD-A727-81E07DC21C0F}" dt="2021-04-22T04:26:01.014" v="715" actId="14100"/>
          <ac:picMkLst>
            <pc:docMk/>
            <pc:sldMk cId="2636939237" sldId="2076137579"/>
            <ac:picMk id="5122" creationId="{541D2830-15EE-4D28-A634-E17DCFF96AC6}"/>
          </ac:picMkLst>
        </pc:picChg>
      </pc:sldChg>
      <pc:sldChg chg="addSp">
        <pc:chgData name="Hugo Bernier" userId="846ef6cd-3f11-462c-a4be-44fff9f1a751" providerId="ADAL" clId="{DB0A446F-9A44-4CDD-A727-81E07DC21C0F}" dt="2021-04-22T02:26:08.595" v="58"/>
        <pc:sldMkLst>
          <pc:docMk/>
          <pc:sldMk cId="3726422218" sldId="2076137579"/>
        </pc:sldMkLst>
        <pc:picChg chg="add">
          <ac:chgData name="Hugo Bernier" userId="846ef6cd-3f11-462c-a4be-44fff9f1a751" providerId="ADAL" clId="{DB0A446F-9A44-4CDD-A727-81E07DC21C0F}" dt="2021-04-22T02:26:08.595" v="58"/>
          <ac:picMkLst>
            <pc:docMk/>
            <pc:sldMk cId="3726422218" sldId="2076137579"/>
            <ac:picMk id="1026" creationId="{A8F814E6-9E1E-49C6-A78F-59744803FCB5}"/>
          </ac:picMkLst>
        </pc:picChg>
      </pc:sldChg>
      <pc:sldChg chg="addSp">
        <pc:chgData name="Hugo Bernier" userId="846ef6cd-3f11-462c-a4be-44fff9f1a751" providerId="ADAL" clId="{DB0A446F-9A44-4CDD-A727-81E07DC21C0F}" dt="2021-04-22T04:13:17.557" v="631"/>
        <pc:sldMkLst>
          <pc:docMk/>
          <pc:sldMk cId="3842851486" sldId="2076137579"/>
        </pc:sldMkLst>
        <pc:picChg chg="add">
          <ac:chgData name="Hugo Bernier" userId="846ef6cd-3f11-462c-a4be-44fff9f1a751" providerId="ADAL" clId="{DB0A446F-9A44-4CDD-A727-81E07DC21C0F}" dt="2021-04-22T04:13:17.557" v="631"/>
          <ac:picMkLst>
            <pc:docMk/>
            <pc:sldMk cId="3842851486" sldId="2076137579"/>
            <ac:picMk id="5122" creationId="{541D2830-15EE-4D28-A634-E17DCFF96AC6}"/>
          </ac:picMkLst>
        </pc:picChg>
      </pc:sldChg>
    </pc:docChg>
  </pc:docChgLst>
  <pc:docChgLst>
    <pc:chgData name="Vesa Juvonen" userId="S::vesaj@microsoft.com::c7243be1-99a3-4752-ab2a-0cf698cf8236" providerId="AD" clId="Web-{DF5289C5-ED1F-B6EA-86AF-37B3EEEC8A74}"/>
    <pc:docChg chg="mod">
      <pc:chgData name="Vesa Juvonen" userId="S::vesaj@microsoft.com::c7243be1-99a3-4752-ab2a-0cf698cf8236" providerId="AD" clId="Web-{DF5289C5-ED1F-B6EA-86AF-37B3EEEC8A74}" dt="2022-02-07T16:45:14.466" v="1"/>
      <pc:docMkLst>
        <pc:docMk/>
      </pc:docMkLst>
      <pc:sldChg chg="modCm">
        <pc:chgData name="Vesa Juvonen" userId="S::vesaj@microsoft.com::c7243be1-99a3-4752-ab2a-0cf698cf8236" providerId="AD" clId="Web-{DF5289C5-ED1F-B6EA-86AF-37B3EEEC8A74}" dt="2022-02-07T16:45:14.466" v="1"/>
        <pc:sldMkLst>
          <pc:docMk/>
          <pc:sldMk cId="1833126344" sldId="257"/>
        </pc:sldMkLst>
      </pc:sldChg>
    </pc:docChg>
  </pc:docChgLst>
  <pc:docChgLst>
    <pc:chgData name="David Warner" userId="S::david_dwarnerii.com#ext#@microsoft.onmicrosoft.com::acafcf14-4098-4a83-9425-e73571277a06" providerId="AD" clId="Web-{12B3C121-3390-4EC5-B4F6-5D297FD0248F}"/>
    <pc:docChg chg="modSld">
      <pc:chgData name="David Warner" userId="S::david_dwarnerii.com#ext#@microsoft.onmicrosoft.com::acafcf14-4098-4a83-9425-e73571277a06" providerId="AD" clId="Web-{12B3C121-3390-4EC5-B4F6-5D297FD0248F}" dt="2021-02-08T17:33:54.208" v="39" actId="1076"/>
      <pc:docMkLst>
        <pc:docMk/>
      </pc:docMkLst>
      <pc:sldChg chg="addSp delSp modSp">
        <pc:chgData name="David Warner" userId="S::david_dwarnerii.com#ext#@microsoft.onmicrosoft.com::acafcf14-4098-4a83-9425-e73571277a06" providerId="AD" clId="Web-{12B3C121-3390-4EC5-B4F6-5D297FD0248F}" dt="2021-02-08T17:33:54.208" v="39" actId="1076"/>
        <pc:sldMkLst>
          <pc:docMk/>
          <pc:sldMk cId="357588276" sldId="2076136388"/>
        </pc:sldMkLst>
        <pc:spChg chg="del">
          <ac:chgData name="David Warner" userId="S::david_dwarnerii.com#ext#@microsoft.onmicrosoft.com::acafcf14-4098-4a83-9425-e73571277a06" providerId="AD" clId="Web-{12B3C121-3390-4EC5-B4F6-5D297FD0248F}" dt="2021-02-08T17:32:26.984" v="0"/>
          <ac:spMkLst>
            <pc:docMk/>
            <pc:sldMk cId="357588276" sldId="2076136388"/>
            <ac:spMk id="2" creationId="{04D08504-DE8C-4214-9185-9E6FBEC30343}"/>
          </ac:spMkLst>
        </pc:spChg>
        <pc:spChg chg="mod">
          <ac:chgData name="David Warner" userId="S::david_dwarnerii.com#ext#@microsoft.onmicrosoft.com::acafcf14-4098-4a83-9425-e73571277a06" providerId="AD" clId="Web-{12B3C121-3390-4EC5-B4F6-5D297FD0248F}" dt="2021-02-08T17:33:54.208" v="39" actId="1076"/>
          <ac:spMkLst>
            <pc:docMk/>
            <pc:sldMk cId="357588276" sldId="2076136388"/>
            <ac:spMk id="4" creationId="{2D335D26-370D-4789-877A-3BC2EBF899C8}"/>
          </ac:spMkLst>
        </pc:spChg>
        <pc:picChg chg="del">
          <ac:chgData name="David Warner" userId="S::david_dwarnerii.com#ext#@microsoft.onmicrosoft.com::acafcf14-4098-4a83-9425-e73571277a06" providerId="AD" clId="Web-{12B3C121-3390-4EC5-B4F6-5D297FD0248F}" dt="2021-02-08T17:32:38.579" v="2"/>
          <ac:picMkLst>
            <pc:docMk/>
            <pc:sldMk cId="357588276" sldId="2076136388"/>
            <ac:picMk id="3" creationId="{EA5383D9-C1BC-43DC-88F6-C22F1127070C}"/>
          </ac:picMkLst>
        </pc:picChg>
        <pc:picChg chg="add mod modCrop">
          <ac:chgData name="David Warner" userId="S::david_dwarnerii.com#ext#@microsoft.onmicrosoft.com::acafcf14-4098-4a83-9425-e73571277a06" providerId="AD" clId="Web-{12B3C121-3390-4EC5-B4F6-5D297FD0248F}" dt="2021-02-08T17:32:50.829" v="6"/>
          <ac:picMkLst>
            <pc:docMk/>
            <pc:sldMk cId="357588276" sldId="2076136388"/>
            <ac:picMk id="5" creationId="{189CD802-828B-495A-A7D1-27A777AB8BA1}"/>
          </ac:picMkLst>
        </pc:picChg>
      </pc:sldChg>
    </pc:docChg>
  </pc:docChgLst>
  <pc:docChgLst>
    <pc:chgData name="Waldemar Mastykarz" userId="S::wmastyka@microsoft.com::8c3ccc08-b2ec-4e63-9b9b-25eb044a606e" providerId="AD" clId="Web-{1909C09F-2092-0000-D6DE-43962AC4A025}"/>
    <pc:docChg chg="modSld">
      <pc:chgData name="Waldemar Mastykarz" userId="S::wmastyka@microsoft.com::8c3ccc08-b2ec-4e63-9b9b-25eb044a606e" providerId="AD" clId="Web-{1909C09F-2092-0000-D6DE-43962AC4A025}" dt="2021-04-20T08:30:22.699" v="58" actId="20577"/>
      <pc:docMkLst>
        <pc:docMk/>
      </pc:docMkLst>
      <pc:sldChg chg="delSp modSp">
        <pc:chgData name="Waldemar Mastykarz" userId="S::wmastyka@microsoft.com::8c3ccc08-b2ec-4e63-9b9b-25eb044a606e" providerId="AD" clId="Web-{1909C09F-2092-0000-D6DE-43962AC4A025}" dt="2021-04-20T08:30:22.699" v="58" actId="20577"/>
        <pc:sldMkLst>
          <pc:docMk/>
          <pc:sldMk cId="2253365439" sldId="1642"/>
        </pc:sldMkLst>
        <pc:spChg chg="mod">
          <ac:chgData name="Waldemar Mastykarz" userId="S::wmastyka@microsoft.com::8c3ccc08-b2ec-4e63-9b9b-25eb044a606e" providerId="AD" clId="Web-{1909C09F-2092-0000-D6DE-43962AC4A025}" dt="2021-04-20T08:30:22.699" v="58" actId="20577"/>
          <ac:spMkLst>
            <pc:docMk/>
            <pc:sldMk cId="2253365439" sldId="1642"/>
            <ac:spMk id="3" creationId="{CBDC9C38-872E-4048-96FE-C321FEF21EC1}"/>
          </ac:spMkLst>
        </pc:spChg>
        <pc:spChg chg="del">
          <ac:chgData name="Waldemar Mastykarz" userId="S::wmastyka@microsoft.com::8c3ccc08-b2ec-4e63-9b9b-25eb044a606e" providerId="AD" clId="Web-{1909C09F-2092-0000-D6DE-43962AC4A025}" dt="2021-04-20T08:28:31.368" v="0"/>
          <ac:spMkLst>
            <pc:docMk/>
            <pc:sldMk cId="2253365439" sldId="1642"/>
            <ac:spMk id="4" creationId="{4CB6218E-A086-491F-BF69-70DD2C75A1BB}"/>
          </ac:spMkLst>
        </pc:spChg>
      </pc:sldChg>
    </pc:docChg>
  </pc:docChgLst>
  <pc:docChgLst>
    <pc:chgData name="Mikael Svenson" userId="965d4e6a-fd22-4d0b-8bb9-2315d7bb356c" providerId="ADAL" clId="{900E0F0E-1155-4C21-9C49-108909DF1819}"/>
    <pc:docChg chg="custSel modSld">
      <pc:chgData name="Mikael Svenson" userId="965d4e6a-fd22-4d0b-8bb9-2315d7bb356c" providerId="ADAL" clId="{900E0F0E-1155-4C21-9C49-108909DF1819}" dt="2021-06-03T11:31:41.891" v="238" actId="6549"/>
      <pc:docMkLst>
        <pc:docMk/>
      </pc:docMkLst>
      <pc:sldChg chg="addSp delSp modSp mod">
        <pc:chgData name="Mikael Svenson" userId="965d4e6a-fd22-4d0b-8bb9-2315d7bb356c" providerId="ADAL" clId="{900E0F0E-1155-4C21-9C49-108909DF1819}" dt="2021-06-03T11:31:41.891" v="238" actId="6549"/>
        <pc:sldMkLst>
          <pc:docMk/>
          <pc:sldMk cId="2925091645" sldId="2076136308"/>
        </pc:sldMkLst>
        <pc:spChg chg="mod">
          <ac:chgData name="Mikael Svenson" userId="965d4e6a-fd22-4d0b-8bb9-2315d7bb356c" providerId="ADAL" clId="{900E0F0E-1155-4C21-9C49-108909DF1819}" dt="2021-06-03T11:31:41.891" v="238" actId="6549"/>
          <ac:spMkLst>
            <pc:docMk/>
            <pc:sldMk cId="2925091645" sldId="2076136308"/>
            <ac:spMk id="3" creationId="{CBDC9C38-872E-4048-96FE-C321FEF21EC1}"/>
          </ac:spMkLst>
        </pc:spChg>
        <pc:spChg chg="del">
          <ac:chgData name="Mikael Svenson" userId="965d4e6a-fd22-4d0b-8bb9-2315d7bb356c" providerId="ADAL" clId="{900E0F0E-1155-4C21-9C49-108909DF1819}" dt="2021-06-01T08:25:08.897" v="16" actId="478"/>
          <ac:spMkLst>
            <pc:docMk/>
            <pc:sldMk cId="2925091645" sldId="2076136308"/>
            <ac:spMk id="20" creationId="{CA4615CD-0CA9-4FAE-8B9A-2C5BFD84FBBD}"/>
          </ac:spMkLst>
        </pc:spChg>
        <pc:spChg chg="add del mod">
          <ac:chgData name="Mikael Svenson" userId="965d4e6a-fd22-4d0b-8bb9-2315d7bb356c" providerId="ADAL" clId="{900E0F0E-1155-4C21-9C49-108909DF1819}" dt="2021-06-03T09:50:32.585" v="67" actId="478"/>
          <ac:spMkLst>
            <pc:docMk/>
            <pc:sldMk cId="2925091645" sldId="2076136308"/>
            <ac:spMk id="30" creationId="{411AB476-7CBB-4A4C-878C-F6579ABAC3F6}"/>
          </ac:spMkLst>
        </pc:spChg>
        <pc:picChg chg="mod">
          <ac:chgData name="Mikael Svenson" userId="965d4e6a-fd22-4d0b-8bb9-2315d7bb356c" providerId="ADAL" clId="{900E0F0E-1155-4C21-9C49-108909DF1819}" dt="2021-06-01T08:26:00.518" v="66" actId="1076"/>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E29A2907-7894-4D4E-B36C-33A5AC5C0359}"/>
    <pc:docChg chg="modSld">
      <pc:chgData name="David Warner" userId="S::david_dwarnerii.com#ext#@microsoft.onmicrosoft.com::acafcf14-4098-4a83-9425-e73571277a06" providerId="AD" clId="Web-{E29A2907-7894-4D4E-B36C-33A5AC5C0359}" dt="2022-01-17T22:08:54.845" v="25" actId="20577"/>
      <pc:docMkLst>
        <pc:docMk/>
      </pc:docMkLst>
      <pc:sldChg chg="addSp delSp modSp">
        <pc:chgData name="David Warner" userId="S::david_dwarnerii.com#ext#@microsoft.onmicrosoft.com::acafcf14-4098-4a83-9425-e73571277a06" providerId="AD" clId="Web-{E29A2907-7894-4D4E-B36C-33A5AC5C0359}" dt="2022-01-17T22:08:54.845" v="25" actId="20577"/>
        <pc:sldMkLst>
          <pc:docMk/>
          <pc:sldMk cId="1812315545" sldId="2134805597"/>
        </pc:sldMkLst>
        <pc:spChg chg="del mod">
          <ac:chgData name="David Warner" userId="S::david_dwarnerii.com#ext#@microsoft.onmicrosoft.com::acafcf14-4098-4a83-9425-e73571277a06" providerId="AD" clId="Web-{E29A2907-7894-4D4E-B36C-33A5AC5C0359}" dt="2022-01-17T22:07:54.326" v="2"/>
          <ac:spMkLst>
            <pc:docMk/>
            <pc:sldMk cId="1812315545" sldId="2134805597"/>
            <ac:spMk id="2" creationId="{25FB0CBD-D69B-41DE-A10D-7C4DEE94BC80}"/>
          </ac:spMkLst>
        </pc:spChg>
        <pc:spChg chg="mod">
          <ac:chgData name="David Warner" userId="S::david_dwarnerii.com#ext#@microsoft.onmicrosoft.com::acafcf14-4098-4a83-9425-e73571277a06" providerId="AD" clId="Web-{E29A2907-7894-4D4E-B36C-33A5AC5C0359}" dt="2022-01-17T22:08:54.845" v="2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E29A2907-7894-4D4E-B36C-33A5AC5C0359}" dt="2022-01-17T22:08:20.593" v="8"/>
          <ac:picMkLst>
            <pc:docMk/>
            <pc:sldMk cId="1812315545" sldId="2134805597"/>
            <ac:picMk id="3" creationId="{A7418263-18BF-4F5A-A9FD-B6A8CD2489EC}"/>
          </ac:picMkLst>
        </pc:picChg>
        <pc:picChg chg="del">
          <ac:chgData name="David Warner" userId="S::david_dwarnerii.com#ext#@microsoft.onmicrosoft.com::acafcf14-4098-4a83-9425-e73571277a06" providerId="AD" clId="Web-{E29A2907-7894-4D4E-B36C-33A5AC5C0359}" dt="2022-01-17T22:07:59.170" v="3"/>
          <ac:picMkLst>
            <pc:docMk/>
            <pc:sldMk cId="1812315545" sldId="2134805597"/>
            <ac:picMk id="5" creationId="{9C5EF859-5092-427A-B73A-52A7B1BF0AB7}"/>
          </ac:picMkLst>
        </pc:picChg>
      </pc:sldChg>
    </pc:docChg>
  </pc:docChgLst>
  <pc:docChgLst>
    <pc:chgData name="Surbhi Gupta" userId="4cd92b39-496c-4ea1-b8de-864f8b027b89" providerId="ADAL" clId="{4E4FC09D-1C5B-4ABE-878D-16A1FECE6986}"/>
    <pc:docChg chg="undo custSel addSld delSld modSld modSection">
      <pc:chgData name="Surbhi Gupta" userId="4cd92b39-496c-4ea1-b8de-864f8b027b89" providerId="ADAL" clId="{4E4FC09D-1C5B-4ABE-878D-16A1FECE6986}" dt="2022-04-05T14:47:14.411" v="331" actId="14100"/>
      <pc:docMkLst>
        <pc:docMk/>
      </pc:docMkLst>
      <pc:sldChg chg="del">
        <pc:chgData name="Surbhi Gupta" userId="4cd92b39-496c-4ea1-b8de-864f8b027b89" providerId="ADAL" clId="{4E4FC09D-1C5B-4ABE-878D-16A1FECE6986}" dt="2022-04-05T05:25:55.260" v="2" actId="47"/>
        <pc:sldMkLst>
          <pc:docMk/>
          <pc:sldMk cId="2705926738" sldId="2145707274"/>
        </pc:sldMkLst>
      </pc:sldChg>
      <pc:sldChg chg="modSp add mod modNotesTx">
        <pc:chgData name="Surbhi Gupta" userId="4cd92b39-496c-4ea1-b8de-864f8b027b89" providerId="ADAL" clId="{4E4FC09D-1C5B-4ABE-878D-16A1FECE6986}" dt="2022-04-05T14:47:14.411" v="331" actId="14100"/>
        <pc:sldMkLst>
          <pc:docMk/>
          <pc:sldMk cId="1247101359" sldId="2145707276"/>
        </pc:sldMkLst>
        <pc:spChg chg="mod">
          <ac:chgData name="Surbhi Gupta" userId="4cd92b39-496c-4ea1-b8de-864f8b027b89" providerId="ADAL" clId="{4E4FC09D-1C5B-4ABE-878D-16A1FECE6986}" dt="2022-04-05T14:44:16.078" v="168" actId="1076"/>
          <ac:spMkLst>
            <pc:docMk/>
            <pc:sldMk cId="1247101359" sldId="2145707276"/>
            <ac:spMk id="23" creationId="{A2450CC2-0D85-43EC-8DA3-595A6ED0E98F}"/>
          </ac:spMkLst>
        </pc:spChg>
        <pc:spChg chg="mod">
          <ac:chgData name="Surbhi Gupta" userId="4cd92b39-496c-4ea1-b8de-864f8b027b89" providerId="ADAL" clId="{4E4FC09D-1C5B-4ABE-878D-16A1FECE6986}" dt="2022-04-05T14:45:39.717" v="327" actId="1076"/>
          <ac:spMkLst>
            <pc:docMk/>
            <pc:sldMk cId="1247101359" sldId="2145707276"/>
            <ac:spMk id="34" creationId="{806D5C58-48E5-45BA-A045-EC429FE28F72}"/>
          </ac:spMkLst>
        </pc:spChg>
        <pc:spChg chg="mod">
          <ac:chgData name="Surbhi Gupta" userId="4cd92b39-496c-4ea1-b8de-864f8b027b89" providerId="ADAL" clId="{4E4FC09D-1C5B-4ABE-878D-16A1FECE6986}" dt="2022-04-05T14:47:10.475" v="330" actId="1076"/>
          <ac:spMkLst>
            <pc:docMk/>
            <pc:sldMk cId="1247101359" sldId="2145707276"/>
            <ac:spMk id="39" creationId="{B245FC4C-0E04-B11A-D05E-36A21827F5DE}"/>
          </ac:spMkLst>
        </pc:spChg>
        <pc:spChg chg="mod">
          <ac:chgData name="Surbhi Gupta" userId="4cd92b39-496c-4ea1-b8de-864f8b027b89" providerId="ADAL" clId="{4E4FC09D-1C5B-4ABE-878D-16A1FECE6986}" dt="2022-04-05T14:46:53.490" v="329" actId="1076"/>
          <ac:spMkLst>
            <pc:docMk/>
            <pc:sldMk cId="1247101359" sldId="2145707276"/>
            <ac:spMk id="73" creationId="{1F207C2B-FC32-45FD-8665-FEC0532C2A3E}"/>
          </ac:spMkLst>
        </pc:spChg>
        <pc:picChg chg="mod">
          <ac:chgData name="Surbhi Gupta" userId="4cd92b39-496c-4ea1-b8de-864f8b027b89" providerId="ADAL" clId="{4E4FC09D-1C5B-4ABE-878D-16A1FECE6986}" dt="2022-04-05T14:46:46.342" v="328" actId="14100"/>
          <ac:picMkLst>
            <pc:docMk/>
            <pc:sldMk cId="1247101359" sldId="2145707276"/>
            <ac:picMk id="4" creationId="{8F20F7D5-77CD-4B83-7EEB-1DDA5DEF789F}"/>
          </ac:picMkLst>
        </pc:picChg>
        <pc:picChg chg="mod">
          <ac:chgData name="Surbhi Gupta" userId="4cd92b39-496c-4ea1-b8de-864f8b027b89" providerId="ADAL" clId="{4E4FC09D-1C5B-4ABE-878D-16A1FECE6986}" dt="2022-04-05T14:47:14.411" v="331" actId="14100"/>
          <ac:picMkLst>
            <pc:docMk/>
            <pc:sldMk cId="1247101359" sldId="2145707276"/>
            <ac:picMk id="1028" creationId="{93A45B48-309F-9ECF-187F-995D3AEAC85C}"/>
          </ac:picMkLst>
        </pc:picChg>
      </pc:sldChg>
    </pc:docChg>
  </pc:docChgLst>
  <pc:docChgLst>
    <pc:chgData name="Alex Terentiev" userId="S::at_sharepointalist.com#ext#@microsoft.onmicrosoft.com::81fec025-7b20-4143-87df-5a8bc15ed689" providerId="AD" clId="Web-{37EFA907-B56C-4361-BF30-574EE14793CE}"/>
    <pc:docChg chg="modSld">
      <pc:chgData name="Alex Terentiev" userId="S::at_sharepointalist.com#ext#@microsoft.onmicrosoft.com::81fec025-7b20-4143-87df-5a8bc15ed689" providerId="AD" clId="Web-{37EFA907-B56C-4361-BF30-574EE14793CE}" dt="2021-06-28T16:37:55.728" v="167" actId="20577"/>
      <pc:docMkLst>
        <pc:docMk/>
      </pc:docMkLst>
      <pc:sldChg chg="addSp delSp modSp">
        <pc:chgData name="Alex Terentiev" userId="S::at_sharepointalist.com#ext#@microsoft.onmicrosoft.com::81fec025-7b20-4143-87df-5a8bc15ed689" providerId="AD" clId="Web-{37EFA907-B56C-4361-BF30-574EE14793CE}" dt="2021-06-28T16:37:55.728" v="167" actId="20577"/>
        <pc:sldMkLst>
          <pc:docMk/>
          <pc:sldMk cId="4037611923" sldId="3334"/>
        </pc:sldMkLst>
        <pc:spChg chg="mod">
          <ac:chgData name="Alex Terentiev" userId="S::at_sharepointalist.com#ext#@microsoft.onmicrosoft.com::81fec025-7b20-4143-87df-5a8bc15ed689" providerId="AD" clId="Web-{37EFA907-B56C-4361-BF30-574EE14793CE}" dt="2021-06-28T16:37:55.728" v="167"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37EFA907-B56C-4361-BF30-574EE14793CE}" dt="2021-06-28T16:27:18.797" v="0"/>
          <ac:spMkLst>
            <pc:docMk/>
            <pc:sldMk cId="4037611923" sldId="3334"/>
            <ac:spMk id="20" creationId="{A38A6997-88F7-4734-92B2-C2F23D5F5AE0}"/>
          </ac:spMkLst>
        </pc:spChg>
        <pc:picChg chg="add mod">
          <ac:chgData name="Alex Terentiev" userId="S::at_sharepointalist.com#ext#@microsoft.onmicrosoft.com::81fec025-7b20-4143-87df-5a8bc15ed689" providerId="AD" clId="Web-{37EFA907-B56C-4361-BF30-574EE14793CE}" dt="2021-06-28T16:34:55.561" v="142" actId="14100"/>
          <ac:picMkLst>
            <pc:docMk/>
            <pc:sldMk cId="4037611923" sldId="3334"/>
            <ac:picMk id="4" creationId="{B3F9A445-05DC-43D1-BFF7-5A27F9130B25}"/>
          </ac:picMkLst>
        </pc:picChg>
        <pc:picChg chg="del">
          <ac:chgData name="Alex Terentiev" userId="S::at_sharepointalist.com#ext#@microsoft.onmicrosoft.com::81fec025-7b20-4143-87df-5a8bc15ed689" providerId="AD" clId="Web-{37EFA907-B56C-4361-BF30-574EE14793CE}" dt="2021-06-28T16:34:28.981" v="139"/>
          <ac:picMkLst>
            <pc:docMk/>
            <pc:sldMk cId="4037611923" sldId="3334"/>
            <ac:picMk id="5" creationId="{0A3560EC-C725-4A4D-B7D4-851A66B0CCC4}"/>
          </ac:picMkLst>
        </pc:picChg>
        <pc:picChg chg="del">
          <ac:chgData name="Alex Terentiev" userId="S::at_sharepointalist.com#ext#@microsoft.onmicrosoft.com::81fec025-7b20-4143-87df-5a8bc15ed689" providerId="AD" clId="Web-{37EFA907-B56C-4361-BF30-574EE14793CE}" dt="2021-06-28T16:34:27.950" v="13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37EFA907-B56C-4361-BF30-574EE14793CE}" dt="2021-06-28T16:34:26.700" v="137"/>
          <ac:picMkLst>
            <pc:docMk/>
            <pc:sldMk cId="4037611923" sldId="3334"/>
            <ac:picMk id="21" creationId="{6EB3A4A2-26CE-4E0A-AEFF-D733B34726E6}"/>
          </ac:picMkLst>
        </pc:picChg>
        <pc:picChg chg="add mod">
          <ac:chgData name="Alex Terentiev" userId="S::at_sharepointalist.com#ext#@microsoft.onmicrosoft.com::81fec025-7b20-4143-87df-5a8bc15ed689" providerId="AD" clId="Web-{37EFA907-B56C-4361-BF30-574EE14793CE}" dt="2021-06-28T16:35:21.094" v="145" actId="1076"/>
          <ac:picMkLst>
            <pc:docMk/>
            <pc:sldMk cId="4037611923" sldId="3334"/>
            <ac:picMk id="22" creationId="{304FE793-2D72-4C3E-9F11-1E460928E665}"/>
          </ac:picMkLst>
        </pc:picChg>
      </pc:sldChg>
    </pc:docChg>
  </pc:docChgLst>
  <pc:docChgLst>
    <pc:chgData name="Surbhi Gupta" userId="S::surbhigupta@microsoft.com::4cd92b39-496c-4ea1-b8de-864f8b027b89" providerId="AD" clId="Web-{91E3370D-3FBC-4726-8B02-4DFD2595ED53}"/>
    <pc:docChg chg="modSld">
      <pc:chgData name="Surbhi Gupta" userId="S::surbhigupta@microsoft.com::4cd92b39-496c-4ea1-b8de-864f8b027b89" providerId="AD" clId="Web-{91E3370D-3FBC-4726-8B02-4DFD2595ED53}" dt="2022-05-10T12:05:38.990" v="8" actId="20577"/>
      <pc:docMkLst>
        <pc:docMk/>
      </pc:docMkLst>
      <pc:sldChg chg="addSp modSp">
        <pc:chgData name="Surbhi Gupta" userId="S::surbhigupta@microsoft.com::4cd92b39-496c-4ea1-b8de-864f8b027b89" providerId="AD" clId="Web-{91E3370D-3FBC-4726-8B02-4DFD2595ED53}" dt="2022-05-10T12:05:38.990" v="8" actId="20577"/>
        <pc:sldMkLst>
          <pc:docMk/>
          <pc:sldMk cId="1247101359" sldId="2145707276"/>
        </pc:sldMkLst>
        <pc:spChg chg="add mod">
          <ac:chgData name="Surbhi Gupta" userId="S::surbhigupta@microsoft.com::4cd92b39-496c-4ea1-b8de-864f8b027b89" providerId="AD" clId="Web-{91E3370D-3FBC-4726-8B02-4DFD2595ED53}" dt="2022-05-10T12:04:45.645" v="3" actId="20577"/>
          <ac:spMkLst>
            <pc:docMk/>
            <pc:sldMk cId="1247101359" sldId="2145707276"/>
            <ac:spMk id="36" creationId="{042B4662-4D2E-67B8-FC87-40DF3A293DDE}"/>
          </ac:spMkLst>
        </pc:spChg>
        <pc:spChg chg="mod">
          <ac:chgData name="Surbhi Gupta" userId="S::surbhigupta@microsoft.com::4cd92b39-496c-4ea1-b8de-864f8b027b89" providerId="AD" clId="Web-{91E3370D-3FBC-4726-8B02-4DFD2595ED53}" dt="2022-05-10T12:05:38.990" v="8" actId="20577"/>
          <ac:spMkLst>
            <pc:docMk/>
            <pc:sldMk cId="1247101359" sldId="2145707276"/>
            <ac:spMk id="73" creationId="{1F207C2B-FC32-45FD-8665-FEC0532C2A3E}"/>
          </ac:spMkLst>
        </pc:spChg>
      </pc:sldChg>
    </pc:docChg>
  </pc:docChgLst>
  <pc:docChgLst>
    <pc:chgData name="Alex Terentiev" userId="S::at_sharepointalist.com#ext#@microsoft.onmicrosoft.com::81fec025-7b20-4143-87df-5a8bc15ed689" providerId="AD" clId="Web-{3ADFDA52-B02A-4533-9179-F6A34708F0C4}"/>
    <pc:docChg chg="modSld">
      <pc:chgData name="Alex Terentiev" userId="S::at_sharepointalist.com#ext#@microsoft.onmicrosoft.com::81fec025-7b20-4143-87df-5a8bc15ed689" providerId="AD" clId="Web-{3ADFDA52-B02A-4533-9179-F6A34708F0C4}" dt="2021-06-01T15:49:24.922" v="0"/>
      <pc:docMkLst>
        <pc:docMk/>
      </pc:docMkLst>
      <pc:sldChg chg="delSp">
        <pc:chgData name="Alex Terentiev" userId="S::at_sharepointalist.com#ext#@microsoft.onmicrosoft.com::81fec025-7b20-4143-87df-5a8bc15ed689" providerId="AD" clId="Web-{3ADFDA52-B02A-4533-9179-F6A34708F0C4}" dt="2021-06-01T15:49:24.922" v="0"/>
        <pc:sldMkLst>
          <pc:docMk/>
          <pc:sldMk cId="4037611923" sldId="3334"/>
        </pc:sldMkLst>
        <pc:spChg chg="del">
          <ac:chgData name="Alex Terentiev" userId="S::at_sharepointalist.com#ext#@microsoft.onmicrosoft.com::81fec025-7b20-4143-87df-5a8bc15ed689" providerId="AD" clId="Web-{3ADFDA52-B02A-4533-9179-F6A34708F0C4}" dt="2021-06-01T15:49:24.922" v="0"/>
          <ac:spMkLst>
            <pc:docMk/>
            <pc:sldMk cId="4037611923" sldId="3334"/>
            <ac:spMk id="23" creationId="{54E75590-A647-42C2-98D6-C348B5E81313}"/>
          </ac:spMkLst>
        </pc:spChg>
      </pc:sldChg>
    </pc:docChg>
  </pc:docChgLst>
  <pc:docChgLst>
    <pc:chgData name="Hugo Bernier" userId="846ef6cd-3f11-462c-a4be-44fff9f1a751" providerId="ADAL" clId="{2E2FAECF-25A0-4E68-8C26-6EE05DB7B612}"/>
    <pc:docChg chg="undo custSel addSld delSld modSld modSection">
      <pc:chgData name="Hugo Bernier" userId="846ef6cd-3f11-462c-a4be-44fff9f1a751" providerId="ADAL" clId="{2E2FAECF-25A0-4E68-8C26-6EE05DB7B612}" dt="2021-04-08T14:04:50.603" v="1287" actId="113"/>
      <pc:docMkLst>
        <pc:docMk/>
      </pc:docMkLst>
      <pc:sldChg chg="del">
        <pc:chgData name="Hugo Bernier" userId="846ef6cd-3f11-462c-a4be-44fff9f1a751" providerId="ADAL" clId="{2E2FAECF-25A0-4E68-8C26-6EE05DB7B612}" dt="2021-04-05T01:49:55.918" v="170" actId="47"/>
        <pc:sldMkLst>
          <pc:docMk/>
          <pc:sldMk cId="2974719989" sldId="267"/>
        </pc:sldMkLst>
      </pc:sldChg>
      <pc:sldChg chg="del">
        <pc:chgData name="Hugo Bernier" userId="846ef6cd-3f11-462c-a4be-44fff9f1a751" providerId="ADAL" clId="{2E2FAECF-25A0-4E68-8C26-6EE05DB7B612}" dt="2021-04-05T01:49:55.918" v="170" actId="47"/>
        <pc:sldMkLst>
          <pc:docMk/>
          <pc:sldMk cId="2601056034" sldId="268"/>
        </pc:sldMkLst>
      </pc:sldChg>
      <pc:sldChg chg="del">
        <pc:chgData name="Hugo Bernier" userId="846ef6cd-3f11-462c-a4be-44fff9f1a751" providerId="ADAL" clId="{2E2FAECF-25A0-4E68-8C26-6EE05DB7B612}" dt="2021-04-05T01:49:55.918" v="170" actId="47"/>
        <pc:sldMkLst>
          <pc:docMk/>
          <pc:sldMk cId="428841483" sldId="272"/>
        </pc:sldMkLst>
      </pc:sldChg>
      <pc:sldChg chg="modSp mod">
        <pc:chgData name="Hugo Bernier" userId="846ef6cd-3f11-462c-a4be-44fff9f1a751" providerId="ADAL" clId="{2E2FAECF-25A0-4E68-8C26-6EE05DB7B612}" dt="2021-04-05T01:51:13.296" v="184" actId="6549"/>
        <pc:sldMkLst>
          <pc:docMk/>
          <pc:sldMk cId="2967945684" sldId="277"/>
        </pc:sldMkLst>
        <pc:spChg chg="mod">
          <ac:chgData name="Hugo Bernier" userId="846ef6cd-3f11-462c-a4be-44fff9f1a751" providerId="ADAL" clId="{2E2FAECF-25A0-4E68-8C26-6EE05DB7B612}" dt="2021-04-05T01:51:13.296" v="184" actId="6549"/>
          <ac:spMkLst>
            <pc:docMk/>
            <pc:sldMk cId="2967945684" sldId="277"/>
            <ac:spMk id="4" creationId="{A04E16D6-6682-4068-BF11-BA8E4E8E1BBC}"/>
          </ac:spMkLst>
        </pc:spChg>
      </pc:sldChg>
      <pc:sldChg chg="del">
        <pc:chgData name="Hugo Bernier" userId="846ef6cd-3f11-462c-a4be-44fff9f1a751" providerId="ADAL" clId="{2E2FAECF-25A0-4E68-8C26-6EE05DB7B612}" dt="2021-04-05T01:49:55.918" v="170" actId="47"/>
        <pc:sldMkLst>
          <pc:docMk/>
          <pc:sldMk cId="1539891205" sldId="343"/>
        </pc:sldMkLst>
      </pc:sldChg>
      <pc:sldChg chg="del">
        <pc:chgData name="Hugo Bernier" userId="846ef6cd-3f11-462c-a4be-44fff9f1a751" providerId="ADAL" clId="{2E2FAECF-25A0-4E68-8C26-6EE05DB7B612}" dt="2021-04-05T01:49:55.918" v="170" actId="47"/>
        <pc:sldMkLst>
          <pc:docMk/>
          <pc:sldMk cId="2840121709" sldId="345"/>
        </pc:sldMkLst>
      </pc:sldChg>
      <pc:sldChg chg="del">
        <pc:chgData name="Hugo Bernier" userId="846ef6cd-3f11-462c-a4be-44fff9f1a751" providerId="ADAL" clId="{2E2FAECF-25A0-4E68-8C26-6EE05DB7B612}" dt="2021-04-05T01:49:55.918" v="170" actId="47"/>
        <pc:sldMkLst>
          <pc:docMk/>
          <pc:sldMk cId="2902822800" sldId="346"/>
        </pc:sldMkLst>
      </pc:sldChg>
      <pc:sldChg chg="del">
        <pc:chgData name="Hugo Bernier" userId="846ef6cd-3f11-462c-a4be-44fff9f1a751" providerId="ADAL" clId="{2E2FAECF-25A0-4E68-8C26-6EE05DB7B612}" dt="2021-04-05T01:49:55.918" v="170" actId="47"/>
        <pc:sldMkLst>
          <pc:docMk/>
          <pc:sldMk cId="1728327467" sldId="347"/>
        </pc:sldMkLst>
      </pc:sldChg>
      <pc:sldChg chg="del">
        <pc:chgData name="Hugo Bernier" userId="846ef6cd-3f11-462c-a4be-44fff9f1a751" providerId="ADAL" clId="{2E2FAECF-25A0-4E68-8C26-6EE05DB7B612}" dt="2021-04-05T01:49:55.918" v="170" actId="47"/>
        <pc:sldMkLst>
          <pc:docMk/>
          <pc:sldMk cId="1976807916" sldId="349"/>
        </pc:sldMkLst>
      </pc:sldChg>
      <pc:sldChg chg="modSp mod">
        <pc:chgData name="Hugo Bernier" userId="846ef6cd-3f11-462c-a4be-44fff9f1a751" providerId="ADAL" clId="{2E2FAECF-25A0-4E68-8C26-6EE05DB7B612}" dt="2021-04-05T01:32:09.357" v="21" actId="20577"/>
        <pc:sldMkLst>
          <pc:docMk/>
          <pc:sldMk cId="287163252" sldId="1567"/>
        </pc:sldMkLst>
        <pc:spChg chg="mod">
          <ac:chgData name="Hugo Bernier" userId="846ef6cd-3f11-462c-a4be-44fff9f1a751" providerId="ADAL" clId="{2E2FAECF-25A0-4E68-8C26-6EE05DB7B612}" dt="2021-04-05T01:32:09.357" v="21" actId="20577"/>
          <ac:spMkLst>
            <pc:docMk/>
            <pc:sldMk cId="287163252" sldId="1567"/>
            <ac:spMk id="8" creationId="{00000000-0000-0000-0000-000000000000}"/>
          </ac:spMkLst>
        </pc:spChg>
      </pc:sldChg>
      <pc:sldChg chg="addSp delSp modSp mod">
        <pc:chgData name="Hugo Bernier" userId="846ef6cd-3f11-462c-a4be-44fff9f1a751" providerId="ADAL" clId="{2E2FAECF-25A0-4E68-8C26-6EE05DB7B612}" dt="2021-04-05T01:43:09.633" v="145" actId="6549"/>
        <pc:sldMkLst>
          <pc:docMk/>
          <pc:sldMk cId="10702720" sldId="2079"/>
        </pc:sldMkLst>
        <pc:spChg chg="add del">
          <ac:chgData name="Hugo Bernier" userId="846ef6cd-3f11-462c-a4be-44fff9f1a751" providerId="ADAL" clId="{2E2FAECF-25A0-4E68-8C26-6EE05DB7B612}" dt="2021-04-05T01:36:16.498" v="89"/>
          <ac:spMkLst>
            <pc:docMk/>
            <pc:sldMk cId="10702720" sldId="2079"/>
            <ac:spMk id="4" creationId="{48262E07-6EC1-48A4-B270-92F5C4D80BF2}"/>
          </ac:spMkLst>
        </pc:spChg>
        <pc:spChg chg="add del">
          <ac:chgData name="Hugo Bernier" userId="846ef6cd-3f11-462c-a4be-44fff9f1a751" providerId="ADAL" clId="{2E2FAECF-25A0-4E68-8C26-6EE05DB7B612}" dt="2021-04-05T01:36:37.094" v="91"/>
          <ac:spMkLst>
            <pc:docMk/>
            <pc:sldMk cId="10702720" sldId="2079"/>
            <ac:spMk id="6" creationId="{33532E92-E74C-437D-AC52-CEBE6308092F}"/>
          </ac:spMkLst>
        </pc:spChg>
        <pc:spChg chg="mod">
          <ac:chgData name="Hugo Bernier" userId="846ef6cd-3f11-462c-a4be-44fff9f1a751" providerId="ADAL" clId="{2E2FAECF-25A0-4E68-8C26-6EE05DB7B612}" dt="2021-04-05T01:43:09.633" v="145" actId="6549"/>
          <ac:spMkLst>
            <pc:docMk/>
            <pc:sldMk cId="10702720" sldId="2079"/>
            <ac:spMk id="8" creationId="{00000000-0000-0000-0000-000000000000}"/>
          </ac:spMkLst>
        </pc:spChg>
        <pc:picChg chg="del">
          <ac:chgData name="Hugo Bernier" userId="846ef6cd-3f11-462c-a4be-44fff9f1a751" providerId="ADAL" clId="{2E2FAECF-25A0-4E68-8C26-6EE05DB7B612}" dt="2021-04-05T01:42:01.305" v="114" actId="478"/>
          <ac:picMkLst>
            <pc:docMk/>
            <pc:sldMk cId="10702720" sldId="2079"/>
            <ac:picMk id="2" creationId="{8217BDA2-630E-431E-99B5-F5CCF0394A91}"/>
          </ac:picMkLst>
        </pc:picChg>
        <pc:picChg chg="add mod modCrop">
          <ac:chgData name="Hugo Bernier" userId="846ef6cd-3f11-462c-a4be-44fff9f1a751" providerId="ADAL" clId="{2E2FAECF-25A0-4E68-8C26-6EE05DB7B612}" dt="2021-04-05T01:42:16.520" v="116" actId="408"/>
          <ac:picMkLst>
            <pc:docMk/>
            <pc:sldMk cId="10702720" sldId="2079"/>
            <ac:picMk id="10" creationId="{DCF1F15A-2BFC-436F-81AF-7BDB465DE74D}"/>
          </ac:picMkLst>
        </pc:picChg>
        <pc:picChg chg="del">
          <ac:chgData name="Hugo Bernier" userId="846ef6cd-3f11-462c-a4be-44fff9f1a751" providerId="ADAL" clId="{2E2FAECF-25A0-4E68-8C26-6EE05DB7B612}" dt="2021-04-05T01:37:50.172" v="100" actId="478"/>
          <ac:picMkLst>
            <pc:docMk/>
            <pc:sldMk cId="10702720" sldId="2079"/>
            <ac:picMk id="11" creationId="{9D84FA79-3D16-49AB-9DD9-7479C1B5C089}"/>
          </ac:picMkLst>
        </pc:picChg>
        <pc:picChg chg="del">
          <ac:chgData name="Hugo Bernier" userId="846ef6cd-3f11-462c-a4be-44fff9f1a751" providerId="ADAL" clId="{2E2FAECF-25A0-4E68-8C26-6EE05DB7B612}" dt="2021-04-05T01:32:25.135" v="22" actId="478"/>
          <ac:picMkLst>
            <pc:docMk/>
            <pc:sldMk cId="10702720" sldId="2079"/>
            <ac:picMk id="13" creationId="{62453303-C918-4EAB-8D85-9BA92DCF2A91}"/>
          </ac:picMkLst>
        </pc:picChg>
        <pc:picChg chg="del">
          <ac:chgData name="Hugo Bernier" userId="846ef6cd-3f11-462c-a4be-44fff9f1a751" providerId="ADAL" clId="{2E2FAECF-25A0-4E68-8C26-6EE05DB7B612}" dt="2021-04-05T01:40:09.884" v="108" actId="478"/>
          <ac:picMkLst>
            <pc:docMk/>
            <pc:sldMk cId="10702720" sldId="2079"/>
            <ac:picMk id="1026" creationId="{2EF9118F-C222-407A-B9FB-CF2CE51DECEF}"/>
          </ac:picMkLst>
        </pc:picChg>
        <pc:picChg chg="add mod">
          <ac:chgData name="Hugo Bernier" userId="846ef6cd-3f11-462c-a4be-44fff9f1a751" providerId="ADAL" clId="{2E2FAECF-25A0-4E68-8C26-6EE05DB7B612}" dt="2021-04-05T01:42:16.520" v="116" actId="408"/>
          <ac:picMkLst>
            <pc:docMk/>
            <pc:sldMk cId="10702720" sldId="2079"/>
            <ac:picMk id="1030" creationId="{E4676B73-FD6F-4498-BC7F-5F565164B569}"/>
          </ac:picMkLst>
        </pc:picChg>
        <pc:picChg chg="add mod">
          <ac:chgData name="Hugo Bernier" userId="846ef6cd-3f11-462c-a4be-44fff9f1a751" providerId="ADAL" clId="{2E2FAECF-25A0-4E68-8C26-6EE05DB7B612}" dt="2021-04-05T01:42:16.520" v="116" actId="408"/>
          <ac:picMkLst>
            <pc:docMk/>
            <pc:sldMk cId="10702720" sldId="2079"/>
            <ac:picMk id="1032" creationId="{F7CBFF6F-29DF-4743-BF62-A3B043E0DC86}"/>
          </ac:picMkLst>
        </pc:picChg>
      </pc:sldChg>
      <pc:sldChg chg="addSp delSp modSp mod">
        <pc:chgData name="Hugo Bernier" userId="846ef6cd-3f11-462c-a4be-44fff9f1a751" providerId="ADAL" clId="{2E2FAECF-25A0-4E68-8C26-6EE05DB7B612}" dt="2021-04-05T01:57:10.299" v="250" actId="1036"/>
        <pc:sldMkLst>
          <pc:docMk/>
          <pc:sldMk cId="778883926" sldId="2076136264"/>
        </pc:sldMkLst>
        <pc:spChg chg="del">
          <ac:chgData name="Hugo Bernier" userId="846ef6cd-3f11-462c-a4be-44fff9f1a751" providerId="ADAL" clId="{2E2FAECF-25A0-4E68-8C26-6EE05DB7B612}" dt="2021-04-05T01:54:58.358" v="214" actId="478"/>
          <ac:spMkLst>
            <pc:docMk/>
            <pc:sldMk cId="778883926" sldId="2076136264"/>
            <ac:spMk id="12" creationId="{51F11C7D-1C3F-43B4-ACD3-702D70211F33}"/>
          </ac:spMkLst>
        </pc:spChg>
        <pc:spChg chg="mod">
          <ac:chgData name="Hugo Bernier" userId="846ef6cd-3f11-462c-a4be-44fff9f1a751" providerId="ADAL" clId="{2E2FAECF-25A0-4E68-8C26-6EE05DB7B612}" dt="2021-04-05T01:57:10.299" v="250" actId="1036"/>
          <ac:spMkLst>
            <pc:docMk/>
            <pc:sldMk cId="778883926" sldId="2076136264"/>
            <ac:spMk id="14" creationId="{953584C8-8734-42EA-AD16-6AA2B405D249}"/>
          </ac:spMkLst>
        </pc:spChg>
        <pc:grpChg chg="del">
          <ac:chgData name="Hugo Bernier" userId="846ef6cd-3f11-462c-a4be-44fff9f1a751" providerId="ADAL" clId="{2E2FAECF-25A0-4E68-8C26-6EE05DB7B612}" dt="2021-04-05T01:54:50.572" v="212" actId="478"/>
          <ac:grpSpMkLst>
            <pc:docMk/>
            <pc:sldMk cId="778883926" sldId="2076136264"/>
            <ac:grpSpMk id="5" creationId="{7A361181-D956-49E8-8DF1-E05AC9FDF064}"/>
          </ac:grpSpMkLst>
        </pc:grpChg>
        <pc:picChg chg="add mod">
          <ac:chgData name="Hugo Bernier" userId="846ef6cd-3f11-462c-a4be-44fff9f1a751" providerId="ADAL" clId="{2E2FAECF-25A0-4E68-8C26-6EE05DB7B612}" dt="2021-04-05T01:54:38.780" v="209" actId="1076"/>
          <ac:picMkLst>
            <pc:docMk/>
            <pc:sldMk cId="778883926" sldId="2076136264"/>
            <ac:picMk id="10" creationId="{58865316-36E8-40A4-87D9-AE68D2C1F8D6}"/>
          </ac:picMkLst>
        </pc:picChg>
        <pc:picChg chg="add mod">
          <ac:chgData name="Hugo Bernier" userId="846ef6cd-3f11-462c-a4be-44fff9f1a751" providerId="ADAL" clId="{2E2FAECF-25A0-4E68-8C26-6EE05DB7B612}" dt="2021-04-05T01:54:43.715" v="210" actId="1076"/>
          <ac:picMkLst>
            <pc:docMk/>
            <pc:sldMk cId="778883926" sldId="2076136264"/>
            <ac:picMk id="11" creationId="{6D334B19-A721-452D-A924-23DC31DD276F}"/>
          </ac:picMkLst>
        </pc:picChg>
        <pc:picChg chg="add mod">
          <ac:chgData name="Hugo Bernier" userId="846ef6cd-3f11-462c-a4be-44fff9f1a751" providerId="ADAL" clId="{2E2FAECF-25A0-4E68-8C26-6EE05DB7B612}" dt="2021-04-05T01:54:48.643" v="211" actId="1076"/>
          <ac:picMkLst>
            <pc:docMk/>
            <pc:sldMk cId="778883926" sldId="2076136264"/>
            <ac:picMk id="13" creationId="{C943AAD7-7D62-4532-B6E9-78E3AFFF88CC}"/>
          </ac:picMkLst>
        </pc:picChg>
        <pc:picChg chg="del">
          <ac:chgData name="Hugo Bernier" userId="846ef6cd-3f11-462c-a4be-44fff9f1a751" providerId="ADAL" clId="{2E2FAECF-25A0-4E68-8C26-6EE05DB7B612}" dt="2021-04-05T01:55:01.221" v="215" actId="478"/>
          <ac:picMkLst>
            <pc:docMk/>
            <pc:sldMk cId="778883926" sldId="2076136264"/>
            <ac:picMk id="2050" creationId="{C69CDD5D-527F-44D8-BCE7-C712F7D7FBAC}"/>
          </ac:picMkLst>
        </pc:picChg>
        <pc:picChg chg="del">
          <ac:chgData name="Hugo Bernier" userId="846ef6cd-3f11-462c-a4be-44fff9f1a751" providerId="ADAL" clId="{2E2FAECF-25A0-4E68-8C26-6EE05DB7B612}" dt="2021-04-05T01:54:54.501" v="213" actId="478"/>
          <ac:picMkLst>
            <pc:docMk/>
            <pc:sldMk cId="778883926" sldId="2076136264"/>
            <ac:picMk id="3074" creationId="{0C5A4A85-761A-462F-9399-0FF4BF19E1D2}"/>
          </ac:picMkLst>
        </pc:picChg>
      </pc:sldChg>
      <pc:sldChg chg="addSp modSp mod modAnim">
        <pc:chgData name="Hugo Bernier" userId="846ef6cd-3f11-462c-a4be-44fff9f1a751" providerId="ADAL" clId="{2E2FAECF-25A0-4E68-8C26-6EE05DB7B612}" dt="2021-04-05T01:53:42.799" v="206" actId="206"/>
        <pc:sldMkLst>
          <pc:docMk/>
          <pc:sldMk cId="4039685786" sldId="2076136275"/>
        </pc:sldMkLst>
        <pc:picChg chg="add mod">
          <ac:chgData name="Hugo Bernier" userId="846ef6cd-3f11-462c-a4be-44fff9f1a751" providerId="ADAL" clId="{2E2FAECF-25A0-4E68-8C26-6EE05DB7B612}" dt="2021-04-05T01:52:04.199" v="191" actId="1076"/>
          <ac:picMkLst>
            <pc:docMk/>
            <pc:sldMk cId="4039685786" sldId="2076136275"/>
            <ac:picMk id="9" creationId="{454EB74A-6792-49CE-BE7F-4F66BCC4A37A}"/>
          </ac:picMkLst>
        </pc:picChg>
      </pc:sldChg>
      <pc:sldChg chg="addSp delSp modSp mod">
        <pc:chgData name="Hugo Bernier" userId="846ef6cd-3f11-462c-a4be-44fff9f1a751" providerId="ADAL" clId="{2E2FAECF-25A0-4E68-8C26-6EE05DB7B612}" dt="2021-04-05T01:48:09.109" v="160" actId="478"/>
        <pc:sldMkLst>
          <pc:docMk/>
          <pc:sldMk cId="1901332553" sldId="2076136282"/>
        </pc:sldMkLst>
        <pc:spChg chg="add del">
          <ac:chgData name="Hugo Bernier" userId="846ef6cd-3f11-462c-a4be-44fff9f1a751" providerId="ADAL" clId="{2E2FAECF-25A0-4E68-8C26-6EE05DB7B612}" dt="2021-04-05T01:46:52.324" v="152"/>
          <ac:spMkLst>
            <pc:docMk/>
            <pc:sldMk cId="1901332553" sldId="2076136282"/>
            <ac:spMk id="2" creationId="{D10D9A88-FE67-4198-AE9F-6F029A4212FB}"/>
          </ac:spMkLst>
        </pc:spChg>
        <pc:spChg chg="add del mod">
          <ac:chgData name="Hugo Bernier" userId="846ef6cd-3f11-462c-a4be-44fff9f1a751" providerId="ADAL" clId="{2E2FAECF-25A0-4E68-8C26-6EE05DB7B612}" dt="2021-04-05T01:46:47.883" v="150" actId="478"/>
          <ac:spMkLst>
            <pc:docMk/>
            <pc:sldMk cId="1901332553" sldId="2076136282"/>
            <ac:spMk id="4" creationId="{D172B938-B430-4616-BCAB-61DDEF570F82}"/>
          </ac:spMkLst>
        </pc:spChg>
        <pc:picChg chg="add mod">
          <ac:chgData name="Hugo Bernier" userId="846ef6cd-3f11-462c-a4be-44fff9f1a751" providerId="ADAL" clId="{2E2FAECF-25A0-4E68-8C26-6EE05DB7B612}" dt="2021-04-05T01:48:05.978" v="159" actId="1076"/>
          <ac:picMkLst>
            <pc:docMk/>
            <pc:sldMk cId="1901332553" sldId="2076136282"/>
            <ac:picMk id="6" creationId="{A48E7D50-AB8B-460F-92A0-B07931567633}"/>
          </ac:picMkLst>
        </pc:picChg>
        <pc:picChg chg="del">
          <ac:chgData name="Hugo Bernier" userId="846ef6cd-3f11-462c-a4be-44fff9f1a751" providerId="ADAL" clId="{2E2FAECF-25A0-4E68-8C26-6EE05DB7B612}" dt="2021-04-05T01:48:09.109" v="160" actId="478"/>
          <ac:picMkLst>
            <pc:docMk/>
            <pc:sldMk cId="1901332553" sldId="2076136282"/>
            <ac:picMk id="1028" creationId="{D51D4D84-762C-41DB-A90A-36B1DF7F2705}"/>
          </ac:picMkLst>
        </pc:picChg>
      </pc:sldChg>
      <pc:sldChg chg="delSp modSp mod delAnim">
        <pc:chgData name="Hugo Bernier" userId="846ef6cd-3f11-462c-a4be-44fff9f1a751" providerId="ADAL" clId="{2E2FAECF-25A0-4E68-8C26-6EE05DB7B612}" dt="2021-04-05T01:44:17.852" v="148" actId="1037"/>
        <pc:sldMkLst>
          <pc:docMk/>
          <pc:sldMk cId="357588276" sldId="2076136388"/>
        </pc:sldMkLst>
        <pc:spChg chg="del">
          <ac:chgData name="Hugo Bernier" userId="846ef6cd-3f11-462c-a4be-44fff9f1a751" providerId="ADAL" clId="{2E2FAECF-25A0-4E68-8C26-6EE05DB7B612}" dt="2021-04-05T01:44:14.373" v="146" actId="478"/>
          <ac:spMkLst>
            <pc:docMk/>
            <pc:sldMk cId="357588276" sldId="2076136388"/>
            <ac:spMk id="3" creationId="{629C4B94-71DA-40BB-8689-BC11D2F3DE1F}"/>
          </ac:spMkLst>
        </pc:spChg>
        <pc:picChg chg="mod">
          <ac:chgData name="Hugo Bernier" userId="846ef6cd-3f11-462c-a4be-44fff9f1a751" providerId="ADAL" clId="{2E2FAECF-25A0-4E68-8C26-6EE05DB7B612}" dt="2021-04-05T01:44:17.852" v="148" actId="1037"/>
          <ac:picMkLst>
            <pc:docMk/>
            <pc:sldMk cId="357588276" sldId="2076136388"/>
            <ac:picMk id="5" creationId="{D85B9EC6-EA01-4CE7-9AC2-E350CC8B5AD2}"/>
          </ac:picMkLst>
        </pc:picChg>
      </pc:sldChg>
      <pc:sldChg chg="addSp delSp del mod">
        <pc:chgData name="Hugo Bernier" userId="846ef6cd-3f11-462c-a4be-44fff9f1a751" providerId="ADAL" clId="{2E2FAECF-25A0-4E68-8C26-6EE05DB7B612}" dt="2021-04-05T01:49:11.898" v="168" actId="47"/>
        <pc:sldMkLst>
          <pc:docMk/>
          <pc:sldMk cId="1154834655" sldId="2076136390"/>
        </pc:sldMkLst>
        <pc:picChg chg="add del">
          <ac:chgData name="Hugo Bernier" userId="846ef6cd-3f11-462c-a4be-44fff9f1a751" providerId="ADAL" clId="{2E2FAECF-25A0-4E68-8C26-6EE05DB7B612}" dt="2021-04-05T01:48:27.815" v="162" actId="478"/>
          <ac:picMkLst>
            <pc:docMk/>
            <pc:sldMk cId="1154834655" sldId="2076136390"/>
            <ac:picMk id="31" creationId="{02EB3EDF-1384-48A1-81D7-FE9A96D30620}"/>
          </ac:picMkLst>
        </pc:picChg>
      </pc:sldChg>
      <pc:sldChg chg="del">
        <pc:chgData name="Hugo Bernier" userId="846ef6cd-3f11-462c-a4be-44fff9f1a751" providerId="ADAL" clId="{2E2FAECF-25A0-4E68-8C26-6EE05DB7B612}" dt="2021-04-05T01:49:55.918" v="170" actId="47"/>
        <pc:sldMkLst>
          <pc:docMk/>
          <pc:sldMk cId="3867987761" sldId="2076137533"/>
        </pc:sldMkLst>
      </pc:sldChg>
      <pc:sldChg chg="addSp delSp modSp add mod modNotesTx">
        <pc:chgData name="Hugo Bernier" userId="846ef6cd-3f11-462c-a4be-44fff9f1a751" providerId="ADAL" clId="{2E2FAECF-25A0-4E68-8C26-6EE05DB7B612}" dt="2021-04-08T14:04:50.603" v="1287" actId="113"/>
        <pc:sldMkLst>
          <pc:docMk/>
          <pc:sldMk cId="2636939237" sldId="2076137579"/>
        </pc:sldMkLst>
        <pc:spChg chg="mod">
          <ac:chgData name="Hugo Bernier" userId="846ef6cd-3f11-462c-a4be-44fff9f1a751" providerId="ADAL" clId="{2E2FAECF-25A0-4E68-8C26-6EE05DB7B612}" dt="2021-04-08T03:54:53.096" v="1096" actId="20577"/>
          <ac:spMkLst>
            <pc:docMk/>
            <pc:sldMk cId="2636939237" sldId="2076137579"/>
            <ac:spMk id="3" creationId="{CBDC9C38-872E-4048-96FE-C321FEF21EC1}"/>
          </ac:spMkLst>
        </pc:spChg>
        <pc:spChg chg="mod">
          <ac:chgData name="Hugo Bernier" userId="846ef6cd-3f11-462c-a4be-44fff9f1a751" providerId="ADAL" clId="{2E2FAECF-25A0-4E68-8C26-6EE05DB7B612}" dt="2021-04-08T03:01:15.012" v="922" actId="1076"/>
          <ac:spMkLst>
            <pc:docMk/>
            <pc:sldMk cId="2636939237" sldId="2076137579"/>
            <ac:spMk id="5" creationId="{D99E2DB0-70F3-400F-878F-33AE8632B7BC}"/>
          </ac:spMkLst>
        </pc:spChg>
        <pc:spChg chg="add">
          <ac:chgData name="Hugo Bernier" userId="846ef6cd-3f11-462c-a4be-44fff9f1a751" providerId="ADAL" clId="{2E2FAECF-25A0-4E68-8C26-6EE05DB7B612}" dt="2021-04-08T03:50:22.888" v="1004"/>
          <ac:spMkLst>
            <pc:docMk/>
            <pc:sldMk cId="2636939237" sldId="2076137579"/>
            <ac:spMk id="18" creationId="{EA52D9A0-A884-4AFB-AC0A-EE552CFDF50B}"/>
          </ac:spMkLst>
        </pc:spChg>
        <pc:spChg chg="add del">
          <ac:chgData name="Hugo Bernier" userId="846ef6cd-3f11-462c-a4be-44fff9f1a751" providerId="ADAL" clId="{2E2FAECF-25A0-4E68-8C26-6EE05DB7B612}" dt="2021-04-05T03:59:48.834" v="692"/>
          <ac:spMkLst>
            <pc:docMk/>
            <pc:sldMk cId="2636939237" sldId="2076137579"/>
            <ac:spMk id="21" creationId="{90CEE258-00A1-4A3E-BBF9-DBE762151C6C}"/>
          </ac:spMkLst>
        </pc:spChg>
        <pc:grpChg chg="add del mod topLvl">
          <ac:chgData name="Hugo Bernier" userId="846ef6cd-3f11-462c-a4be-44fff9f1a751" providerId="ADAL" clId="{2E2FAECF-25A0-4E68-8C26-6EE05DB7B612}" dt="2021-04-08T03:52:19.364" v="1026" actId="165"/>
          <ac:grpSpMkLst>
            <pc:docMk/>
            <pc:sldMk cId="2636939237" sldId="2076137579"/>
            <ac:grpSpMk id="4" creationId="{3676B26C-B476-4C5B-913E-BBAAD1E304EC}"/>
          </ac:grpSpMkLst>
        </pc:grpChg>
        <pc:grpChg chg="add del mod topLvl">
          <ac:chgData name="Hugo Bernier" userId="846ef6cd-3f11-462c-a4be-44fff9f1a751" providerId="ADAL" clId="{2E2FAECF-25A0-4E68-8C26-6EE05DB7B612}" dt="2021-04-08T03:53:37.445" v="1064" actId="165"/>
          <ac:grpSpMkLst>
            <pc:docMk/>
            <pc:sldMk cId="2636939237" sldId="2076137579"/>
            <ac:grpSpMk id="19" creationId="{1E8B5547-3FF0-4C93-A740-8F3B0DC1B71F}"/>
          </ac:grpSpMkLst>
        </pc:grpChg>
        <pc:grpChg chg="add del mod">
          <ac:chgData name="Hugo Bernier" userId="846ef6cd-3f11-462c-a4be-44fff9f1a751" providerId="ADAL" clId="{2E2FAECF-25A0-4E68-8C26-6EE05DB7B612}" dt="2021-04-08T03:51:59.022" v="1020" actId="165"/>
          <ac:grpSpMkLst>
            <pc:docMk/>
            <pc:sldMk cId="2636939237" sldId="2076137579"/>
            <ac:grpSpMk id="21" creationId="{BC23641F-8906-4FDD-8720-75DCC44E2D18}"/>
          </ac:grpSpMkLst>
        </pc:grpChg>
        <pc:grpChg chg="add mod">
          <ac:chgData name="Hugo Bernier" userId="846ef6cd-3f11-462c-a4be-44fff9f1a751" providerId="ADAL" clId="{2E2FAECF-25A0-4E68-8C26-6EE05DB7B612}" dt="2021-04-05T05:21:33.180" v="843" actId="164"/>
          <ac:grpSpMkLst>
            <pc:docMk/>
            <pc:sldMk cId="2636939237" sldId="2076137579"/>
            <ac:grpSpMk id="35" creationId="{DEBCEB04-371C-4E27-ACE4-C74A1CB5F464}"/>
          </ac:grpSpMkLst>
        </pc:grpChg>
        <pc:grpChg chg="add del mod">
          <ac:chgData name="Hugo Bernier" userId="846ef6cd-3f11-462c-a4be-44fff9f1a751" providerId="ADAL" clId="{2E2FAECF-25A0-4E68-8C26-6EE05DB7B612}" dt="2021-04-05T05:21:51.547" v="848" actId="165"/>
          <ac:grpSpMkLst>
            <pc:docMk/>
            <pc:sldMk cId="2636939237" sldId="2076137579"/>
            <ac:grpSpMk id="36" creationId="{BF2CE634-77E3-4D6D-AD77-8082786F4A0F}"/>
          </ac:grpSpMkLst>
        </pc:grpChg>
        <pc:picChg chg="add del mod">
          <ac:chgData name="Hugo Bernier" userId="846ef6cd-3f11-462c-a4be-44fff9f1a751" providerId="ADAL" clId="{2E2FAECF-25A0-4E68-8C26-6EE05DB7B612}" dt="2021-04-05T03:02:59.988" v="509"/>
          <ac:picMkLst>
            <pc:docMk/>
            <pc:sldMk cId="2636939237" sldId="2076137579"/>
            <ac:picMk id="18" creationId="{3ABDFC06-0D76-419F-9A0D-A64B0FF2F638}"/>
          </ac:picMkLst>
        </pc:picChg>
        <pc:picChg chg="add mod topLvl modCrop">
          <ac:chgData name="Hugo Bernier" userId="846ef6cd-3f11-462c-a4be-44fff9f1a751" providerId="ADAL" clId="{2E2FAECF-25A0-4E68-8C26-6EE05DB7B612}" dt="2021-04-08T03:52:56.459" v="1052" actId="732"/>
          <ac:picMkLst>
            <pc:docMk/>
            <pc:sldMk cId="2636939237" sldId="2076137579"/>
            <ac:picMk id="20" creationId="{9E37CD7A-9E8F-480E-A525-3ECB48E84B21}"/>
          </ac:picMkLst>
        </pc:picChg>
        <pc:picChg chg="del">
          <ac:chgData name="Hugo Bernier" userId="846ef6cd-3f11-462c-a4be-44fff9f1a751" providerId="ADAL" clId="{2E2FAECF-25A0-4E68-8C26-6EE05DB7B612}" dt="2021-04-05T02:42:58.113" v="341" actId="478"/>
          <ac:picMkLst>
            <pc:docMk/>
            <pc:sldMk cId="2636939237" sldId="2076137579"/>
            <ac:picMk id="23" creationId="{9AB100A1-A1B6-44B2-A106-D52AF367FE83}"/>
          </ac:picMkLst>
        </pc:picChg>
        <pc:picChg chg="add mod topLvl modCrop">
          <ac:chgData name="Hugo Bernier" userId="846ef6cd-3f11-462c-a4be-44fff9f1a751" providerId="ADAL" clId="{2E2FAECF-25A0-4E68-8C26-6EE05DB7B612}" dt="2021-04-08T03:53:31.666" v="1061" actId="732"/>
          <ac:picMkLst>
            <pc:docMk/>
            <pc:sldMk cId="2636939237" sldId="2076137579"/>
            <ac:picMk id="25" creationId="{F8951A43-4B32-4A8B-9A59-A493EA85EC81}"/>
          </ac:picMkLst>
        </pc:picChg>
        <pc:picChg chg="mod">
          <ac:chgData name="Hugo Bernier" userId="846ef6cd-3f11-462c-a4be-44fff9f1a751" providerId="ADAL" clId="{2E2FAECF-25A0-4E68-8C26-6EE05DB7B612}" dt="2021-04-08T03:55:09.985" v="1128" actId="1036"/>
          <ac:picMkLst>
            <pc:docMk/>
            <pc:sldMk cId="2636939237" sldId="2076137579"/>
            <ac:picMk id="26" creationId="{EDE4CD0D-2903-4CCC-A662-C6027CE51F41}"/>
          </ac:picMkLst>
        </pc:picChg>
        <pc:picChg chg="mod">
          <ac:chgData name="Hugo Bernier" userId="846ef6cd-3f11-462c-a4be-44fff9f1a751" providerId="ADAL" clId="{2E2FAECF-25A0-4E68-8C26-6EE05DB7B612}" dt="2021-04-08T13:37:44.511" v="1255" actId="1036"/>
          <ac:picMkLst>
            <pc:docMk/>
            <pc:sldMk cId="2636939237" sldId="2076137579"/>
            <ac:picMk id="27" creationId="{64C72913-1F84-4804-AD31-D365A9787AB7}"/>
          </ac:picMkLst>
        </pc:picChg>
        <pc:picChg chg="mod">
          <ac:chgData name="Hugo Bernier" userId="846ef6cd-3f11-462c-a4be-44fff9f1a751" providerId="ADAL" clId="{2E2FAECF-25A0-4E68-8C26-6EE05DB7B612}" dt="2021-04-08T13:37:44.511" v="1255" actId="1036"/>
          <ac:picMkLst>
            <pc:docMk/>
            <pc:sldMk cId="2636939237" sldId="2076137579"/>
            <ac:picMk id="28" creationId="{552212ED-7E19-4286-B5FA-6D82FC5469E3}"/>
          </ac:picMkLst>
        </pc:picChg>
        <pc:picChg chg="del">
          <ac:chgData name="Hugo Bernier" userId="846ef6cd-3f11-462c-a4be-44fff9f1a751" providerId="ADAL" clId="{2E2FAECF-25A0-4E68-8C26-6EE05DB7B612}" dt="2021-04-05T01:49:07.098" v="167" actId="478"/>
          <ac:picMkLst>
            <pc:docMk/>
            <pc:sldMk cId="2636939237" sldId="2076137579"/>
            <ac:picMk id="29" creationId="{9214A2C0-AE58-4C07-B214-D48A733388A2}"/>
          </ac:picMkLst>
        </pc:picChg>
        <pc:picChg chg="add mod topLvl">
          <ac:chgData name="Hugo Bernier" userId="846ef6cd-3f11-462c-a4be-44fff9f1a751" providerId="ADAL" clId="{2E2FAECF-25A0-4E68-8C26-6EE05DB7B612}" dt="2021-04-08T03:52:19.364" v="1026" actId="165"/>
          <ac:picMkLst>
            <pc:docMk/>
            <pc:sldMk cId="2636939237" sldId="2076137579"/>
            <ac:picMk id="31" creationId="{728DD8E2-89C0-4A77-A6FA-03C62AF0DF38}"/>
          </ac:picMkLst>
        </pc:picChg>
        <pc:picChg chg="del">
          <ac:chgData name="Hugo Bernier" userId="846ef6cd-3f11-462c-a4be-44fff9f1a751" providerId="ADAL" clId="{2E2FAECF-25A0-4E68-8C26-6EE05DB7B612}" dt="2021-04-05T01:49:04.234" v="164" actId="478"/>
          <ac:picMkLst>
            <pc:docMk/>
            <pc:sldMk cId="2636939237" sldId="2076137579"/>
            <ac:picMk id="32" creationId="{691997F0-8FE7-4479-B762-CF984C20B8C2}"/>
          </ac:picMkLst>
        </pc:picChg>
        <pc:picChg chg="mod">
          <ac:chgData name="Hugo Bernier" userId="846ef6cd-3f11-462c-a4be-44fff9f1a751" providerId="ADAL" clId="{2E2FAECF-25A0-4E68-8C26-6EE05DB7B612}" dt="2021-04-08T13:37:27.755" v="1196" actId="1036"/>
          <ac:picMkLst>
            <pc:docMk/>
            <pc:sldMk cId="2636939237" sldId="2076137579"/>
            <ac:picMk id="33" creationId="{6B1F3093-F79F-44B1-BE20-443071F6A2F4}"/>
          </ac:picMkLst>
        </pc:picChg>
        <pc:picChg chg="del">
          <ac:chgData name="Hugo Bernier" userId="846ef6cd-3f11-462c-a4be-44fff9f1a751" providerId="ADAL" clId="{2E2FAECF-25A0-4E68-8C26-6EE05DB7B612}" dt="2021-04-05T01:49:04.999" v="165" actId="478"/>
          <ac:picMkLst>
            <pc:docMk/>
            <pc:sldMk cId="2636939237" sldId="2076137579"/>
            <ac:picMk id="34" creationId="{CEA86281-F33B-43A3-BBA1-AEDF71187072}"/>
          </ac:picMkLst>
        </pc:picChg>
        <pc:picChg chg="add mod">
          <ac:chgData name="Hugo Bernier" userId="846ef6cd-3f11-462c-a4be-44fff9f1a751" providerId="ADAL" clId="{2E2FAECF-25A0-4E68-8C26-6EE05DB7B612}" dt="2021-04-08T13:37:44.511" v="1255" actId="1036"/>
          <ac:picMkLst>
            <pc:docMk/>
            <pc:sldMk cId="2636939237" sldId="2076137579"/>
            <ac:picMk id="37" creationId="{75847BB9-1F1F-4F2E-AE1B-07D1C0EACFA2}"/>
          </ac:picMkLst>
        </pc:picChg>
        <pc:picChg chg="add mod topLvl">
          <ac:chgData name="Hugo Bernier" userId="846ef6cd-3f11-462c-a4be-44fff9f1a751" providerId="ADAL" clId="{2E2FAECF-25A0-4E68-8C26-6EE05DB7B612}" dt="2021-04-08T03:53:37.445" v="1064" actId="165"/>
          <ac:picMkLst>
            <pc:docMk/>
            <pc:sldMk cId="2636939237" sldId="2076137579"/>
            <ac:picMk id="1026" creationId="{1790D97B-44C6-4C99-9FF2-89277917DFCC}"/>
          </ac:picMkLst>
        </pc:picChg>
        <pc:picChg chg="del">
          <ac:chgData name="Hugo Bernier" userId="846ef6cd-3f11-462c-a4be-44fff9f1a751" providerId="ADAL" clId="{2E2FAECF-25A0-4E68-8C26-6EE05DB7B612}" dt="2021-04-05T01:49:06.229" v="166" actId="478"/>
          <ac:picMkLst>
            <pc:docMk/>
            <pc:sldMk cId="2636939237" sldId="2076137579"/>
            <ac:picMk id="1026" creationId="{C6D409A7-0A10-44D1-969C-5AC542384DCB}"/>
          </ac:picMkLst>
        </pc:picChg>
        <pc:picChg chg="add mod topLvl">
          <ac:chgData name="Hugo Bernier" userId="846ef6cd-3f11-462c-a4be-44fff9f1a751" providerId="ADAL" clId="{2E2FAECF-25A0-4E68-8C26-6EE05DB7B612}" dt="2021-04-08T03:54:04.631" v="1069" actId="108"/>
          <ac:picMkLst>
            <pc:docMk/>
            <pc:sldMk cId="2636939237" sldId="2076137579"/>
            <ac:picMk id="1030" creationId="{753FD5A3-BFC5-4B3E-92A7-32830A8A24BB}"/>
          </ac:picMkLst>
        </pc:picChg>
        <pc:picChg chg="add mod topLvl">
          <ac:chgData name="Hugo Bernier" userId="846ef6cd-3f11-462c-a4be-44fff9f1a751" providerId="ADAL" clId="{2E2FAECF-25A0-4E68-8C26-6EE05DB7B612}" dt="2021-04-08T03:52:34.240" v="1048" actId="1035"/>
          <ac:picMkLst>
            <pc:docMk/>
            <pc:sldMk cId="2636939237" sldId="2076137579"/>
            <ac:picMk id="3074" creationId="{CCFF086D-3FCB-4063-83EC-847C2D9CEA57}"/>
          </ac:picMkLst>
        </pc:picChg>
        <pc:picChg chg="add mod topLvl">
          <ac:chgData name="Hugo Bernier" userId="846ef6cd-3f11-462c-a4be-44fff9f1a751" providerId="ADAL" clId="{2E2FAECF-25A0-4E68-8C26-6EE05DB7B612}" dt="2021-04-08T03:52:19.364" v="1026" actId="165"/>
          <ac:picMkLst>
            <pc:docMk/>
            <pc:sldMk cId="2636939237" sldId="2076137579"/>
            <ac:picMk id="3076" creationId="{EA3BADDB-3FC9-4896-BDB1-09FA1EB26E3F}"/>
          </ac:picMkLst>
        </pc:picChg>
        <pc:picChg chg="add mod topLvl">
          <ac:chgData name="Hugo Bernier" userId="846ef6cd-3f11-462c-a4be-44fff9f1a751" providerId="ADAL" clId="{2E2FAECF-25A0-4E68-8C26-6EE05DB7B612}" dt="2021-04-08T03:52:19.364" v="1026" actId="165"/>
          <ac:picMkLst>
            <pc:docMk/>
            <pc:sldMk cId="2636939237" sldId="2076137579"/>
            <ac:picMk id="3080" creationId="{76B4DD23-C4AC-40B7-9F39-F7CC4C61B170}"/>
          </ac:picMkLst>
        </pc:picChg>
      </pc:sldChg>
      <pc:sldMasterChg chg="delSldLayout">
        <pc:chgData name="Hugo Bernier" userId="846ef6cd-3f11-462c-a4be-44fff9f1a751" providerId="ADAL" clId="{2E2FAECF-25A0-4E68-8C26-6EE05DB7B612}" dt="2021-04-05T01:49:55.918" v="170" actId="47"/>
        <pc:sldMasterMkLst>
          <pc:docMk/>
          <pc:sldMasterMk cId="3588427678" sldId="2147484229"/>
        </pc:sldMasterMkLst>
        <pc:sldLayoutChg chg="del">
          <pc:chgData name="Hugo Bernier" userId="846ef6cd-3f11-462c-a4be-44fff9f1a751" providerId="ADAL" clId="{2E2FAECF-25A0-4E68-8C26-6EE05DB7B612}" dt="2021-04-05T01:49:55.918" v="170" actId="47"/>
          <pc:sldLayoutMkLst>
            <pc:docMk/>
            <pc:sldMasterMk cId="3588427678" sldId="2147484229"/>
            <pc:sldLayoutMk cId="1061052513" sldId="2147484618"/>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063479902" sldId="2147484635"/>
          </pc:sldLayoutMkLst>
        </pc:sldLayoutChg>
        <pc:sldLayoutChg chg="del">
          <pc:chgData name="Hugo Bernier" userId="846ef6cd-3f11-462c-a4be-44fff9f1a751" providerId="ADAL" clId="{2E2FAECF-25A0-4E68-8C26-6EE05DB7B612}" dt="2021-04-05T01:49:55.918" v="170" actId="47"/>
          <pc:sldLayoutMkLst>
            <pc:docMk/>
            <pc:sldMasterMk cId="3588427678" sldId="2147484229"/>
            <pc:sldLayoutMk cId="3869367525" sldId="2147484636"/>
          </pc:sldLayoutMkLst>
        </pc:sldLayoutChg>
      </pc:sldMasterChg>
    </pc:docChg>
  </pc:docChgLst>
  <pc:docChgLst>
    <pc:chgData name="Alex Terentiev" userId="S::at_sharepointalist.com#ext#@microsoft.onmicrosoft.com::81fec025-7b20-4143-87df-5a8bc15ed689" providerId="AD" clId="Web-{459FD320-E07E-49D8-BF69-16E42546D654}"/>
    <pc:docChg chg="modSld">
      <pc:chgData name="Alex Terentiev" userId="S::at_sharepointalist.com#ext#@microsoft.onmicrosoft.com::81fec025-7b20-4143-87df-5a8bc15ed689" providerId="AD" clId="Web-{459FD320-E07E-49D8-BF69-16E42546D654}" dt="2021-04-19T18:44:19.754" v="0"/>
      <pc:docMkLst>
        <pc:docMk/>
      </pc:docMkLst>
      <pc:sldChg chg="delSp">
        <pc:chgData name="Alex Terentiev" userId="S::at_sharepointalist.com#ext#@microsoft.onmicrosoft.com::81fec025-7b20-4143-87df-5a8bc15ed689" providerId="AD" clId="Web-{459FD320-E07E-49D8-BF69-16E42546D654}" dt="2021-04-19T18:44:19.754" v="0"/>
        <pc:sldMkLst>
          <pc:docMk/>
          <pc:sldMk cId="4037611923" sldId="3334"/>
        </pc:sldMkLst>
        <pc:spChg chg="del">
          <ac:chgData name="Alex Terentiev" userId="S::at_sharepointalist.com#ext#@microsoft.onmicrosoft.com::81fec025-7b20-4143-87df-5a8bc15ed689" providerId="AD" clId="Web-{459FD320-E07E-49D8-BF69-16E42546D654}" dt="2021-04-19T18:44:19.754" v="0"/>
          <ac:spMkLst>
            <pc:docMk/>
            <pc:sldMk cId="4037611923" sldId="3334"/>
            <ac:spMk id="4" creationId="{F9DBFB15-83AB-484E-9B38-525A03AB7508}"/>
          </ac:spMkLst>
        </pc:spChg>
      </pc:sldChg>
    </pc:docChg>
  </pc:docChgLst>
  <pc:docChgLst>
    <pc:chgData name="Surbhi Gupta" userId="4cd92b39-496c-4ea1-b8de-864f8b027b89" providerId="ADAL" clId="{03F6C2AA-0C3B-4C2D-9DDE-1BD57F94A660}"/>
    <pc:docChg chg="custSel modSld sldOrd">
      <pc:chgData name="Surbhi Gupta" userId="4cd92b39-496c-4ea1-b8de-864f8b027b89" providerId="ADAL" clId="{03F6C2AA-0C3B-4C2D-9DDE-1BD57F94A660}" dt="2022-03-29T04:25:27.323" v="157" actId="20577"/>
      <pc:docMkLst>
        <pc:docMk/>
      </pc:docMkLst>
      <pc:sldChg chg="ord">
        <pc:chgData name="Surbhi Gupta" userId="4cd92b39-496c-4ea1-b8de-864f8b027b89" providerId="ADAL" clId="{03F6C2AA-0C3B-4C2D-9DDE-1BD57F94A660}" dt="2022-03-29T04:10:37.235" v="1"/>
        <pc:sldMkLst>
          <pc:docMk/>
          <pc:sldMk cId="1812315545" sldId="2134805597"/>
        </pc:sldMkLst>
      </pc:sldChg>
      <pc:sldChg chg="delSp modSp mod modNotesTx">
        <pc:chgData name="Surbhi Gupta" userId="4cd92b39-496c-4ea1-b8de-864f8b027b89" providerId="ADAL" clId="{03F6C2AA-0C3B-4C2D-9DDE-1BD57F94A660}" dt="2022-03-29T04:25:27.323" v="157" actId="20577"/>
        <pc:sldMkLst>
          <pc:docMk/>
          <pc:sldMk cId="2705926738" sldId="2145707274"/>
        </pc:sldMkLst>
        <pc:spChg chg="mod">
          <ac:chgData name="Surbhi Gupta" userId="4cd92b39-496c-4ea1-b8de-864f8b027b89" providerId="ADAL" clId="{03F6C2AA-0C3B-4C2D-9DDE-1BD57F94A660}" dt="2022-03-29T04:11:31.414" v="4" actId="14100"/>
          <ac:spMkLst>
            <pc:docMk/>
            <pc:sldMk cId="2705926738" sldId="2145707274"/>
            <ac:spMk id="4" creationId="{745E209E-4AAF-4281-A93D-14763A4812AC}"/>
          </ac:spMkLst>
        </pc:spChg>
        <pc:spChg chg="mod">
          <ac:chgData name="Surbhi Gupta" userId="4cd92b39-496c-4ea1-b8de-864f8b027b89" providerId="ADAL" clId="{03F6C2AA-0C3B-4C2D-9DDE-1BD57F94A660}" dt="2022-03-29T04:11:53.567" v="15" actId="6549"/>
          <ac:spMkLst>
            <pc:docMk/>
            <pc:sldMk cId="2705926738" sldId="2145707274"/>
            <ac:spMk id="33" creationId="{94DB5CBE-95AD-4FC6-8C7B-739B6EB97627}"/>
          </ac:spMkLst>
        </pc:spChg>
        <pc:spChg chg="del">
          <ac:chgData name="Surbhi Gupta" userId="4cd92b39-496c-4ea1-b8de-864f8b027b89" providerId="ADAL" clId="{03F6C2AA-0C3B-4C2D-9DDE-1BD57F94A660}" dt="2022-03-29T04:13:49.385" v="16" actId="478"/>
          <ac:spMkLst>
            <pc:docMk/>
            <pc:sldMk cId="2705926738" sldId="2145707274"/>
            <ac:spMk id="69" creationId="{EC852C63-EF80-41C2-805D-D65B08C739FF}"/>
          </ac:spMkLst>
        </pc:spChg>
      </pc:sldChg>
    </pc:docChg>
  </pc:docChgLst>
  <pc:docChgLst>
    <pc:chgData name="Alex Terentiev" userId="S::at_sharepointalist.com#ext#@microsoft.onmicrosoft.com::81fec025-7b20-4143-87df-5a8bc15ed689" providerId="AD" clId="Web-{05B89E4B-9E22-403E-8836-667B90B987AA}"/>
    <pc:docChg chg="modSld">
      <pc:chgData name="Alex Terentiev" userId="S::at_sharepointalist.com#ext#@microsoft.onmicrosoft.com::81fec025-7b20-4143-87df-5a8bc15ed689" providerId="AD" clId="Web-{05B89E4B-9E22-403E-8836-667B90B987AA}" dt="2021-06-15T16:54:37.735" v="0"/>
      <pc:docMkLst>
        <pc:docMk/>
      </pc:docMkLst>
      <pc:sldChg chg="delSp">
        <pc:chgData name="Alex Terentiev" userId="S::at_sharepointalist.com#ext#@microsoft.onmicrosoft.com::81fec025-7b20-4143-87df-5a8bc15ed689" providerId="AD" clId="Web-{05B89E4B-9E22-403E-8836-667B90B987AA}" dt="2021-06-15T16:54:37.735" v="0"/>
        <pc:sldMkLst>
          <pc:docMk/>
          <pc:sldMk cId="4037611923" sldId="3334"/>
        </pc:sldMkLst>
        <pc:spChg chg="del">
          <ac:chgData name="Alex Terentiev" userId="S::at_sharepointalist.com#ext#@microsoft.onmicrosoft.com::81fec025-7b20-4143-87df-5a8bc15ed689" providerId="AD" clId="Web-{05B89E4B-9E22-403E-8836-667B90B987AA}" dt="2021-06-15T16:54:37.735" v="0"/>
          <ac:spMkLst>
            <pc:docMk/>
            <pc:sldMk cId="4037611923" sldId="3334"/>
            <ac:spMk id="4" creationId="{80E4FC78-FAAB-484D-B722-C663002E3E66}"/>
          </ac:spMkLst>
        </pc:spChg>
      </pc:sldChg>
    </pc:docChg>
  </pc:docChgLst>
  <pc:docChgLst>
    <pc:chgData name="Vesa Juvonen" userId="c7243be1-99a3-4752-ab2a-0cf698cf8236" providerId="ADAL" clId="{0CABBD46-AE23-4F5D-BB4F-B35BF28AD4BA}"/>
    <pc:docChg chg="addSld delSld modSld modSection">
      <pc:chgData name="Vesa Juvonen" userId="c7243be1-99a3-4752-ab2a-0cf698cf8236" providerId="ADAL" clId="{0CABBD46-AE23-4F5D-BB4F-B35BF28AD4BA}" dt="2022-03-08T15:04:32.793" v="38"/>
      <pc:docMkLst>
        <pc:docMk/>
      </pc:docMkLst>
      <pc:sldChg chg="addSp mod addCm delCm">
        <pc:chgData name="Vesa Juvonen" userId="c7243be1-99a3-4752-ab2a-0cf698cf8236" providerId="ADAL" clId="{0CABBD46-AE23-4F5D-BB4F-B35BF28AD4BA}" dt="2022-03-07T20:07:08.662" v="32"/>
        <pc:sldMkLst>
          <pc:docMk/>
          <pc:sldMk cId="2613899029" sldId="261"/>
        </pc:sldMkLst>
        <pc:spChg chg="add">
          <ac:chgData name="Vesa Juvonen" userId="c7243be1-99a3-4752-ab2a-0cf698cf8236" providerId="ADAL" clId="{0CABBD46-AE23-4F5D-BB4F-B35BF28AD4BA}" dt="2022-03-01T16:50:03.704" v="29" actId="22"/>
          <ac:spMkLst>
            <pc:docMk/>
            <pc:sldMk cId="2613899029" sldId="261"/>
            <ac:spMk id="3" creationId="{2E996736-3624-4512-8CAD-5063DDE84957}"/>
          </ac:spMkLst>
        </pc:spChg>
      </pc:sldChg>
      <pc:sldChg chg="modCm">
        <pc:chgData name="Vesa Juvonen" userId="c7243be1-99a3-4752-ab2a-0cf698cf8236" providerId="ADAL" clId="{0CABBD46-AE23-4F5D-BB4F-B35BF28AD4BA}" dt="2022-03-08T15:04:32.793" v="38"/>
        <pc:sldMkLst>
          <pc:docMk/>
          <pc:sldMk cId="2768292834" sldId="262"/>
        </pc:sldMkLst>
      </pc:sldChg>
      <pc:sldChg chg="del">
        <pc:chgData name="Vesa Juvonen" userId="c7243be1-99a3-4752-ab2a-0cf698cf8236" providerId="ADAL" clId="{0CABBD46-AE23-4F5D-BB4F-B35BF28AD4BA}" dt="2022-03-01T16:49:48.213" v="25" actId="47"/>
        <pc:sldMkLst>
          <pc:docMk/>
          <pc:sldMk cId="2974719989" sldId="267"/>
        </pc:sldMkLst>
      </pc:sldChg>
      <pc:sldChg chg="modSp mod">
        <pc:chgData name="Vesa Juvonen" userId="c7243be1-99a3-4752-ab2a-0cf698cf8236" providerId="ADAL" clId="{0CABBD46-AE23-4F5D-BB4F-B35BF28AD4BA}" dt="2022-03-01T16:49:57.212" v="28" actId="6549"/>
        <pc:sldMkLst>
          <pc:docMk/>
          <pc:sldMk cId="2967945684" sldId="277"/>
        </pc:sldMkLst>
        <pc:spChg chg="mod">
          <ac:chgData name="Vesa Juvonen" userId="c7243be1-99a3-4752-ab2a-0cf698cf8236" providerId="ADAL" clId="{0CABBD46-AE23-4F5D-BB4F-B35BF28AD4BA}" dt="2022-03-01T16:49:57.212" v="28" actId="6549"/>
          <ac:spMkLst>
            <pc:docMk/>
            <pc:sldMk cId="2967945684" sldId="277"/>
            <ac:spMk id="4" creationId="{A04E16D6-6682-4068-BF11-BA8E4E8E1BBC}"/>
          </ac:spMkLst>
        </pc:spChg>
      </pc:sldChg>
      <pc:sldChg chg="modSp mod">
        <pc:chgData name="Vesa Juvonen" userId="c7243be1-99a3-4752-ab2a-0cf698cf8236" providerId="ADAL" clId="{0CABBD46-AE23-4F5D-BB4F-B35BF28AD4BA}" dt="2022-03-01T16:49:10.367" v="3" actId="20577"/>
        <pc:sldMkLst>
          <pc:docMk/>
          <pc:sldMk cId="287163252" sldId="1567"/>
        </pc:sldMkLst>
        <pc:spChg chg="mod">
          <ac:chgData name="Vesa Juvonen" userId="c7243be1-99a3-4752-ab2a-0cf698cf8236" providerId="ADAL" clId="{0CABBD46-AE23-4F5D-BB4F-B35BF28AD4BA}" dt="2022-03-01T16:49:10.367" v="3" actId="20577"/>
          <ac:spMkLst>
            <pc:docMk/>
            <pc:sldMk cId="287163252" sldId="1567"/>
            <ac:spMk id="8" creationId="{00000000-0000-0000-0000-000000000000}"/>
          </ac:spMkLst>
        </pc:spChg>
      </pc:sldChg>
      <pc:sldChg chg="addSp modSp mod">
        <pc:chgData name="Vesa Juvonen" userId="c7243be1-99a3-4752-ab2a-0cf698cf8236" providerId="ADAL" clId="{0CABBD46-AE23-4F5D-BB4F-B35BF28AD4BA}" dt="2022-03-01T16:49:33.794" v="22" actId="20577"/>
        <pc:sldMkLst>
          <pc:docMk/>
          <pc:sldMk cId="10702720" sldId="2079"/>
        </pc:sldMkLst>
        <pc:spChg chg="add mod">
          <ac:chgData name="Vesa Juvonen" userId="c7243be1-99a3-4752-ab2a-0cf698cf8236" providerId="ADAL" clId="{0CABBD46-AE23-4F5D-BB4F-B35BF28AD4BA}" dt="2022-03-01T16:49:33.794" v="22" actId="20577"/>
          <ac:spMkLst>
            <pc:docMk/>
            <pc:sldMk cId="10702720" sldId="2079"/>
            <ac:spMk id="2" creationId="{507CD8FB-DCB1-40D4-AFF8-EE3F7E31F201}"/>
          </ac:spMkLst>
        </pc:spChg>
      </pc:sldChg>
      <pc:sldChg chg="addSp mod">
        <pc:chgData name="Vesa Juvonen" userId="c7243be1-99a3-4752-ab2a-0cf698cf8236" providerId="ADAL" clId="{0CABBD46-AE23-4F5D-BB4F-B35BF28AD4BA}" dt="2022-03-01T16:49:42.789" v="24" actId="22"/>
        <pc:sldMkLst>
          <pc:docMk/>
          <pc:sldMk cId="778883926" sldId="2076136264"/>
        </pc:sldMkLst>
        <pc:spChg chg="add">
          <ac:chgData name="Vesa Juvonen" userId="c7243be1-99a3-4752-ab2a-0cf698cf8236" providerId="ADAL" clId="{0CABBD46-AE23-4F5D-BB4F-B35BF28AD4BA}" dt="2022-03-01T16:49:42.789" v="24" actId="22"/>
          <ac:spMkLst>
            <pc:docMk/>
            <pc:sldMk cId="778883926" sldId="2076136264"/>
            <ac:spMk id="8" creationId="{CC7B347C-F8B5-48FE-B353-2F3273C57A03}"/>
          </ac:spMkLst>
        </pc:spChg>
      </pc:sldChg>
      <pc:sldChg chg="modSp mod">
        <pc:chgData name="Vesa Juvonen" userId="c7243be1-99a3-4752-ab2a-0cf698cf8236" providerId="ADAL" clId="{0CABBD46-AE23-4F5D-BB4F-B35BF28AD4BA}" dt="2022-03-08T15:01:56.959" v="37" actId="20577"/>
        <pc:sldMkLst>
          <pc:docMk/>
          <pc:sldMk cId="460153747" sldId="2134805598"/>
        </pc:sldMkLst>
        <pc:spChg chg="mod">
          <ac:chgData name="Vesa Juvonen" userId="c7243be1-99a3-4752-ab2a-0cf698cf8236" providerId="ADAL" clId="{0CABBD46-AE23-4F5D-BB4F-B35BF28AD4BA}" dt="2022-03-08T15:01:56.959" v="37" actId="20577"/>
          <ac:spMkLst>
            <pc:docMk/>
            <pc:sldMk cId="460153747" sldId="2134805598"/>
            <ac:spMk id="2" creationId="{D93BDAB2-0D8E-40FD-BE74-409F9AFD71E2}"/>
          </ac:spMkLst>
        </pc:spChg>
      </pc:sldChg>
      <pc:sldChg chg="addSp mod">
        <pc:chgData name="Vesa Juvonen" userId="c7243be1-99a3-4752-ab2a-0cf698cf8236" providerId="ADAL" clId="{0CABBD46-AE23-4F5D-BB4F-B35BF28AD4BA}" dt="2022-03-01T16:49:38.876" v="23" actId="22"/>
        <pc:sldMkLst>
          <pc:docMk/>
          <pc:sldMk cId="4046856784" sldId="2134805599"/>
        </pc:sldMkLst>
        <pc:spChg chg="add">
          <ac:chgData name="Vesa Juvonen" userId="c7243be1-99a3-4752-ab2a-0cf698cf8236" providerId="ADAL" clId="{0CABBD46-AE23-4F5D-BB4F-B35BF28AD4BA}" dt="2022-03-01T16:49:38.876" v="23" actId="22"/>
          <ac:spMkLst>
            <pc:docMk/>
            <pc:sldMk cId="4046856784" sldId="2134805599"/>
            <ac:spMk id="2" creationId="{F207F866-9023-4A11-8324-05A915B6394B}"/>
          </ac:spMkLst>
        </pc:spChg>
      </pc:sldChg>
      <pc:sldChg chg="del">
        <pc:chgData name="Vesa Juvonen" userId="c7243be1-99a3-4752-ab2a-0cf698cf8236" providerId="ADAL" clId="{0CABBD46-AE23-4F5D-BB4F-B35BF28AD4BA}" dt="2022-03-01T16:49:48.213" v="25" actId="47"/>
        <pc:sldMkLst>
          <pc:docMk/>
          <pc:sldMk cId="930094116" sldId="2134805610"/>
        </pc:sldMkLst>
      </pc:sldChg>
      <pc:sldChg chg="del">
        <pc:chgData name="Vesa Juvonen" userId="c7243be1-99a3-4752-ab2a-0cf698cf8236" providerId="ADAL" clId="{0CABBD46-AE23-4F5D-BB4F-B35BF28AD4BA}" dt="2022-03-01T16:49:48.213" v="25" actId="47"/>
        <pc:sldMkLst>
          <pc:docMk/>
          <pc:sldMk cId="3452186815" sldId="2134805611"/>
        </pc:sldMkLst>
      </pc:sldChg>
      <pc:sldChg chg="del">
        <pc:chgData name="Vesa Juvonen" userId="c7243be1-99a3-4752-ab2a-0cf698cf8236" providerId="ADAL" clId="{0CABBD46-AE23-4F5D-BB4F-B35BF28AD4BA}" dt="2022-03-01T16:49:48.213" v="25" actId="47"/>
        <pc:sldMkLst>
          <pc:docMk/>
          <pc:sldMk cId="2001442959" sldId="2134805612"/>
        </pc:sldMkLst>
      </pc:sldChg>
      <pc:sldChg chg="del">
        <pc:chgData name="Vesa Juvonen" userId="c7243be1-99a3-4752-ab2a-0cf698cf8236" providerId="ADAL" clId="{0CABBD46-AE23-4F5D-BB4F-B35BF28AD4BA}" dt="2022-03-01T16:49:48.213" v="25" actId="47"/>
        <pc:sldMkLst>
          <pc:docMk/>
          <pc:sldMk cId="1317520589" sldId="2134805613"/>
        </pc:sldMkLst>
      </pc:sldChg>
      <pc:sldChg chg="modSp add mod">
        <pc:chgData name="Vesa Juvonen" userId="c7243be1-99a3-4752-ab2a-0cf698cf8236" providerId="ADAL" clId="{0CABBD46-AE23-4F5D-BB4F-B35BF28AD4BA}" dt="2022-03-07T20:07:20.919" v="33" actId="1076"/>
        <pc:sldMkLst>
          <pc:docMk/>
          <pc:sldMk cId="2705926738" sldId="2145707274"/>
        </pc:sldMkLst>
        <pc:spChg chg="mod">
          <ac:chgData name="Vesa Juvonen" userId="c7243be1-99a3-4752-ab2a-0cf698cf8236" providerId="ADAL" clId="{0CABBD46-AE23-4F5D-BB4F-B35BF28AD4BA}" dt="2022-03-07T20:07:20.919" v="33" actId="1076"/>
          <ac:spMkLst>
            <pc:docMk/>
            <pc:sldMk cId="2705926738" sldId="2145707274"/>
            <ac:spMk id="17" creationId="{D087D5BE-AD8E-4A5A-B223-33C348CBC942}"/>
          </ac:spMkLst>
        </pc:spChg>
      </pc:sldChg>
      <pc:sldMasterChg chg="delSldLayout">
        <pc:chgData name="Vesa Juvonen" userId="c7243be1-99a3-4752-ab2a-0cf698cf8236" providerId="ADAL" clId="{0CABBD46-AE23-4F5D-BB4F-B35BF28AD4BA}" dt="2022-03-01T16:49:48.213" v="25" actId="47"/>
        <pc:sldMasterMkLst>
          <pc:docMk/>
          <pc:sldMasterMk cId="3588427678" sldId="2147484229"/>
        </pc:sldMasterMkLst>
        <pc:sldLayoutChg chg="del">
          <pc:chgData name="Vesa Juvonen" userId="c7243be1-99a3-4752-ab2a-0cf698cf8236" providerId="ADAL" clId="{0CABBD46-AE23-4F5D-BB4F-B35BF28AD4BA}" dt="2022-03-01T16:49:48.213" v="25" actId="47"/>
          <pc:sldLayoutMkLst>
            <pc:docMk/>
            <pc:sldMasterMk cId="3588427678" sldId="2147484229"/>
            <pc:sldLayoutMk cId="1132839378" sldId="2147484647"/>
          </pc:sldLayoutMkLst>
        </pc:sldLayoutChg>
        <pc:sldLayoutChg chg="del">
          <pc:chgData name="Vesa Juvonen" userId="c7243be1-99a3-4752-ab2a-0cf698cf8236" providerId="ADAL" clId="{0CABBD46-AE23-4F5D-BB4F-B35BF28AD4BA}" dt="2022-03-01T16:49:48.213" v="25" actId="47"/>
          <pc:sldLayoutMkLst>
            <pc:docMk/>
            <pc:sldMasterMk cId="3588427678" sldId="2147484229"/>
            <pc:sldLayoutMk cId="705406839" sldId="2147484648"/>
          </pc:sldLayoutMkLst>
        </pc:sldLayoutChg>
      </pc:sldMasterChg>
    </pc:docChg>
  </pc:docChgLst>
  <pc:docChgLst>
    <pc:chgData name="David Warner" userId="S::david_dwarnerii.com#ext#@microsoft.onmicrosoft.com::acafcf14-4098-4a83-9425-e73571277a06" providerId="AD" clId="Web-{EC31D92C-2643-4F02-8B21-1F479C30C60A}"/>
    <pc:docChg chg="modSld">
      <pc:chgData name="David Warner" userId="S::david_dwarnerii.com#ext#@microsoft.onmicrosoft.com::acafcf14-4098-4a83-9425-e73571277a06" providerId="AD" clId="Web-{EC31D92C-2643-4F02-8B21-1F479C30C60A}" dt="2022-03-11T19:04:27.642" v="61" actId="14100"/>
      <pc:docMkLst>
        <pc:docMk/>
      </pc:docMkLst>
      <pc:sldChg chg="modSp">
        <pc:chgData name="David Warner" userId="S::david_dwarnerii.com#ext#@microsoft.onmicrosoft.com::acafcf14-4098-4a83-9425-e73571277a06" providerId="AD" clId="Web-{EC31D92C-2643-4F02-8B21-1F479C30C60A}" dt="2022-03-11T19:04:27.642" v="61" actId="14100"/>
        <pc:sldMkLst>
          <pc:docMk/>
          <pc:sldMk cId="1812315545" sldId="2134805597"/>
        </pc:sldMkLst>
        <pc:spChg chg="mod">
          <ac:chgData name="David Warner" userId="S::david_dwarnerii.com#ext#@microsoft.onmicrosoft.com::acafcf14-4098-4a83-9425-e73571277a06" providerId="AD" clId="Web-{EC31D92C-2643-4F02-8B21-1F479C30C60A}" dt="2022-03-11T19:04:10.016" v="48" actId="1076"/>
          <ac:spMkLst>
            <pc:docMk/>
            <pc:sldMk cId="1812315545" sldId="2134805597"/>
            <ac:spMk id="4" creationId="{0C606F42-5F3C-496D-9B80-09178934A141}"/>
          </ac:spMkLst>
        </pc:spChg>
        <pc:spChg chg="mod">
          <ac:chgData name="David Warner" userId="S::david_dwarnerii.com#ext#@microsoft.onmicrosoft.com::acafcf14-4098-4a83-9425-e73571277a06" providerId="AD" clId="Web-{EC31D92C-2643-4F02-8B21-1F479C30C60A}" dt="2022-03-11T19:04:27.642" v="61" actId="14100"/>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7C7FB29B-6DD2-4EB4-8D5D-B60FA10D037A}"/>
    <pc:docChg chg="modSld">
      <pc:chgData name="David Warner" userId="S::david_dwarnerii.com#ext#@microsoft.onmicrosoft.com::acafcf14-4098-4a83-9425-e73571277a06" providerId="AD" clId="Web-{7C7FB29B-6DD2-4EB4-8D5D-B60FA10D037A}" dt="2021-06-01T15:13:25.746" v="32" actId="20577"/>
      <pc:docMkLst>
        <pc:docMk/>
      </pc:docMkLst>
      <pc:sldChg chg="addSp delSp modSp">
        <pc:chgData name="David Warner" userId="S::david_dwarnerii.com#ext#@microsoft.onmicrosoft.com::acafcf14-4098-4a83-9425-e73571277a06" providerId="AD" clId="Web-{7C7FB29B-6DD2-4EB4-8D5D-B60FA10D037A}" dt="2021-06-01T15:13:25.746" v="32" actId="20577"/>
        <pc:sldMkLst>
          <pc:docMk/>
          <pc:sldMk cId="357588276" sldId="2076136388"/>
        </pc:sldMkLst>
        <pc:spChg chg="del">
          <ac:chgData name="David Warner" userId="S::david_dwarnerii.com#ext#@microsoft.onmicrosoft.com::acafcf14-4098-4a83-9425-e73571277a06" providerId="AD" clId="Web-{7C7FB29B-6DD2-4EB4-8D5D-B60FA10D037A}" dt="2021-06-01T15:12:17.304" v="0"/>
          <ac:spMkLst>
            <pc:docMk/>
            <pc:sldMk cId="357588276" sldId="2076136388"/>
            <ac:spMk id="2" creationId="{B8E0D615-D1ED-4BBA-A63E-D64E8823F0FB}"/>
          </ac:spMkLst>
        </pc:spChg>
        <pc:spChg chg="mod">
          <ac:chgData name="David Warner" userId="S::david_dwarnerii.com#ext#@microsoft.onmicrosoft.com::acafcf14-4098-4a83-9425-e73571277a06" providerId="AD" clId="Web-{7C7FB29B-6DD2-4EB4-8D5D-B60FA10D037A}" dt="2021-06-01T15:13:25.746" v="32" actId="20577"/>
          <ac:spMkLst>
            <pc:docMk/>
            <pc:sldMk cId="357588276" sldId="2076136388"/>
            <ac:spMk id="9" creationId="{E00A4A7B-76F5-4DD2-BDB4-53AB1B34275B}"/>
          </ac:spMkLst>
        </pc:spChg>
        <pc:picChg chg="del">
          <ac:chgData name="David Warner" userId="S::david_dwarnerii.com#ext#@microsoft.onmicrosoft.com::acafcf14-4098-4a83-9425-e73571277a06" providerId="AD" clId="Web-{7C7FB29B-6DD2-4EB4-8D5D-B60FA10D037A}" dt="2021-06-01T15:12:26.227" v="1"/>
          <ac:picMkLst>
            <pc:docMk/>
            <pc:sldMk cId="357588276" sldId="2076136388"/>
            <ac:picMk id="3" creationId="{B7484E08-5733-4C53-BD60-29A92A3B82B3}"/>
          </ac:picMkLst>
        </pc:picChg>
        <pc:picChg chg="add mod modCrop">
          <ac:chgData name="David Warner" userId="S::david_dwarnerii.com#ext#@microsoft.onmicrosoft.com::acafcf14-4098-4a83-9425-e73571277a06" providerId="AD" clId="Web-{7C7FB29B-6DD2-4EB4-8D5D-B60FA10D037A}" dt="2021-06-01T15:12:54.322" v="7"/>
          <ac:picMkLst>
            <pc:docMk/>
            <pc:sldMk cId="357588276" sldId="2076136388"/>
            <ac:picMk id="4" creationId="{97D3DC80-93E1-4624-8BA8-D134CAD6BE66}"/>
          </ac:picMkLst>
        </pc:picChg>
      </pc:sldChg>
    </pc:docChg>
  </pc:docChgLst>
  <pc:docChgLst>
    <pc:chgData name="Surbhi Gupta" userId="4cd92b39-496c-4ea1-b8de-864f8b027b89" providerId="ADAL" clId="{38CF5596-8E1C-4FC6-87D2-31FAE9A9EAC4}"/>
    <pc:docChg chg="custSel modSld">
      <pc:chgData name="Surbhi Gupta" userId="4cd92b39-496c-4ea1-b8de-864f8b027b89" providerId="ADAL" clId="{38CF5596-8E1C-4FC6-87D2-31FAE9A9EAC4}" dt="2022-05-17T14:49:17.664" v="159" actId="20577"/>
      <pc:docMkLst>
        <pc:docMk/>
      </pc:docMkLst>
      <pc:sldChg chg="addSp delSp modSp mod modNotesTx">
        <pc:chgData name="Surbhi Gupta" userId="4cd92b39-496c-4ea1-b8de-864f8b027b89" providerId="ADAL" clId="{38CF5596-8E1C-4FC6-87D2-31FAE9A9EAC4}" dt="2022-05-17T14:49:17.664" v="159" actId="20577"/>
        <pc:sldMkLst>
          <pc:docMk/>
          <pc:sldMk cId="1247101359" sldId="2145707276"/>
        </pc:sldMkLst>
        <pc:spChg chg="mod">
          <ac:chgData name="Surbhi Gupta" userId="4cd92b39-496c-4ea1-b8de-864f8b027b89" providerId="ADAL" clId="{38CF5596-8E1C-4FC6-87D2-31FAE9A9EAC4}" dt="2022-05-17T08:04:35.381" v="2" actId="14100"/>
          <ac:spMkLst>
            <pc:docMk/>
            <pc:sldMk cId="1247101359" sldId="2145707276"/>
            <ac:spMk id="4" creationId="{2D5DF0A0-0324-B8A6-D88A-2EF45BC1E047}"/>
          </ac:spMkLst>
        </pc:spChg>
        <pc:spChg chg="del">
          <ac:chgData name="Surbhi Gupta" userId="4cd92b39-496c-4ea1-b8de-864f8b027b89" providerId="ADAL" clId="{38CF5596-8E1C-4FC6-87D2-31FAE9A9EAC4}" dt="2022-05-17T08:06:57.041" v="13" actId="478"/>
          <ac:spMkLst>
            <pc:docMk/>
            <pc:sldMk cId="1247101359" sldId="2145707276"/>
            <ac:spMk id="25" creationId="{D726DBCA-49A8-EE0F-A97A-58D6B36DCD12}"/>
          </ac:spMkLst>
        </pc:spChg>
        <pc:spChg chg="del">
          <ac:chgData name="Surbhi Gupta" userId="4cd92b39-496c-4ea1-b8de-864f8b027b89" providerId="ADAL" clId="{38CF5596-8E1C-4FC6-87D2-31FAE9A9EAC4}" dt="2022-05-17T08:06:56.313" v="12" actId="478"/>
          <ac:spMkLst>
            <pc:docMk/>
            <pc:sldMk cId="1247101359" sldId="2145707276"/>
            <ac:spMk id="27" creationId="{69D4ED63-A692-8B11-F787-7A5C2F238C35}"/>
          </ac:spMkLst>
        </pc:spChg>
        <pc:spChg chg="mod">
          <ac:chgData name="Surbhi Gupta" userId="4cd92b39-496c-4ea1-b8de-864f8b027b89" providerId="ADAL" clId="{38CF5596-8E1C-4FC6-87D2-31FAE9A9EAC4}" dt="2022-05-17T09:28:33.330" v="151" actId="20577"/>
          <ac:spMkLst>
            <pc:docMk/>
            <pc:sldMk cId="1247101359" sldId="2145707276"/>
            <ac:spMk id="33" creationId="{94DB5CBE-95AD-4FC6-8C7B-739B6EB97627}"/>
          </ac:spMkLst>
        </pc:spChg>
        <pc:spChg chg="mod ord">
          <ac:chgData name="Surbhi Gupta" userId="4cd92b39-496c-4ea1-b8de-864f8b027b89" providerId="ADAL" clId="{38CF5596-8E1C-4FC6-87D2-31FAE9A9EAC4}" dt="2022-05-17T08:07:02.882" v="15" actId="1076"/>
          <ac:spMkLst>
            <pc:docMk/>
            <pc:sldMk cId="1247101359" sldId="2145707276"/>
            <ac:spMk id="36" creationId="{042B4662-4D2E-67B8-FC87-40DF3A293DDE}"/>
          </ac:spMkLst>
        </pc:spChg>
        <pc:spChg chg="mod">
          <ac:chgData name="Surbhi Gupta" userId="4cd92b39-496c-4ea1-b8de-864f8b027b89" providerId="ADAL" clId="{38CF5596-8E1C-4FC6-87D2-31FAE9A9EAC4}" dt="2022-05-17T08:07:24.112" v="26" actId="20577"/>
          <ac:spMkLst>
            <pc:docMk/>
            <pc:sldMk cId="1247101359" sldId="2145707276"/>
            <ac:spMk id="39" creationId="{88507CB0-14BD-F9C6-3E87-627240967300}"/>
          </ac:spMkLst>
        </pc:spChg>
        <pc:picChg chg="del">
          <ac:chgData name="Surbhi Gupta" userId="4cd92b39-496c-4ea1-b8de-864f8b027b89" providerId="ADAL" clId="{38CF5596-8E1C-4FC6-87D2-31FAE9A9EAC4}" dt="2022-05-17T08:06:23.042" v="3" actId="478"/>
          <ac:picMkLst>
            <pc:docMk/>
            <pc:sldMk cId="1247101359" sldId="2145707276"/>
            <ac:picMk id="7" creationId="{40395639-6ED4-C51A-253C-9B83FC25668C}"/>
          </ac:picMkLst>
        </pc:picChg>
        <pc:picChg chg="add mod modCrop">
          <ac:chgData name="Surbhi Gupta" userId="4cd92b39-496c-4ea1-b8de-864f8b027b89" providerId="ADAL" clId="{38CF5596-8E1C-4FC6-87D2-31FAE9A9EAC4}" dt="2022-05-17T08:07:16.501" v="17" actId="1076"/>
          <ac:picMkLst>
            <pc:docMk/>
            <pc:sldMk cId="1247101359" sldId="2145707276"/>
            <ac:picMk id="14" creationId="{2B7F012D-938C-123A-EFA3-CFEB7962096B}"/>
          </ac:picMkLst>
        </pc:picChg>
      </pc:sldChg>
    </pc:docChg>
  </pc:docChgLst>
  <pc:docChgLst>
    <pc:chgData name="David Warner" userId="S::david_dwarnerii.com#ext#@microsoft.onmicrosoft.com::acafcf14-4098-4a83-9425-e73571277a06" providerId="AD" clId="Web-{63E57466-3996-42DA-A095-8A21CC16F912}"/>
    <pc:docChg chg="modSld">
      <pc:chgData name="David Warner" userId="S::david_dwarnerii.com#ext#@microsoft.onmicrosoft.com::acafcf14-4098-4a83-9425-e73571277a06" providerId="AD" clId="Web-{63E57466-3996-42DA-A095-8A21CC16F912}" dt="2021-03-23T16:53:16.889" v="17" actId="20577"/>
      <pc:docMkLst>
        <pc:docMk/>
      </pc:docMkLst>
      <pc:sldChg chg="modSp">
        <pc:chgData name="David Warner" userId="S::david_dwarnerii.com#ext#@microsoft.onmicrosoft.com::acafcf14-4098-4a83-9425-e73571277a06" providerId="AD" clId="Web-{63E57466-3996-42DA-A095-8A21CC16F912}" dt="2021-03-23T16:53:16.889" v="17" actId="20577"/>
        <pc:sldMkLst>
          <pc:docMk/>
          <pc:sldMk cId="357588276" sldId="2076136388"/>
        </pc:sldMkLst>
        <pc:spChg chg="mod">
          <ac:chgData name="David Warner" userId="S::david_dwarnerii.com#ext#@microsoft.onmicrosoft.com::acafcf14-4098-4a83-9425-e73571277a06" providerId="AD" clId="Web-{63E57466-3996-42DA-A095-8A21CC16F912}" dt="2021-03-23T16:53:16.889" v="17" actId="20577"/>
          <ac:spMkLst>
            <pc:docMk/>
            <pc:sldMk cId="357588276" sldId="2076136388"/>
            <ac:spMk id="9" creationId="{E00A4A7B-76F5-4DD2-BDB4-53AB1B34275B}"/>
          </ac:spMkLst>
        </pc:spChg>
      </pc:sldChg>
    </pc:docChg>
  </pc:docChgLst>
  <pc:docChgLst>
    <pc:chgData clId="Web-{143C993D-F620-4F7B-8FB3-09E578456FCB}"/>
    <pc:docChg chg="">
      <pc:chgData name="" userId="" providerId="" clId="Web-{143C993D-F620-4F7B-8FB3-09E578456FCB}" dt="2022-03-15T11:33:14.016" v="0"/>
      <pc:docMkLst>
        <pc:docMk/>
      </pc:docMkLst>
      <pc:sldChg chg="modCm">
        <pc:chgData name="" userId="" providerId="" clId="Web-{143C993D-F620-4F7B-8FB3-09E578456FCB}" dt="2022-03-15T11:33:14.016" v="0"/>
        <pc:sldMkLst>
          <pc:docMk/>
          <pc:sldMk cId="2705926738" sldId="2145707274"/>
        </pc:sldMkLst>
      </pc:sldChg>
    </pc:docChg>
  </pc:docChgLst>
  <pc:docChgLst>
    <pc:chgData name="Vesa Juvonen" userId="c7243be1-99a3-4752-ab2a-0cf698cf8236" providerId="ADAL" clId="{00E7BFBE-064F-4C2A-B2AF-E6D129A5EA93}"/>
    <pc:docChg chg="undo custSel addSld delSld modSld modSection">
      <pc:chgData name="Vesa Juvonen" userId="c7243be1-99a3-4752-ab2a-0cf698cf8236" providerId="ADAL" clId="{00E7BFBE-064F-4C2A-B2AF-E6D129A5EA93}" dt="2022-01-12T18:28:56.007" v="82" actId="20577"/>
      <pc:docMkLst>
        <pc:docMk/>
      </pc:docMkLst>
      <pc:sldChg chg="modSp mod">
        <pc:chgData name="Vesa Juvonen" userId="c7243be1-99a3-4752-ab2a-0cf698cf8236" providerId="ADAL" clId="{00E7BFBE-064F-4C2A-B2AF-E6D129A5EA93}" dt="2022-01-12T18:28:56.007" v="82" actId="20577"/>
        <pc:sldMkLst>
          <pc:docMk/>
          <pc:sldMk cId="2967945684" sldId="277"/>
        </pc:sldMkLst>
        <pc:spChg chg="mod">
          <ac:chgData name="Vesa Juvonen" userId="c7243be1-99a3-4752-ab2a-0cf698cf8236" providerId="ADAL" clId="{00E7BFBE-064F-4C2A-B2AF-E6D129A5EA93}" dt="2022-01-12T18:28:56.007" v="82" actId="20577"/>
          <ac:spMkLst>
            <pc:docMk/>
            <pc:sldMk cId="2967945684" sldId="277"/>
            <ac:spMk id="4" creationId="{A04E16D6-6682-4068-BF11-BA8E4E8E1BBC}"/>
          </ac:spMkLst>
        </pc:spChg>
      </pc:sldChg>
      <pc:sldChg chg="addSp delSp modSp mod">
        <pc:chgData name="Vesa Juvonen" userId="c7243be1-99a3-4752-ab2a-0cf698cf8236" providerId="ADAL" clId="{00E7BFBE-064F-4C2A-B2AF-E6D129A5EA93}" dt="2022-01-05T19:17:36.497" v="49" actId="20577"/>
        <pc:sldMkLst>
          <pc:docMk/>
          <pc:sldMk cId="10702720" sldId="2079"/>
        </pc:sldMkLst>
        <pc:spChg chg="del">
          <ac:chgData name="Vesa Juvonen" userId="c7243be1-99a3-4752-ab2a-0cf698cf8236" providerId="ADAL" clId="{00E7BFBE-064F-4C2A-B2AF-E6D129A5EA93}" dt="2022-01-05T19:11:56.647" v="0" actId="478"/>
          <ac:spMkLst>
            <pc:docMk/>
            <pc:sldMk cId="10702720" sldId="2079"/>
            <ac:spMk id="2" creationId="{2C52900E-4E64-4057-AE76-8CD1B2783905}"/>
          </ac:spMkLst>
        </pc:spChg>
        <pc:spChg chg="add del">
          <ac:chgData name="Vesa Juvonen" userId="c7243be1-99a3-4752-ab2a-0cf698cf8236" providerId="ADAL" clId="{00E7BFBE-064F-4C2A-B2AF-E6D129A5EA93}" dt="2022-01-05T19:12:54.347" v="29"/>
          <ac:spMkLst>
            <pc:docMk/>
            <pc:sldMk cId="10702720" sldId="2079"/>
            <ac:spMk id="4" creationId="{50491112-6E83-450F-A626-3333278233C4}"/>
          </ac:spMkLst>
        </pc:spChg>
        <pc:spChg chg="mod">
          <ac:chgData name="Vesa Juvonen" userId="c7243be1-99a3-4752-ab2a-0cf698cf8236" providerId="ADAL" clId="{00E7BFBE-064F-4C2A-B2AF-E6D129A5EA93}" dt="2022-01-05T19:17:36.497" v="49" actId="20577"/>
          <ac:spMkLst>
            <pc:docMk/>
            <pc:sldMk cId="10702720" sldId="2079"/>
            <ac:spMk id="8" creationId="{00000000-0000-0000-0000-000000000000}"/>
          </ac:spMkLst>
        </pc:spChg>
        <pc:picChg chg="add mod">
          <ac:chgData name="Vesa Juvonen" userId="c7243be1-99a3-4752-ab2a-0cf698cf8236" providerId="ADAL" clId="{00E7BFBE-064F-4C2A-B2AF-E6D129A5EA93}" dt="2022-01-05T19:13:21.932" v="36" actId="1076"/>
          <ac:picMkLst>
            <pc:docMk/>
            <pc:sldMk cId="10702720" sldId="2079"/>
            <ac:picMk id="9" creationId="{B92C7E36-F493-48EE-90ED-A662685C584B}"/>
          </ac:picMkLst>
        </pc:picChg>
        <pc:picChg chg="mod">
          <ac:chgData name="Vesa Juvonen" userId="c7243be1-99a3-4752-ab2a-0cf698cf8236" providerId="ADAL" clId="{00E7BFBE-064F-4C2A-B2AF-E6D129A5EA93}" dt="2022-01-05T19:12:39.091" v="27" actId="1076"/>
          <ac:picMkLst>
            <pc:docMk/>
            <pc:sldMk cId="10702720" sldId="2079"/>
            <ac:picMk id="10" creationId="{046AA657-598A-4284-A8CA-59AB78CF18AD}"/>
          </ac:picMkLst>
        </pc:picChg>
      </pc:sldChg>
      <pc:sldChg chg="del">
        <pc:chgData name="Vesa Juvonen" userId="c7243be1-99a3-4752-ab2a-0cf698cf8236" providerId="ADAL" clId="{00E7BFBE-064F-4C2A-B2AF-E6D129A5EA93}" dt="2022-01-12T18:22:24.528" v="80" actId="47"/>
        <pc:sldMkLst>
          <pc:docMk/>
          <pc:sldMk cId="179736827" sldId="2380"/>
        </pc:sldMkLst>
      </pc:sldChg>
      <pc:sldChg chg="addSp delSp modSp mod">
        <pc:chgData name="Vesa Juvonen" userId="c7243be1-99a3-4752-ab2a-0cf698cf8236" providerId="ADAL" clId="{00E7BFBE-064F-4C2A-B2AF-E6D129A5EA93}" dt="2022-01-05T19:17:30.246" v="47" actId="5793"/>
        <pc:sldMkLst>
          <pc:docMk/>
          <pc:sldMk cId="778883926" sldId="2076136264"/>
        </pc:sldMkLst>
        <pc:spChg chg="del">
          <ac:chgData name="Vesa Juvonen" userId="c7243be1-99a3-4752-ab2a-0cf698cf8236" providerId="ADAL" clId="{00E7BFBE-064F-4C2A-B2AF-E6D129A5EA93}" dt="2022-01-05T19:13:28.134" v="37" actId="478"/>
          <ac:spMkLst>
            <pc:docMk/>
            <pc:sldMk cId="778883926" sldId="2076136264"/>
            <ac:spMk id="5" creationId="{BD0E7FF6-286D-4EFD-8E9A-4BF4158AA667}"/>
          </ac:spMkLst>
        </pc:spChg>
        <pc:spChg chg="mod">
          <ac:chgData name="Vesa Juvonen" userId="c7243be1-99a3-4752-ab2a-0cf698cf8236" providerId="ADAL" clId="{00E7BFBE-064F-4C2A-B2AF-E6D129A5EA93}" dt="2022-01-05T19:17:30.246" v="47" actId="5793"/>
          <ac:spMkLst>
            <pc:docMk/>
            <pc:sldMk cId="778883926" sldId="2076136264"/>
            <ac:spMk id="14" creationId="{953584C8-8734-42EA-AD16-6AA2B405D249}"/>
          </ac:spMkLst>
        </pc:spChg>
        <pc:picChg chg="mod">
          <ac:chgData name="Vesa Juvonen" userId="c7243be1-99a3-4752-ab2a-0cf698cf8236" providerId="ADAL" clId="{00E7BFBE-064F-4C2A-B2AF-E6D129A5EA93}" dt="2022-01-05T19:13:49.754" v="44" actId="1076"/>
          <ac:picMkLst>
            <pc:docMk/>
            <pc:sldMk cId="778883926" sldId="2076136264"/>
            <ac:picMk id="3" creationId="{B3DC50CD-B2E9-48EF-BED3-5D67888FDEC8}"/>
          </ac:picMkLst>
        </pc:picChg>
        <pc:picChg chg="add mod">
          <ac:chgData name="Vesa Juvonen" userId="c7243be1-99a3-4752-ab2a-0cf698cf8236" providerId="ADAL" clId="{00E7BFBE-064F-4C2A-B2AF-E6D129A5EA93}" dt="2022-01-05T19:13:46.623" v="43" actId="1076"/>
          <ac:picMkLst>
            <pc:docMk/>
            <pc:sldMk cId="778883926" sldId="2076136264"/>
            <ac:picMk id="6" creationId="{4397257B-E6C6-40C3-8A01-788541009186}"/>
          </ac:picMkLst>
        </pc:picChg>
        <pc:picChg chg="mod">
          <ac:chgData name="Vesa Juvonen" userId="c7243be1-99a3-4752-ab2a-0cf698cf8236" providerId="ADAL" clId="{00E7BFBE-064F-4C2A-B2AF-E6D129A5EA93}" dt="2022-01-05T19:13:34.775" v="39" actId="1076"/>
          <ac:picMkLst>
            <pc:docMk/>
            <pc:sldMk cId="778883926" sldId="2076136264"/>
            <ac:picMk id="9" creationId="{D16F5087-B31E-4D56-B131-D199CFAAF5F9}"/>
          </ac:picMkLst>
        </pc:picChg>
      </pc:sldChg>
      <pc:sldChg chg="addSp delSp modSp mod">
        <pc:chgData name="Vesa Juvonen" userId="c7243be1-99a3-4752-ab2a-0cf698cf8236" providerId="ADAL" clId="{00E7BFBE-064F-4C2A-B2AF-E6D129A5EA93}" dt="2022-01-11T12:24:46.945" v="67" actId="1076"/>
        <pc:sldMkLst>
          <pc:docMk/>
          <pc:sldMk cId="1812315545" sldId="2134805597"/>
        </pc:sldMkLst>
        <pc:spChg chg="del">
          <ac:chgData name="Vesa Juvonen" userId="c7243be1-99a3-4752-ab2a-0cf698cf8236" providerId="ADAL" clId="{00E7BFBE-064F-4C2A-B2AF-E6D129A5EA93}" dt="2022-01-11T12:24:30.548" v="55" actId="478"/>
          <ac:spMkLst>
            <pc:docMk/>
            <pc:sldMk cId="1812315545" sldId="2134805597"/>
            <ac:spMk id="2" creationId="{FFC05012-B955-4C03-9D15-2A1A07C870F6}"/>
          </ac:spMkLst>
        </pc:spChg>
        <pc:spChg chg="add mod">
          <ac:chgData name="Vesa Juvonen" userId="c7243be1-99a3-4752-ab2a-0cf698cf8236" providerId="ADAL" clId="{00E7BFBE-064F-4C2A-B2AF-E6D129A5EA93}" dt="2022-01-11T12:24:46.945" v="67" actId="1076"/>
          <ac:spMkLst>
            <pc:docMk/>
            <pc:sldMk cId="1812315545" sldId="2134805597"/>
            <ac:spMk id="3" creationId="{27DA7372-0733-4F55-8ACB-09BD8D80AFCA}"/>
          </ac:spMkLst>
        </pc:spChg>
      </pc:sldChg>
      <pc:sldChg chg="modSp mod">
        <pc:chgData name="Vesa Juvonen" userId="c7243be1-99a3-4752-ab2a-0cf698cf8236" providerId="ADAL" clId="{00E7BFBE-064F-4C2A-B2AF-E6D129A5EA93}" dt="2022-01-11T12:24:18.771" v="54" actId="6549"/>
        <pc:sldMkLst>
          <pc:docMk/>
          <pc:sldMk cId="460153747" sldId="2134805598"/>
        </pc:sldMkLst>
        <pc:spChg chg="mod">
          <ac:chgData name="Vesa Juvonen" userId="c7243be1-99a3-4752-ab2a-0cf698cf8236" providerId="ADAL" clId="{00E7BFBE-064F-4C2A-B2AF-E6D129A5EA93}" dt="2022-01-11T12:24:18.771" v="54" actId="6549"/>
          <ac:spMkLst>
            <pc:docMk/>
            <pc:sldMk cId="460153747" sldId="2134805598"/>
            <ac:spMk id="2" creationId="{D93BDAB2-0D8E-40FD-BE74-409F9AFD71E2}"/>
          </ac:spMkLst>
        </pc:spChg>
      </pc:sldChg>
      <pc:sldChg chg="addSp delSp modSp mod">
        <pc:chgData name="Vesa Juvonen" userId="c7243be1-99a3-4752-ab2a-0cf698cf8236" providerId="ADAL" clId="{00E7BFBE-064F-4C2A-B2AF-E6D129A5EA93}" dt="2022-01-11T12:26:02.311" v="78" actId="1076"/>
        <pc:sldMkLst>
          <pc:docMk/>
          <pc:sldMk cId="4046856784" sldId="2134805599"/>
        </pc:sldMkLst>
        <pc:spChg chg="del">
          <ac:chgData name="Vesa Juvonen" userId="c7243be1-99a3-4752-ab2a-0cf698cf8236" providerId="ADAL" clId="{00E7BFBE-064F-4C2A-B2AF-E6D129A5EA93}" dt="2022-01-11T12:24:56.585" v="68" actId="478"/>
          <ac:spMkLst>
            <pc:docMk/>
            <pc:sldMk cId="4046856784" sldId="2134805599"/>
            <ac:spMk id="2" creationId="{4F2E4AFD-6DFE-46EA-9F93-FB568DFCE0EF}"/>
          </ac:spMkLst>
        </pc:spChg>
        <pc:spChg chg="del">
          <ac:chgData name="Vesa Juvonen" userId="c7243be1-99a3-4752-ab2a-0cf698cf8236" providerId="ADAL" clId="{00E7BFBE-064F-4C2A-B2AF-E6D129A5EA93}" dt="2022-01-11T12:25:44.073" v="69" actId="478"/>
          <ac:spMkLst>
            <pc:docMk/>
            <pc:sldMk cId="4046856784" sldId="2134805599"/>
            <ac:spMk id="5" creationId="{1D53CA43-3ADB-4172-83EF-457C6820BFDD}"/>
          </ac:spMkLst>
        </pc:spChg>
        <pc:spChg chg="del">
          <ac:chgData name="Vesa Juvonen" userId="c7243be1-99a3-4752-ab2a-0cf698cf8236" providerId="ADAL" clId="{00E7BFBE-064F-4C2A-B2AF-E6D129A5EA93}" dt="2022-01-11T12:25:44.073" v="69" actId="478"/>
          <ac:spMkLst>
            <pc:docMk/>
            <pc:sldMk cId="4046856784" sldId="2134805599"/>
            <ac:spMk id="6" creationId="{A565A8EF-131B-4074-9124-28FBB50DEE3D}"/>
          </ac:spMkLst>
        </pc:spChg>
        <pc:picChg chg="del">
          <ac:chgData name="Vesa Juvonen" userId="c7243be1-99a3-4752-ab2a-0cf698cf8236" providerId="ADAL" clId="{00E7BFBE-064F-4C2A-B2AF-E6D129A5EA93}" dt="2022-01-11T12:25:44.073" v="69" actId="478"/>
          <ac:picMkLst>
            <pc:docMk/>
            <pc:sldMk cId="4046856784" sldId="2134805599"/>
            <ac:picMk id="4" creationId="{0CE32F64-9C32-431A-80C8-1103084705B6}"/>
          </ac:picMkLst>
        </pc:picChg>
        <pc:picChg chg="add del">
          <ac:chgData name="Vesa Juvonen" userId="c7243be1-99a3-4752-ab2a-0cf698cf8236" providerId="ADAL" clId="{00E7BFBE-064F-4C2A-B2AF-E6D129A5EA93}" dt="2022-01-11T12:25:49.603" v="71" actId="478"/>
          <ac:picMkLst>
            <pc:docMk/>
            <pc:sldMk cId="4046856784" sldId="2134805599"/>
            <ac:picMk id="7" creationId="{EEE3D9C8-A901-425A-9C8C-22DDC41B512F}"/>
          </ac:picMkLst>
        </pc:picChg>
        <pc:picChg chg="add mod">
          <ac:chgData name="Vesa Juvonen" userId="c7243be1-99a3-4752-ab2a-0cf698cf8236" providerId="ADAL" clId="{00E7BFBE-064F-4C2A-B2AF-E6D129A5EA93}" dt="2022-01-11T12:26:02.311" v="78" actId="1076"/>
          <ac:picMkLst>
            <pc:docMk/>
            <pc:sldMk cId="4046856784" sldId="2134805599"/>
            <ac:picMk id="10" creationId="{E5D87362-9058-42E3-81FA-103D3DECC9C8}"/>
          </ac:picMkLst>
        </pc:picChg>
      </pc:sldChg>
      <pc:sldChg chg="add">
        <pc:chgData name="Vesa Juvonen" userId="c7243be1-99a3-4752-ab2a-0cf698cf8236" providerId="ADAL" clId="{00E7BFBE-064F-4C2A-B2AF-E6D129A5EA93}" dt="2022-01-12T18:22:22.046" v="79"/>
        <pc:sldMkLst>
          <pc:docMk/>
          <pc:sldMk cId="3674296714" sldId="2134805600"/>
        </pc:sldMkLst>
      </pc:sldChg>
    </pc:docChg>
  </pc:docChgLst>
  <pc:docChgLst>
    <pc:chgData name="David Warner" userId="S::david_dwarnerii.com#ext#@microsoft.onmicrosoft.com::acafcf14-4098-4a83-9425-e73571277a06" providerId="AD" clId="Web-{B64149C8-A538-44E7-B451-E1D98AE02892}"/>
    <pc:docChg chg="modSld">
      <pc:chgData name="David Warner" userId="S::david_dwarnerii.com#ext#@microsoft.onmicrosoft.com::acafcf14-4098-4a83-9425-e73571277a06" providerId="AD" clId="Web-{B64149C8-A538-44E7-B451-E1D98AE02892}" dt="2021-09-13T13:23:38.755" v="13" actId="20577"/>
      <pc:docMkLst>
        <pc:docMk/>
      </pc:docMkLst>
      <pc:sldChg chg="modSp">
        <pc:chgData name="David Warner" userId="S::david_dwarnerii.com#ext#@microsoft.onmicrosoft.com::acafcf14-4098-4a83-9425-e73571277a06" providerId="AD" clId="Web-{B64149C8-A538-44E7-B451-E1D98AE02892}" dt="2021-09-13T13:23:38.755" v="13" actId="20577"/>
        <pc:sldMkLst>
          <pc:docMk/>
          <pc:sldMk cId="357588276" sldId="2076136388"/>
        </pc:sldMkLst>
        <pc:spChg chg="mod">
          <ac:chgData name="David Warner" userId="S::david_dwarnerii.com#ext#@microsoft.onmicrosoft.com::acafcf14-4098-4a83-9425-e73571277a06" providerId="AD" clId="Web-{B64149C8-A538-44E7-B451-E1D98AE02892}" dt="2021-09-13T13:23:38.755" v="13" actId="20577"/>
          <ac:spMkLst>
            <pc:docMk/>
            <pc:sldMk cId="357588276" sldId="2076136388"/>
            <ac:spMk id="10" creationId="{1E766323-85D0-46EC-88ED-617808B2C008}"/>
          </ac:spMkLst>
        </pc:spChg>
      </pc:sldChg>
    </pc:docChg>
  </pc:docChgLst>
  <pc:docChgLst>
    <pc:chgData name="David Warner" userId="S::davidwarner@microsoft.com::51ffa14d-fdfd-4571-a787-ad4b3bb92711" providerId="AD" clId="Web-{F04DF8D8-485E-4DF0-B1A7-E202EE4C9724}"/>
    <pc:docChg chg="modSld">
      <pc:chgData name="David Warner" userId="S::davidwarner@microsoft.com::51ffa14d-fdfd-4571-a787-ad4b3bb92711" providerId="AD" clId="Web-{F04DF8D8-485E-4DF0-B1A7-E202EE4C9724}" dt="2022-04-26T15:03:15.040" v="5" actId="20577"/>
      <pc:docMkLst>
        <pc:docMk/>
      </pc:docMkLst>
      <pc:sldChg chg="modSp">
        <pc:chgData name="David Warner" userId="S::davidwarner@microsoft.com::51ffa14d-fdfd-4571-a787-ad4b3bb92711" providerId="AD" clId="Web-{F04DF8D8-485E-4DF0-B1A7-E202EE4C9724}" dt="2022-04-26T15:03:15.040" v="5" actId="20577"/>
        <pc:sldMkLst>
          <pc:docMk/>
          <pc:sldMk cId="10702720" sldId="2079"/>
        </pc:sldMkLst>
        <pc:spChg chg="mod">
          <ac:chgData name="David Warner" userId="S::davidwarner@microsoft.com::51ffa14d-fdfd-4571-a787-ad4b3bb92711" providerId="AD" clId="Web-{F04DF8D8-485E-4DF0-B1A7-E202EE4C9724}" dt="2022-04-26T15:03:15.040" v="5" actId="20577"/>
          <ac:spMkLst>
            <pc:docMk/>
            <pc:sldMk cId="10702720" sldId="2079"/>
            <ac:spMk id="8" creationId="{00000000-0000-0000-0000-000000000000}"/>
          </ac:spMkLst>
        </pc:spChg>
      </pc:sldChg>
      <pc:sldChg chg="modSp">
        <pc:chgData name="David Warner" userId="S::davidwarner@microsoft.com::51ffa14d-fdfd-4571-a787-ad4b3bb92711" providerId="AD" clId="Web-{F04DF8D8-485E-4DF0-B1A7-E202EE4C9724}" dt="2022-04-26T15:03:10.243" v="2" actId="20577"/>
        <pc:sldMkLst>
          <pc:docMk/>
          <pc:sldMk cId="778883926" sldId="2076136264"/>
        </pc:sldMkLst>
        <pc:spChg chg="mod">
          <ac:chgData name="David Warner" userId="S::davidwarner@microsoft.com::51ffa14d-fdfd-4571-a787-ad4b3bb92711" providerId="AD" clId="Web-{F04DF8D8-485E-4DF0-B1A7-E202EE4C9724}" dt="2022-04-26T15:03:10.243" v="2" actId="20577"/>
          <ac:spMkLst>
            <pc:docMk/>
            <pc:sldMk cId="778883926" sldId="2076136264"/>
            <ac:spMk id="14" creationId="{953584C8-8734-42EA-AD16-6AA2B405D249}"/>
          </ac:spMkLst>
        </pc:spChg>
      </pc:sldChg>
    </pc:docChg>
  </pc:docChgLst>
  <pc:docChgLst>
    <pc:chgData name="Brian Jackett" userId="e2c557f4-fffa-4012-a1e1-e15087bfdbac" providerId="ADAL" clId="{7E2B15B2-AD7D-4132-A747-7248E8EE7D15}"/>
    <pc:docChg chg="custSel delSld modSld modSection">
      <pc:chgData name="Brian Jackett" userId="e2c557f4-fffa-4012-a1e1-e15087bfdbac" providerId="ADAL" clId="{7E2B15B2-AD7D-4132-A747-7248E8EE7D15}" dt="2021-11-29T19:38:39.029" v="254" actId="478"/>
      <pc:docMkLst>
        <pc:docMk/>
      </pc:docMkLst>
      <pc:sldChg chg="modSp mod">
        <pc:chgData name="Brian Jackett" userId="e2c557f4-fffa-4012-a1e1-e15087bfdbac" providerId="ADAL" clId="{7E2B15B2-AD7D-4132-A747-7248E8EE7D15}" dt="2021-11-23T14:44:17.286" v="230" actId="20577"/>
        <pc:sldMkLst>
          <pc:docMk/>
          <pc:sldMk cId="2967945684" sldId="277"/>
        </pc:sldMkLst>
        <pc:spChg chg="mod">
          <ac:chgData name="Brian Jackett" userId="e2c557f4-fffa-4012-a1e1-e15087bfdbac" providerId="ADAL" clId="{7E2B15B2-AD7D-4132-A747-7248E8EE7D15}" dt="2021-11-23T14:44:17.286" v="230" actId="20577"/>
          <ac:spMkLst>
            <pc:docMk/>
            <pc:sldMk cId="2967945684" sldId="277"/>
            <ac:spMk id="4" creationId="{A04E16D6-6682-4068-BF11-BA8E4E8E1BBC}"/>
          </ac:spMkLst>
        </pc:spChg>
      </pc:sldChg>
      <pc:sldChg chg="modSp mod">
        <pc:chgData name="Brian Jackett" userId="e2c557f4-fffa-4012-a1e1-e15087bfdbac" providerId="ADAL" clId="{7E2B15B2-AD7D-4132-A747-7248E8EE7D15}" dt="2021-11-29T19:22:52.451" v="251"/>
        <pc:sldMkLst>
          <pc:docMk/>
          <pc:sldMk cId="287163252" sldId="1567"/>
        </pc:sldMkLst>
        <pc:spChg chg="mod">
          <ac:chgData name="Brian Jackett" userId="e2c557f4-fffa-4012-a1e1-e15087bfdbac" providerId="ADAL" clId="{7E2B15B2-AD7D-4132-A747-7248E8EE7D15}" dt="2021-11-29T19:22:52.451" v="251"/>
          <ac:spMkLst>
            <pc:docMk/>
            <pc:sldMk cId="287163252" sldId="1567"/>
            <ac:spMk id="5" creationId="{9B6ECC88-D921-48D6-BA85-F52F354F9C35}"/>
          </ac:spMkLst>
        </pc:spChg>
        <pc:spChg chg="mod">
          <ac:chgData name="Brian Jackett" userId="e2c557f4-fffa-4012-a1e1-e15087bfdbac" providerId="ADAL" clId="{7E2B15B2-AD7D-4132-A747-7248E8EE7D15}" dt="2021-11-23T14:24:55.857" v="7" actId="20577"/>
          <ac:spMkLst>
            <pc:docMk/>
            <pc:sldMk cId="287163252" sldId="1567"/>
            <ac:spMk id="8" creationId="{00000000-0000-0000-0000-000000000000}"/>
          </ac:spMkLst>
        </pc:spChg>
      </pc:sldChg>
      <pc:sldChg chg="del">
        <pc:chgData name="Brian Jackett" userId="e2c557f4-fffa-4012-a1e1-e15087bfdbac" providerId="ADAL" clId="{7E2B15B2-AD7D-4132-A747-7248E8EE7D15}" dt="2021-11-23T14:43:53.155" v="215" actId="47"/>
        <pc:sldMkLst>
          <pc:docMk/>
          <pc:sldMk cId="380670563" sldId="1632"/>
        </pc:sldMkLst>
      </pc:sldChg>
      <pc:sldChg chg="del">
        <pc:chgData name="Brian Jackett" userId="e2c557f4-fffa-4012-a1e1-e15087bfdbac" providerId="ADAL" clId="{7E2B15B2-AD7D-4132-A747-7248E8EE7D15}" dt="2021-11-23T14:43:49.181" v="214" actId="47"/>
        <pc:sldMkLst>
          <pc:docMk/>
          <pc:sldMk cId="720313206" sldId="1640"/>
        </pc:sldMkLst>
      </pc:sldChg>
      <pc:sldChg chg="del">
        <pc:chgData name="Brian Jackett" userId="e2c557f4-fffa-4012-a1e1-e15087bfdbac" providerId="ADAL" clId="{7E2B15B2-AD7D-4132-A747-7248E8EE7D15}" dt="2021-11-23T14:43:53.155" v="215" actId="47"/>
        <pc:sldMkLst>
          <pc:docMk/>
          <pc:sldMk cId="3043375476" sldId="1641"/>
        </pc:sldMkLst>
      </pc:sldChg>
      <pc:sldChg chg="addSp delSp modSp mod">
        <pc:chgData name="Brian Jackett" userId="e2c557f4-fffa-4012-a1e1-e15087bfdbac" providerId="ADAL" clId="{7E2B15B2-AD7D-4132-A747-7248E8EE7D15}" dt="2021-11-23T14:43:42.098" v="213" actId="20577"/>
        <pc:sldMkLst>
          <pc:docMk/>
          <pc:sldMk cId="10702720" sldId="2079"/>
        </pc:sldMkLst>
        <pc:spChg chg="add mod">
          <ac:chgData name="Brian Jackett" userId="e2c557f4-fffa-4012-a1e1-e15087bfdbac" providerId="ADAL" clId="{7E2B15B2-AD7D-4132-A747-7248E8EE7D15}" dt="2021-11-23T14:43:42.098" v="213" actId="20577"/>
          <ac:spMkLst>
            <pc:docMk/>
            <pc:sldMk cId="10702720" sldId="2079"/>
            <ac:spMk id="6" creationId="{61C65555-1FB6-497D-9F85-291CD0472C2A}"/>
          </ac:spMkLst>
        </pc:spChg>
        <pc:spChg chg="mod">
          <ac:chgData name="Brian Jackett" userId="e2c557f4-fffa-4012-a1e1-e15087bfdbac" providerId="ADAL" clId="{7E2B15B2-AD7D-4132-A747-7248E8EE7D15}" dt="2021-11-23T14:43:33.807" v="208" actId="113"/>
          <ac:spMkLst>
            <pc:docMk/>
            <pc:sldMk cId="10702720" sldId="2079"/>
            <ac:spMk id="8" creationId="{00000000-0000-0000-0000-000000000000}"/>
          </ac:spMkLst>
        </pc:spChg>
        <pc:picChg chg="del">
          <ac:chgData name="Brian Jackett" userId="e2c557f4-fffa-4012-a1e1-e15087bfdbac" providerId="ADAL" clId="{7E2B15B2-AD7D-4132-A747-7248E8EE7D15}" dt="2021-11-23T14:25:27.131" v="12" actId="478"/>
          <ac:picMkLst>
            <pc:docMk/>
            <pc:sldMk cId="10702720" sldId="2079"/>
            <ac:picMk id="2" creationId="{D4593FB6-7FAA-494D-BE97-308592199400}"/>
          </ac:picMkLst>
        </pc:picChg>
        <pc:picChg chg="del">
          <ac:chgData name="Brian Jackett" userId="e2c557f4-fffa-4012-a1e1-e15087bfdbac" providerId="ADAL" clId="{7E2B15B2-AD7D-4132-A747-7248E8EE7D15}" dt="2021-11-23T14:25:27.633" v="13" actId="478"/>
          <ac:picMkLst>
            <pc:docMk/>
            <pc:sldMk cId="10702720" sldId="2079"/>
            <ac:picMk id="4" creationId="{CFBD4AD7-65BA-4778-BF60-49994C0B9702}"/>
          </ac:picMkLst>
        </pc:picChg>
        <pc:picChg chg="del">
          <ac:chgData name="Brian Jackett" userId="e2c557f4-fffa-4012-a1e1-e15087bfdbac" providerId="ADAL" clId="{7E2B15B2-AD7D-4132-A747-7248E8EE7D15}" dt="2021-11-23T14:25:26.610" v="11" actId="478"/>
          <ac:picMkLst>
            <pc:docMk/>
            <pc:sldMk cId="10702720" sldId="2079"/>
            <ac:picMk id="10" creationId="{EE866093-E36B-4715-9B67-72B5D38F7BC5}"/>
          </ac:picMkLst>
        </pc:picChg>
      </pc:sldChg>
      <pc:sldChg chg="addSp mod">
        <pc:chgData name="Brian Jackett" userId="e2c557f4-fffa-4012-a1e1-e15087bfdbac" providerId="ADAL" clId="{7E2B15B2-AD7D-4132-A747-7248E8EE7D15}" dt="2021-11-23T14:44:00.188" v="216" actId="22"/>
        <pc:sldMkLst>
          <pc:docMk/>
          <pc:sldMk cId="778883926" sldId="2076136264"/>
        </pc:sldMkLst>
        <pc:spChg chg="add">
          <ac:chgData name="Brian Jackett" userId="e2c557f4-fffa-4012-a1e1-e15087bfdbac" providerId="ADAL" clId="{7E2B15B2-AD7D-4132-A747-7248E8EE7D15}" dt="2021-11-23T14:44:00.188" v="216" actId="22"/>
          <ac:spMkLst>
            <pc:docMk/>
            <pc:sldMk cId="778883926" sldId="2076136264"/>
            <ac:spMk id="3" creationId="{F2D79512-394A-439E-AB64-DDE8949AA386}"/>
          </ac:spMkLst>
        </pc:spChg>
      </pc:sldChg>
      <pc:sldChg chg="del">
        <pc:chgData name="Brian Jackett" userId="e2c557f4-fffa-4012-a1e1-e15087bfdbac" providerId="ADAL" clId="{7E2B15B2-AD7D-4132-A747-7248E8EE7D15}" dt="2021-11-23T14:43:49.181" v="214" actId="47"/>
        <pc:sldMkLst>
          <pc:docMk/>
          <pc:sldMk cId="2199141448" sldId="2076137480"/>
        </pc:sldMkLst>
      </pc:sldChg>
      <pc:sldChg chg="del">
        <pc:chgData name="Brian Jackett" userId="e2c557f4-fffa-4012-a1e1-e15087bfdbac" providerId="ADAL" clId="{7E2B15B2-AD7D-4132-A747-7248E8EE7D15}" dt="2021-11-23T14:43:49.181" v="214" actId="47"/>
        <pc:sldMkLst>
          <pc:docMk/>
          <pc:sldMk cId="1882481969" sldId="2076137668"/>
        </pc:sldMkLst>
      </pc:sldChg>
      <pc:sldChg chg="addSp modSp mod">
        <pc:chgData name="Brian Jackett" userId="e2c557f4-fffa-4012-a1e1-e15087bfdbac" providerId="ADAL" clId="{7E2B15B2-AD7D-4132-A747-7248E8EE7D15}" dt="2021-11-23T14:25:08.405" v="10" actId="1076"/>
        <pc:sldMkLst>
          <pc:docMk/>
          <pc:sldMk cId="1812315545" sldId="2134805597"/>
        </pc:sldMkLst>
        <pc:spChg chg="add mod">
          <ac:chgData name="Brian Jackett" userId="e2c557f4-fffa-4012-a1e1-e15087bfdbac" providerId="ADAL" clId="{7E2B15B2-AD7D-4132-A747-7248E8EE7D15}" dt="2021-11-23T14:25:08.405" v="10" actId="1076"/>
          <ac:spMkLst>
            <pc:docMk/>
            <pc:sldMk cId="1812315545" sldId="2134805597"/>
            <ac:spMk id="2" creationId="{A5976862-6811-4FF7-B747-55C302B2777C}"/>
          </ac:spMkLst>
        </pc:spChg>
      </pc:sldChg>
      <pc:sldChg chg="delSp modSp mod">
        <pc:chgData name="Brian Jackett" userId="e2c557f4-fffa-4012-a1e1-e15087bfdbac" providerId="ADAL" clId="{7E2B15B2-AD7D-4132-A747-7248E8EE7D15}" dt="2021-11-29T19:38:39.029" v="254" actId="478"/>
        <pc:sldMkLst>
          <pc:docMk/>
          <pc:sldMk cId="4046856784" sldId="2134805599"/>
        </pc:sldMkLst>
        <pc:spChg chg="mod">
          <ac:chgData name="Brian Jackett" userId="e2c557f4-fffa-4012-a1e1-e15087bfdbac" providerId="ADAL" clId="{7E2B15B2-AD7D-4132-A747-7248E8EE7D15}" dt="2021-11-23T14:24:59.181" v="8" actId="1076"/>
          <ac:spMkLst>
            <pc:docMk/>
            <pc:sldMk cId="4046856784" sldId="2134805599"/>
            <ac:spMk id="2" creationId="{BA203BF0-85A4-4DFD-8BF5-FCC16D2EAB49}"/>
          </ac:spMkLst>
        </pc:spChg>
        <pc:picChg chg="del">
          <ac:chgData name="Brian Jackett" userId="e2c557f4-fffa-4012-a1e1-e15087bfdbac" providerId="ADAL" clId="{7E2B15B2-AD7D-4132-A747-7248E8EE7D15}" dt="2021-11-29T19:38:37.467" v="252" actId="478"/>
          <ac:picMkLst>
            <pc:docMk/>
            <pc:sldMk cId="4046856784" sldId="2134805599"/>
            <ac:picMk id="4" creationId="{BDCC364E-6CC5-4C42-85A9-FCCD66CE1F12}"/>
          </ac:picMkLst>
        </pc:picChg>
        <pc:picChg chg="del">
          <ac:chgData name="Brian Jackett" userId="e2c557f4-fffa-4012-a1e1-e15087bfdbac" providerId="ADAL" clId="{7E2B15B2-AD7D-4132-A747-7248E8EE7D15}" dt="2021-11-29T19:38:38.047" v="253" actId="478"/>
          <ac:picMkLst>
            <pc:docMk/>
            <pc:sldMk cId="4046856784" sldId="2134805599"/>
            <ac:picMk id="6" creationId="{EAE0DD9C-7275-417F-ACA7-CB77B881D1C8}"/>
          </ac:picMkLst>
        </pc:picChg>
        <pc:picChg chg="del">
          <ac:chgData name="Brian Jackett" userId="e2c557f4-fffa-4012-a1e1-e15087bfdbac" providerId="ADAL" clId="{7E2B15B2-AD7D-4132-A747-7248E8EE7D15}" dt="2021-11-29T19:38:39.029" v="254" actId="478"/>
          <ac:picMkLst>
            <pc:docMk/>
            <pc:sldMk cId="4046856784" sldId="2134805599"/>
            <ac:picMk id="9" creationId="{62BC1E9D-74A2-458E-8534-93D21CE59B2C}"/>
          </ac:picMkLst>
        </pc:picChg>
      </pc:sldChg>
    </pc:docChg>
  </pc:docChgLst>
  <pc:docChgLst>
    <pc:chgData name="Vesa Juvonen" userId="c7243be1-99a3-4752-ab2a-0cf698cf8236" providerId="ADAL" clId="{BD48E84B-AE5C-420F-954D-2B24513346BB}"/>
    <pc:docChg chg="undo custSel addSld delSld modSld modSection">
      <pc:chgData name="Vesa Juvonen" userId="c7243be1-99a3-4752-ab2a-0cf698cf8236" providerId="ADAL" clId="{BD48E84B-AE5C-420F-954D-2B24513346BB}" dt="2021-10-25T15:25:46.374" v="219" actId="1076"/>
      <pc:docMkLst>
        <pc:docMk/>
      </pc:docMkLst>
      <pc:sldChg chg="modSp mod">
        <pc:chgData name="Vesa Juvonen" userId="c7243be1-99a3-4752-ab2a-0cf698cf8236" providerId="ADAL" clId="{BD48E84B-AE5C-420F-954D-2B24513346BB}" dt="2021-10-21T10:18:21.948" v="80" actId="6549"/>
        <pc:sldMkLst>
          <pc:docMk/>
          <pc:sldMk cId="2967945684" sldId="277"/>
        </pc:sldMkLst>
        <pc:spChg chg="mod">
          <ac:chgData name="Vesa Juvonen" userId="c7243be1-99a3-4752-ab2a-0cf698cf8236" providerId="ADAL" clId="{BD48E84B-AE5C-420F-954D-2B24513346BB}" dt="2021-10-21T10:18:21.948" v="80" actId="6549"/>
          <ac:spMkLst>
            <pc:docMk/>
            <pc:sldMk cId="2967945684" sldId="277"/>
            <ac:spMk id="4" creationId="{A04E16D6-6682-4068-BF11-BA8E4E8E1BBC}"/>
          </ac:spMkLst>
        </pc:spChg>
      </pc:sldChg>
      <pc:sldChg chg="modSp mod">
        <pc:chgData name="Vesa Juvonen" userId="c7243be1-99a3-4752-ab2a-0cf698cf8236" providerId="ADAL" clId="{BD48E84B-AE5C-420F-954D-2B24513346BB}" dt="2021-10-21T10:11:57.594" v="1" actId="20577"/>
        <pc:sldMkLst>
          <pc:docMk/>
          <pc:sldMk cId="287163252" sldId="1567"/>
        </pc:sldMkLst>
        <pc:spChg chg="mod">
          <ac:chgData name="Vesa Juvonen" userId="c7243be1-99a3-4752-ab2a-0cf698cf8236" providerId="ADAL" clId="{BD48E84B-AE5C-420F-954D-2B24513346BB}" dt="2021-10-21T10:11:57.594" v="1" actId="20577"/>
          <ac:spMkLst>
            <pc:docMk/>
            <pc:sldMk cId="287163252" sldId="1567"/>
            <ac:spMk id="8" creationId="{00000000-0000-0000-0000-000000000000}"/>
          </ac:spMkLst>
        </pc:spChg>
      </pc:sldChg>
      <pc:sldChg chg="addSp delSp modSp add del mod">
        <pc:chgData name="Vesa Juvonen" userId="c7243be1-99a3-4752-ab2a-0cf698cf8236" providerId="ADAL" clId="{BD48E84B-AE5C-420F-954D-2B24513346BB}" dt="2021-10-21T10:20:12.568" v="96" actId="1076"/>
        <pc:sldMkLst>
          <pc:docMk/>
          <pc:sldMk cId="10702720" sldId="2079"/>
        </pc:sldMkLst>
        <pc:spChg chg="mod">
          <ac:chgData name="Vesa Juvonen" userId="c7243be1-99a3-4752-ab2a-0cf698cf8236" providerId="ADAL" clId="{BD48E84B-AE5C-420F-954D-2B24513346BB}" dt="2021-10-21T10:17:42.199" v="46" actId="113"/>
          <ac:spMkLst>
            <pc:docMk/>
            <pc:sldMk cId="10702720" sldId="2079"/>
            <ac:spMk id="8" creationId="{00000000-0000-0000-0000-000000000000}"/>
          </ac:spMkLst>
        </pc:spChg>
        <pc:picChg chg="add mod">
          <ac:chgData name="Vesa Juvonen" userId="c7243be1-99a3-4752-ab2a-0cf698cf8236" providerId="ADAL" clId="{BD48E84B-AE5C-420F-954D-2B24513346BB}" dt="2021-10-21T10:20:12.568" v="96" actId="1076"/>
          <ac:picMkLst>
            <pc:docMk/>
            <pc:sldMk cId="10702720" sldId="2079"/>
            <ac:picMk id="4" creationId="{2C583734-A112-4181-AC59-778FD9BC6330}"/>
          </ac:picMkLst>
        </pc:picChg>
        <pc:picChg chg="del">
          <ac:chgData name="Vesa Juvonen" userId="c7243be1-99a3-4752-ab2a-0cf698cf8236" providerId="ADAL" clId="{BD48E84B-AE5C-420F-954D-2B24513346BB}" dt="2021-10-21T10:19:56.529" v="89" actId="478"/>
          <ac:picMkLst>
            <pc:docMk/>
            <pc:sldMk cId="10702720" sldId="2079"/>
            <ac:picMk id="6" creationId="{5E5A6925-2907-447E-9FEE-5FE7E9295CCD}"/>
          </ac:picMkLst>
        </pc:picChg>
        <pc:picChg chg="add mod">
          <ac:chgData name="Vesa Juvonen" userId="c7243be1-99a3-4752-ab2a-0cf698cf8236" providerId="ADAL" clId="{BD48E84B-AE5C-420F-954D-2B24513346BB}" dt="2021-10-21T10:20:12.568" v="96" actId="1076"/>
          <ac:picMkLst>
            <pc:docMk/>
            <pc:sldMk cId="10702720" sldId="2079"/>
            <ac:picMk id="10" creationId="{23F1D3F3-8499-4333-9B24-DE26BDA6C32D}"/>
          </ac:picMkLst>
        </pc:picChg>
        <pc:picChg chg="del">
          <ac:chgData name="Vesa Juvonen" userId="c7243be1-99a3-4752-ab2a-0cf698cf8236" providerId="ADAL" clId="{BD48E84B-AE5C-420F-954D-2B24513346BB}" dt="2021-10-21T10:19:56.529" v="89" actId="478"/>
          <ac:picMkLst>
            <pc:docMk/>
            <pc:sldMk cId="10702720" sldId="2079"/>
            <ac:picMk id="11" creationId="{578155A4-D00C-4DDD-9C15-9532B83B7664}"/>
          </ac:picMkLst>
        </pc:picChg>
      </pc:sldChg>
      <pc:sldChg chg="addSp">
        <pc:chgData name="Vesa Juvonen" userId="c7243be1-99a3-4752-ab2a-0cf698cf8236" providerId="ADAL" clId="{BD48E84B-AE5C-420F-954D-2B24513346BB}" dt="2021-10-21T10:19:00.479" v="81"/>
        <pc:sldMkLst>
          <pc:docMk/>
          <pc:sldMk cId="2591491685" sldId="2079"/>
        </pc:sldMkLst>
        <pc:spChg chg="add">
          <ac:chgData name="Vesa Juvonen" userId="c7243be1-99a3-4752-ab2a-0cf698cf8236" providerId="ADAL" clId="{BD48E84B-AE5C-420F-954D-2B24513346BB}" dt="2021-10-21T10:19:00.479" v="81"/>
          <ac:spMkLst>
            <pc:docMk/>
            <pc:sldMk cId="2591491685" sldId="2079"/>
            <ac:spMk id="2" creationId="{2D76483A-44C3-4F30-8508-1C9BCA8C87CD}"/>
          </ac:spMkLst>
        </pc:spChg>
      </pc:sldChg>
      <pc:sldChg chg="addSp delSp modSp mod">
        <pc:chgData name="Vesa Juvonen" userId="c7243be1-99a3-4752-ab2a-0cf698cf8236" providerId="ADAL" clId="{BD48E84B-AE5C-420F-954D-2B24513346BB}" dt="2021-10-21T10:27:45.868" v="105" actId="1076"/>
        <pc:sldMkLst>
          <pc:docMk/>
          <pc:sldMk cId="778883926" sldId="2076136264"/>
        </pc:sldMkLst>
        <pc:spChg chg="mod">
          <ac:chgData name="Vesa Juvonen" userId="c7243be1-99a3-4752-ab2a-0cf698cf8236" providerId="ADAL" clId="{BD48E84B-AE5C-420F-954D-2B24513346BB}" dt="2021-10-21T10:18:06.510" v="54" actId="113"/>
          <ac:spMkLst>
            <pc:docMk/>
            <pc:sldMk cId="778883926" sldId="2076136264"/>
            <ac:spMk id="14" creationId="{953584C8-8734-42EA-AD16-6AA2B405D249}"/>
          </ac:spMkLst>
        </pc:spChg>
        <pc:picChg chg="add mod">
          <ac:chgData name="Vesa Juvonen" userId="c7243be1-99a3-4752-ab2a-0cf698cf8236" providerId="ADAL" clId="{BD48E84B-AE5C-420F-954D-2B24513346BB}" dt="2021-10-21T10:27:45.868" v="105" actId="1076"/>
          <ac:picMkLst>
            <pc:docMk/>
            <pc:sldMk cId="778883926" sldId="2076136264"/>
            <ac:picMk id="3" creationId="{53E1F291-996A-4AF6-840E-A9C0F0978EB4}"/>
          </ac:picMkLst>
        </pc:picChg>
        <pc:picChg chg="del">
          <ac:chgData name="Vesa Juvonen" userId="c7243be1-99a3-4752-ab2a-0cf698cf8236" providerId="ADAL" clId="{BD48E84B-AE5C-420F-954D-2B24513346BB}" dt="2021-10-21T10:18:08.066" v="55" actId="478"/>
          <ac:picMkLst>
            <pc:docMk/>
            <pc:sldMk cId="778883926" sldId="2076136264"/>
            <ac:picMk id="5" creationId="{1938FCDC-0AC5-43EE-9325-A65375F4082E}"/>
          </ac:picMkLst>
        </pc:picChg>
        <pc:picChg chg="add mod">
          <ac:chgData name="Vesa Juvonen" userId="c7243be1-99a3-4752-ab2a-0cf698cf8236" providerId="ADAL" clId="{BD48E84B-AE5C-420F-954D-2B24513346BB}" dt="2021-10-21T10:20:31.749" v="104" actId="1076"/>
          <ac:picMkLst>
            <pc:docMk/>
            <pc:sldMk cId="778883926" sldId="2076136264"/>
            <ac:picMk id="6" creationId="{EB0044D9-DA96-4AA7-9135-940E174F7380}"/>
          </ac:picMkLst>
        </pc:picChg>
        <pc:picChg chg="del">
          <ac:chgData name="Vesa Juvonen" userId="c7243be1-99a3-4752-ab2a-0cf698cf8236" providerId="ADAL" clId="{BD48E84B-AE5C-420F-954D-2B24513346BB}" dt="2021-10-21T10:18:08.066" v="55" actId="478"/>
          <ac:picMkLst>
            <pc:docMk/>
            <pc:sldMk cId="778883926" sldId="2076136264"/>
            <ac:picMk id="8" creationId="{3E1A83FD-92DB-4367-BD9C-26082B3CD269}"/>
          </ac:picMkLst>
        </pc:picChg>
      </pc:sldChg>
      <pc:sldChg chg="delSp del mod">
        <pc:chgData name="Vesa Juvonen" userId="c7243be1-99a3-4752-ab2a-0cf698cf8236" providerId="ADAL" clId="{BD48E84B-AE5C-420F-954D-2B24513346BB}" dt="2021-10-21T10:37:08.465" v="217" actId="47"/>
        <pc:sldMkLst>
          <pc:docMk/>
          <pc:sldMk cId="832077017" sldId="2076137576"/>
        </pc:sldMkLst>
        <pc:spChg chg="del">
          <ac:chgData name="Vesa Juvonen" userId="c7243be1-99a3-4752-ab2a-0cf698cf8236" providerId="ADAL" clId="{BD48E84B-AE5C-420F-954D-2B24513346BB}" dt="2021-10-21T10:36:52.226" v="215" actId="478"/>
          <ac:spMkLst>
            <pc:docMk/>
            <pc:sldMk cId="832077017" sldId="2076137576"/>
            <ac:spMk id="5" creationId="{292092E8-5821-4D1C-8A09-E8CFFD040E05}"/>
          </ac:spMkLst>
        </pc:spChg>
      </pc:sldChg>
      <pc:sldChg chg="addSp delSp modSp mod modAnim modShow">
        <pc:chgData name="Vesa Juvonen" userId="c7243be1-99a3-4752-ab2a-0cf698cf8236" providerId="ADAL" clId="{BD48E84B-AE5C-420F-954D-2B24513346BB}" dt="2021-10-21T10:36:40.914" v="214" actId="20577"/>
        <pc:sldMkLst>
          <pc:docMk/>
          <pc:sldMk cId="2357998636" sldId="2076137670"/>
        </pc:sldMkLst>
        <pc:spChg chg="add mod">
          <ac:chgData name="Vesa Juvonen" userId="c7243be1-99a3-4752-ab2a-0cf698cf8236" providerId="ADAL" clId="{BD48E84B-AE5C-420F-954D-2B24513346BB}" dt="2021-10-21T10:36:40.914" v="214" actId="20577"/>
          <ac:spMkLst>
            <pc:docMk/>
            <pc:sldMk cId="2357998636" sldId="2076137670"/>
            <ac:spMk id="13" creationId="{4AA2CB11-13E5-4FA3-89D2-1BAD9F7802C7}"/>
          </ac:spMkLst>
        </pc:spChg>
        <pc:picChg chg="add del mod">
          <ac:chgData name="Vesa Juvonen" userId="c7243be1-99a3-4752-ab2a-0cf698cf8236" providerId="ADAL" clId="{BD48E84B-AE5C-420F-954D-2B24513346BB}" dt="2021-10-21T10:34:17.250" v="110" actId="478"/>
          <ac:picMkLst>
            <pc:docMk/>
            <pc:sldMk cId="2357998636" sldId="2076137670"/>
            <ac:picMk id="5" creationId="{31B47BF0-FFD4-43C7-8B4A-9ADBE8685A5E}"/>
          </ac:picMkLst>
        </pc:picChg>
        <pc:picChg chg="add mod ord">
          <ac:chgData name="Vesa Juvonen" userId="c7243be1-99a3-4752-ab2a-0cf698cf8236" providerId="ADAL" clId="{BD48E84B-AE5C-420F-954D-2B24513346BB}" dt="2021-10-21T10:34:55.719" v="129" actId="170"/>
          <ac:picMkLst>
            <pc:docMk/>
            <pc:sldMk cId="2357998636" sldId="2076137670"/>
            <ac:picMk id="12" creationId="{7175D513-F02E-457D-81AD-9160577E6407}"/>
          </ac:picMkLst>
        </pc:picChg>
      </pc:sldChg>
      <pc:sldChg chg="add">
        <pc:chgData name="Vesa Juvonen" userId="c7243be1-99a3-4752-ab2a-0cf698cf8236" providerId="ADAL" clId="{BD48E84B-AE5C-420F-954D-2B24513346BB}" dt="2021-10-21T10:37:06.595" v="216" actId="22"/>
        <pc:sldMkLst>
          <pc:docMk/>
          <pc:sldMk cId="460153747" sldId="2134805598"/>
        </pc:sldMkLst>
      </pc:sldChg>
      <pc:sldChg chg="del">
        <pc:chgData name="Vesa Juvonen" userId="c7243be1-99a3-4752-ab2a-0cf698cf8236" providerId="ADAL" clId="{BD48E84B-AE5C-420F-954D-2B24513346BB}" dt="2021-10-21T10:18:10.183" v="56" actId="47"/>
        <pc:sldMkLst>
          <pc:docMk/>
          <pc:sldMk cId="3603620540" sldId="2134805598"/>
        </pc:sldMkLst>
      </pc:sldChg>
      <pc:sldChg chg="modSp mod">
        <pc:chgData name="Vesa Juvonen" userId="c7243be1-99a3-4752-ab2a-0cf698cf8236" providerId="ADAL" clId="{BD48E84B-AE5C-420F-954D-2B24513346BB}" dt="2021-10-25T15:25:46.374" v="219" actId="1076"/>
        <pc:sldMkLst>
          <pc:docMk/>
          <pc:sldMk cId="4046856784" sldId="2134805599"/>
        </pc:sldMkLst>
        <pc:spChg chg="mod">
          <ac:chgData name="Vesa Juvonen" userId="c7243be1-99a3-4752-ab2a-0cf698cf8236" providerId="ADAL" clId="{BD48E84B-AE5C-420F-954D-2B24513346BB}" dt="2021-10-25T15:25:46.374" v="219" actId="1076"/>
          <ac:spMkLst>
            <pc:docMk/>
            <pc:sldMk cId="4046856784" sldId="2134805599"/>
            <ac:spMk id="3" creationId="{2B1C2CB8-6269-4AA6-9B7D-B538CDE69B89}"/>
          </ac:spMkLst>
        </pc:spChg>
      </pc:sldChg>
    </pc:docChg>
  </pc:docChgLst>
  <pc:docChgLst>
    <pc:chgData name="Brian Jackett" userId="e2c557f4-fffa-4012-a1e1-e15087bfdbac" providerId="ADAL" clId="{8AC888C7-51BA-478F-BE3D-8AF24298D480}"/>
    <pc:docChg chg="modSld">
      <pc:chgData name="Brian Jackett" userId="e2c557f4-fffa-4012-a1e1-e15087bfdbac" providerId="ADAL" clId="{8AC888C7-51BA-478F-BE3D-8AF24298D480}" dt="2022-02-08T16:03:25.121" v="23" actId="20577"/>
      <pc:docMkLst>
        <pc:docMk/>
      </pc:docMkLst>
      <pc:sldChg chg="modSp mod">
        <pc:chgData name="Brian Jackett" userId="e2c557f4-fffa-4012-a1e1-e15087bfdbac" providerId="ADAL" clId="{8AC888C7-51BA-478F-BE3D-8AF24298D480}" dt="2022-02-01T18:51:32.044" v="21" actId="20577"/>
        <pc:sldMkLst>
          <pc:docMk/>
          <pc:sldMk cId="2967945684" sldId="277"/>
        </pc:sldMkLst>
        <pc:spChg chg="mod">
          <ac:chgData name="Brian Jackett" userId="e2c557f4-fffa-4012-a1e1-e15087bfdbac" providerId="ADAL" clId="{8AC888C7-51BA-478F-BE3D-8AF24298D480}" dt="2022-02-01T18:51:32.044" v="21" actId="20577"/>
          <ac:spMkLst>
            <pc:docMk/>
            <pc:sldMk cId="2967945684" sldId="277"/>
            <ac:spMk id="4" creationId="{A04E16D6-6682-4068-BF11-BA8E4E8E1BBC}"/>
          </ac:spMkLst>
        </pc:spChg>
      </pc:sldChg>
      <pc:sldChg chg="modSp mod">
        <pc:chgData name="Brian Jackett" userId="e2c557f4-fffa-4012-a1e1-e15087bfdbac" providerId="ADAL" clId="{8AC888C7-51BA-478F-BE3D-8AF24298D480}" dt="2022-02-01T18:50:46.555" v="2" actId="20577"/>
        <pc:sldMkLst>
          <pc:docMk/>
          <pc:sldMk cId="287163252" sldId="1567"/>
        </pc:sldMkLst>
        <pc:spChg chg="mod">
          <ac:chgData name="Brian Jackett" userId="e2c557f4-fffa-4012-a1e1-e15087bfdbac" providerId="ADAL" clId="{8AC888C7-51BA-478F-BE3D-8AF24298D480}" dt="2022-02-01T18:50:43.154" v="1" actId="20577"/>
          <ac:spMkLst>
            <pc:docMk/>
            <pc:sldMk cId="287163252" sldId="1567"/>
            <ac:spMk id="5" creationId="{9B6ECC88-D921-48D6-BA85-F52F354F9C35}"/>
          </ac:spMkLst>
        </pc:spChg>
        <pc:spChg chg="mod">
          <ac:chgData name="Brian Jackett" userId="e2c557f4-fffa-4012-a1e1-e15087bfdbac" providerId="ADAL" clId="{8AC888C7-51BA-478F-BE3D-8AF24298D480}" dt="2022-02-01T18:50:46.555" v="2" actId="20577"/>
          <ac:spMkLst>
            <pc:docMk/>
            <pc:sldMk cId="287163252" sldId="1567"/>
            <ac:spMk id="8" creationId="{00000000-0000-0000-0000-000000000000}"/>
          </ac:spMkLst>
        </pc:spChg>
      </pc:sldChg>
      <pc:sldChg chg="addSp modSp mod">
        <pc:chgData name="Brian Jackett" userId="e2c557f4-fffa-4012-a1e1-e15087bfdbac" providerId="ADAL" clId="{8AC888C7-51BA-478F-BE3D-8AF24298D480}" dt="2022-02-08T16:03:10.285" v="22" actId="20577"/>
        <pc:sldMkLst>
          <pc:docMk/>
          <pc:sldMk cId="10702720" sldId="2079"/>
        </pc:sldMkLst>
        <pc:spChg chg="add mod">
          <ac:chgData name="Brian Jackett" userId="e2c557f4-fffa-4012-a1e1-e15087bfdbac" providerId="ADAL" clId="{8AC888C7-51BA-478F-BE3D-8AF24298D480}" dt="2022-02-01T18:51:16.860" v="17" actId="242"/>
          <ac:spMkLst>
            <pc:docMk/>
            <pc:sldMk cId="10702720" sldId="2079"/>
            <ac:spMk id="2" creationId="{80E6B820-1A58-4FDB-A21F-9EEA9FDA7112}"/>
          </ac:spMkLst>
        </pc:spChg>
        <pc:spChg chg="mod">
          <ac:chgData name="Brian Jackett" userId="e2c557f4-fffa-4012-a1e1-e15087bfdbac" providerId="ADAL" clId="{8AC888C7-51BA-478F-BE3D-8AF24298D480}" dt="2022-02-08T16:03:10.285" v="22" actId="20577"/>
          <ac:spMkLst>
            <pc:docMk/>
            <pc:sldMk cId="10702720" sldId="2079"/>
            <ac:spMk id="8" creationId="{00000000-0000-0000-0000-000000000000}"/>
          </ac:spMkLst>
        </pc:spChg>
      </pc:sldChg>
      <pc:sldChg chg="addSp modSp mod">
        <pc:chgData name="Brian Jackett" userId="e2c557f4-fffa-4012-a1e1-e15087bfdbac" providerId="ADAL" clId="{8AC888C7-51BA-478F-BE3D-8AF24298D480}" dt="2022-02-08T16:03:25.121" v="23" actId="20577"/>
        <pc:sldMkLst>
          <pc:docMk/>
          <pc:sldMk cId="778883926" sldId="2076136264"/>
        </pc:sldMkLst>
        <pc:spChg chg="add">
          <ac:chgData name="Brian Jackett" userId="e2c557f4-fffa-4012-a1e1-e15087bfdbac" providerId="ADAL" clId="{8AC888C7-51BA-478F-BE3D-8AF24298D480}" dt="2022-02-01T18:51:26.349" v="19" actId="22"/>
          <ac:spMkLst>
            <pc:docMk/>
            <pc:sldMk cId="778883926" sldId="2076136264"/>
            <ac:spMk id="3" creationId="{F8565730-06D2-436F-AED2-90ED36597246}"/>
          </ac:spMkLst>
        </pc:spChg>
        <pc:spChg chg="mod">
          <ac:chgData name="Brian Jackett" userId="e2c557f4-fffa-4012-a1e1-e15087bfdbac" providerId="ADAL" clId="{8AC888C7-51BA-478F-BE3D-8AF24298D480}" dt="2022-02-08T16:03:25.121" v="23" actId="20577"/>
          <ac:spMkLst>
            <pc:docMk/>
            <pc:sldMk cId="778883926" sldId="2076136264"/>
            <ac:spMk id="14" creationId="{953584C8-8734-42EA-AD16-6AA2B405D249}"/>
          </ac:spMkLst>
        </pc:spChg>
      </pc:sldChg>
      <pc:sldChg chg="addSp mod">
        <pc:chgData name="Brian Jackett" userId="e2c557f4-fffa-4012-a1e1-e15087bfdbac" providerId="ADAL" clId="{8AC888C7-51BA-478F-BE3D-8AF24298D480}" dt="2022-02-01T18:51:23.604" v="18" actId="22"/>
        <pc:sldMkLst>
          <pc:docMk/>
          <pc:sldMk cId="4046856784" sldId="2134805599"/>
        </pc:sldMkLst>
        <pc:spChg chg="add">
          <ac:chgData name="Brian Jackett" userId="e2c557f4-fffa-4012-a1e1-e15087bfdbac" providerId="ADAL" clId="{8AC888C7-51BA-478F-BE3D-8AF24298D480}" dt="2022-02-01T18:51:23.604" v="18" actId="22"/>
          <ac:spMkLst>
            <pc:docMk/>
            <pc:sldMk cId="4046856784" sldId="2134805599"/>
            <ac:spMk id="2" creationId="{49944F33-50E4-45E5-84FA-231E7A2013C4}"/>
          </ac:spMkLst>
        </pc:spChg>
      </pc:sldChg>
    </pc:docChg>
  </pc:docChgLst>
  <pc:docChgLst>
    <pc:chgData name="Julie Turner" userId="S::julie.turner_sympraxisconsulting.com#ext#@microsoft.onmicrosoft.com::51f00042-4c48-4111-9ee4-670ef2fc7d0e" providerId="AD" clId="Web-{ED7A0FF5-1832-47BD-AC42-3346F0469E9C}"/>
    <pc:docChg chg="modSld">
      <pc:chgData name="Julie Turner" userId="S::julie.turner_sympraxisconsulting.com#ext#@microsoft.onmicrosoft.com::51f00042-4c48-4111-9ee4-670ef2fc7d0e" providerId="AD" clId="Web-{ED7A0FF5-1832-47BD-AC42-3346F0469E9C}" dt="2021-04-19T21:54:24.097" v="71" actId="20577"/>
      <pc:docMkLst>
        <pc:docMk/>
      </pc:docMkLst>
      <pc:sldChg chg="delSp modSp">
        <pc:chgData name="Julie Turner" userId="S::julie.turner_sympraxisconsulting.com#ext#@microsoft.onmicrosoft.com::51f00042-4c48-4111-9ee4-670ef2fc7d0e" providerId="AD" clId="Web-{ED7A0FF5-1832-47BD-AC42-3346F0469E9C}" dt="2021-04-19T21:54:24.097" v="71" actId="20577"/>
        <pc:sldMkLst>
          <pc:docMk/>
          <pc:sldMk cId="2877399898" sldId="1623"/>
        </pc:sldMkLst>
        <pc:spChg chg="mod">
          <ac:chgData name="Julie Turner" userId="S::julie.turner_sympraxisconsulting.com#ext#@microsoft.onmicrosoft.com::51f00042-4c48-4111-9ee4-670ef2fc7d0e" providerId="AD" clId="Web-{ED7A0FF5-1832-47BD-AC42-3346F0469E9C}" dt="2021-04-19T21:54:24.097" v="71" actId="20577"/>
          <ac:spMkLst>
            <pc:docMk/>
            <pc:sldMk cId="2877399898" sldId="1623"/>
            <ac:spMk id="3" creationId="{CBDC9C38-872E-4048-96FE-C321FEF21EC1}"/>
          </ac:spMkLst>
        </pc:spChg>
        <pc:spChg chg="del mod">
          <ac:chgData name="Julie Turner" userId="S::julie.turner_sympraxisconsulting.com#ext#@microsoft.onmicrosoft.com::51f00042-4c48-4111-9ee4-670ef2fc7d0e" providerId="AD" clId="Web-{ED7A0FF5-1832-47BD-AC42-3346F0469E9C}" dt="2021-04-19T21:52:37.531" v="1"/>
          <ac:spMkLst>
            <pc:docMk/>
            <pc:sldMk cId="2877399898" sldId="1623"/>
            <ac:spMk id="20" creationId="{BCBC141C-B4C4-4616-A633-17C863C0CA3F}"/>
          </ac:spMkLst>
        </pc:spChg>
      </pc:sldChg>
    </pc:docChg>
  </pc:docChgLst>
  <pc:docChgLst>
    <pc:chgData name="Vesa Juvonen" userId="c7243be1-99a3-4752-ab2a-0cf698cf8236" providerId="ADAL" clId="{3A46D218-594B-4C95-AA9C-4BC1BD5D8708}"/>
    <pc:docChg chg="undo custSel delSld modSld modSection">
      <pc:chgData name="Vesa Juvonen" userId="c7243be1-99a3-4752-ab2a-0cf698cf8236" providerId="ADAL" clId="{3A46D218-594B-4C95-AA9C-4BC1BD5D8708}" dt="2022-01-04T15:17:51.192" v="234" actId="1076"/>
      <pc:docMkLst>
        <pc:docMk/>
      </pc:docMkLst>
      <pc:sldChg chg="modSp mod">
        <pc:chgData name="Vesa Juvonen" userId="c7243be1-99a3-4752-ab2a-0cf698cf8236" providerId="ADAL" clId="{3A46D218-594B-4C95-AA9C-4BC1BD5D8708}" dt="2021-12-30T13:36:22.050" v="53" actId="6549"/>
        <pc:sldMkLst>
          <pc:docMk/>
          <pc:sldMk cId="2967945684" sldId="277"/>
        </pc:sldMkLst>
        <pc:spChg chg="mod">
          <ac:chgData name="Vesa Juvonen" userId="c7243be1-99a3-4752-ab2a-0cf698cf8236" providerId="ADAL" clId="{3A46D218-594B-4C95-AA9C-4BC1BD5D8708}" dt="2021-12-30T13:36:22.050" v="53" actId="6549"/>
          <ac:spMkLst>
            <pc:docMk/>
            <pc:sldMk cId="2967945684" sldId="277"/>
            <ac:spMk id="4" creationId="{A04E16D6-6682-4068-BF11-BA8E4E8E1BBC}"/>
          </ac:spMkLst>
        </pc:spChg>
      </pc:sldChg>
      <pc:sldChg chg="addSp modSp mod modAnim">
        <pc:chgData name="Vesa Juvonen" userId="c7243be1-99a3-4752-ab2a-0cf698cf8236" providerId="ADAL" clId="{3A46D218-594B-4C95-AA9C-4BC1BD5D8708}" dt="2021-12-30T13:41:29.676" v="165" actId="207"/>
        <pc:sldMkLst>
          <pc:docMk/>
          <pc:sldMk cId="287163252" sldId="1567"/>
        </pc:sldMkLst>
        <pc:spChg chg="mod">
          <ac:chgData name="Vesa Juvonen" userId="c7243be1-99a3-4752-ab2a-0cf698cf8236" providerId="ADAL" clId="{3A46D218-594B-4C95-AA9C-4BC1BD5D8708}" dt="2021-12-30T13:40:18.329" v="127" actId="20577"/>
          <ac:spMkLst>
            <pc:docMk/>
            <pc:sldMk cId="287163252" sldId="1567"/>
            <ac:spMk id="5" creationId="{9B6ECC88-D921-48D6-BA85-F52F354F9C35}"/>
          </ac:spMkLst>
        </pc:spChg>
        <pc:spChg chg="mod">
          <ac:chgData name="Vesa Juvonen" userId="c7243be1-99a3-4752-ab2a-0cf698cf8236" providerId="ADAL" clId="{3A46D218-594B-4C95-AA9C-4BC1BD5D8708}" dt="2021-12-30T13:40:08.538" v="97" actId="20577"/>
          <ac:spMkLst>
            <pc:docMk/>
            <pc:sldMk cId="287163252" sldId="1567"/>
            <ac:spMk id="8" creationId="{00000000-0000-0000-0000-000000000000}"/>
          </ac:spMkLst>
        </pc:spChg>
        <pc:spChg chg="add mod">
          <ac:chgData name="Vesa Juvonen" userId="c7243be1-99a3-4752-ab2a-0cf698cf8236" providerId="ADAL" clId="{3A46D218-594B-4C95-AA9C-4BC1BD5D8708}" dt="2021-12-30T13:41:29.676" v="165" actId="207"/>
          <ac:spMkLst>
            <pc:docMk/>
            <pc:sldMk cId="287163252" sldId="1567"/>
            <ac:spMk id="9" creationId="{A17A252A-ED33-492B-B625-4B93751DFA8E}"/>
          </ac:spMkLst>
        </pc:spChg>
        <pc:cxnChg chg="add mod">
          <ac:chgData name="Vesa Juvonen" userId="c7243be1-99a3-4752-ab2a-0cf698cf8236" providerId="ADAL" clId="{3A46D218-594B-4C95-AA9C-4BC1BD5D8708}" dt="2021-12-30T13:40:26.010" v="129" actId="13822"/>
          <ac:cxnSpMkLst>
            <pc:docMk/>
            <pc:sldMk cId="287163252" sldId="1567"/>
            <ac:cxnSpMk id="6" creationId="{E2FA2B15-FB15-4CA5-ADB3-91FF3A9753F8}"/>
          </ac:cxnSpMkLst>
        </pc:cxnChg>
      </pc:sldChg>
      <pc:sldChg chg="addSp delSp modSp mod">
        <pc:chgData name="Vesa Juvonen" userId="c7243be1-99a3-4752-ab2a-0cf698cf8236" providerId="ADAL" clId="{3A46D218-594B-4C95-AA9C-4BC1BD5D8708}" dt="2022-01-03T17:23:52.591" v="173" actId="1076"/>
        <pc:sldMkLst>
          <pc:docMk/>
          <pc:sldMk cId="10702720" sldId="2079"/>
        </pc:sldMkLst>
        <pc:spChg chg="mod">
          <ac:chgData name="Vesa Juvonen" userId="c7243be1-99a3-4752-ab2a-0cf698cf8236" providerId="ADAL" clId="{3A46D218-594B-4C95-AA9C-4BC1BD5D8708}" dt="2022-01-03T17:23:45.501" v="170" actId="20577"/>
          <ac:spMkLst>
            <pc:docMk/>
            <pc:sldMk cId="10702720" sldId="2079"/>
            <ac:spMk id="8" creationId="{00000000-0000-0000-0000-000000000000}"/>
          </ac:spMkLst>
        </pc:spChg>
        <pc:picChg chg="del">
          <ac:chgData name="Vesa Juvonen" userId="c7243be1-99a3-4752-ab2a-0cf698cf8236" providerId="ADAL" clId="{3A46D218-594B-4C95-AA9C-4BC1BD5D8708}" dt="2021-12-30T13:35:19.304" v="0" actId="478"/>
          <ac:picMkLst>
            <pc:docMk/>
            <pc:sldMk cId="10702720" sldId="2079"/>
            <ac:picMk id="9" creationId="{17C83F94-A752-40EA-95BE-FA08004A8FA1}"/>
          </ac:picMkLst>
        </pc:picChg>
        <pc:picChg chg="del">
          <ac:chgData name="Vesa Juvonen" userId="c7243be1-99a3-4752-ab2a-0cf698cf8236" providerId="ADAL" clId="{3A46D218-594B-4C95-AA9C-4BC1BD5D8708}" dt="2021-12-30T13:35:19.304" v="0" actId="478"/>
          <ac:picMkLst>
            <pc:docMk/>
            <pc:sldMk cId="10702720" sldId="2079"/>
            <ac:picMk id="11" creationId="{96A02469-BA52-4ADA-9219-0396CA3C97EB}"/>
          </ac:picMkLst>
        </pc:picChg>
        <pc:picChg chg="add mod">
          <ac:chgData name="Vesa Juvonen" userId="c7243be1-99a3-4752-ab2a-0cf698cf8236" providerId="ADAL" clId="{3A46D218-594B-4C95-AA9C-4BC1BD5D8708}" dt="2021-12-30T13:38:14.521" v="75" actId="1076"/>
          <ac:picMkLst>
            <pc:docMk/>
            <pc:sldMk cId="10702720" sldId="2079"/>
            <ac:picMk id="1026" creationId="{9FB7D0D6-4C48-4EFF-AC11-63F1DB662161}"/>
          </ac:picMkLst>
        </pc:picChg>
        <pc:picChg chg="add mod">
          <ac:chgData name="Vesa Juvonen" userId="c7243be1-99a3-4752-ab2a-0cf698cf8236" providerId="ADAL" clId="{3A46D218-594B-4C95-AA9C-4BC1BD5D8708}" dt="2022-01-03T17:23:50.187" v="172" actId="1076"/>
          <ac:picMkLst>
            <pc:docMk/>
            <pc:sldMk cId="10702720" sldId="2079"/>
            <ac:picMk id="1028" creationId="{F053954A-5F61-40A8-B647-556B10EC69DA}"/>
          </ac:picMkLst>
        </pc:picChg>
        <pc:picChg chg="mod">
          <ac:chgData name="Vesa Juvonen" userId="c7243be1-99a3-4752-ab2a-0cf698cf8236" providerId="ADAL" clId="{3A46D218-594B-4C95-AA9C-4BC1BD5D8708}" dt="2022-01-03T17:23:52.591" v="173" actId="1076"/>
          <ac:picMkLst>
            <pc:docMk/>
            <pc:sldMk cId="10702720" sldId="2079"/>
            <ac:picMk id="2052" creationId="{11CF9187-81B4-4186-B976-5D6E9E571406}"/>
          </ac:picMkLst>
        </pc:picChg>
      </pc:sldChg>
      <pc:sldChg chg="addSp delSp modSp mod">
        <pc:chgData name="Vesa Juvonen" userId="c7243be1-99a3-4752-ab2a-0cf698cf8236" providerId="ADAL" clId="{3A46D218-594B-4C95-AA9C-4BC1BD5D8708}" dt="2022-01-03T17:24:10.552" v="179" actId="1076"/>
        <pc:sldMkLst>
          <pc:docMk/>
          <pc:sldMk cId="778883926" sldId="2076136264"/>
        </pc:sldMkLst>
        <pc:spChg chg="mod">
          <ac:chgData name="Vesa Juvonen" userId="c7243be1-99a3-4752-ab2a-0cf698cf8236" providerId="ADAL" clId="{3A46D218-594B-4C95-AA9C-4BC1BD5D8708}" dt="2022-01-03T17:24:02.092" v="176" actId="20577"/>
          <ac:spMkLst>
            <pc:docMk/>
            <pc:sldMk cId="778883926" sldId="2076136264"/>
            <ac:spMk id="14" creationId="{953584C8-8734-42EA-AD16-6AA2B405D249}"/>
          </ac:spMkLst>
        </pc:spChg>
        <pc:picChg chg="add mod">
          <ac:chgData name="Vesa Juvonen" userId="c7243be1-99a3-4752-ab2a-0cf698cf8236" providerId="ADAL" clId="{3A46D218-594B-4C95-AA9C-4BC1BD5D8708}" dt="2022-01-03T17:24:07.048" v="178" actId="1076"/>
          <ac:picMkLst>
            <pc:docMk/>
            <pc:sldMk cId="778883926" sldId="2076136264"/>
            <ac:picMk id="3" creationId="{B3DC50CD-B2E9-48EF-BED3-5D67888FDEC8}"/>
          </ac:picMkLst>
        </pc:picChg>
        <pc:picChg chg="del">
          <ac:chgData name="Vesa Juvonen" userId="c7243be1-99a3-4752-ab2a-0cf698cf8236" providerId="ADAL" clId="{3A46D218-594B-4C95-AA9C-4BC1BD5D8708}" dt="2021-12-30T13:36:42.197" v="54" actId="478"/>
          <ac:picMkLst>
            <pc:docMk/>
            <pc:sldMk cId="778883926" sldId="2076136264"/>
            <ac:picMk id="5" creationId="{FA942E0B-BB6E-4F3C-8B69-4992B4B1F06F}"/>
          </ac:picMkLst>
        </pc:picChg>
        <pc:picChg chg="add mod">
          <ac:chgData name="Vesa Juvonen" userId="c7243be1-99a3-4752-ab2a-0cf698cf8236" providerId="ADAL" clId="{3A46D218-594B-4C95-AA9C-4BC1BD5D8708}" dt="2021-12-30T13:38:29.148" v="81" actId="1076"/>
          <ac:picMkLst>
            <pc:docMk/>
            <pc:sldMk cId="778883926" sldId="2076136264"/>
            <ac:picMk id="6" creationId="{75F10CE1-AC95-4C51-991E-30DE02055C67}"/>
          </ac:picMkLst>
        </pc:picChg>
        <pc:picChg chg="add mod">
          <ac:chgData name="Vesa Juvonen" userId="c7243be1-99a3-4752-ab2a-0cf698cf8236" providerId="ADAL" clId="{3A46D218-594B-4C95-AA9C-4BC1BD5D8708}" dt="2022-01-03T17:24:10.552" v="179" actId="1076"/>
          <ac:picMkLst>
            <pc:docMk/>
            <pc:sldMk cId="778883926" sldId="2076136264"/>
            <ac:picMk id="7" creationId="{9C03CED1-45F5-4049-8823-ED1A7F982426}"/>
          </ac:picMkLst>
        </pc:picChg>
        <pc:picChg chg="del">
          <ac:chgData name="Vesa Juvonen" userId="c7243be1-99a3-4752-ab2a-0cf698cf8236" providerId="ADAL" clId="{3A46D218-594B-4C95-AA9C-4BC1BD5D8708}" dt="2021-12-30T13:36:42.197" v="54" actId="478"/>
          <ac:picMkLst>
            <pc:docMk/>
            <pc:sldMk cId="778883926" sldId="2076136264"/>
            <ac:picMk id="10" creationId="{E9023DEF-7D02-45FF-9921-5F4BDACEA76D}"/>
          </ac:picMkLst>
        </pc:picChg>
        <pc:picChg chg="del mod">
          <ac:chgData name="Vesa Juvonen" userId="c7243be1-99a3-4752-ab2a-0cf698cf8236" providerId="ADAL" clId="{3A46D218-594B-4C95-AA9C-4BC1BD5D8708}" dt="2021-12-30T13:38:22.736" v="77" actId="478"/>
          <ac:picMkLst>
            <pc:docMk/>
            <pc:sldMk cId="778883926" sldId="2076136264"/>
            <ac:picMk id="1026" creationId="{F1D55510-9675-484F-9DDF-ACE6C8593922}"/>
          </ac:picMkLst>
        </pc:picChg>
      </pc:sldChg>
      <pc:sldChg chg="modSp mod">
        <pc:chgData name="Vesa Juvonen" userId="c7243be1-99a3-4752-ab2a-0cf698cf8236" providerId="ADAL" clId="{3A46D218-594B-4C95-AA9C-4BC1BD5D8708}" dt="2021-12-30T13:35:36.115" v="6" actId="20577"/>
        <pc:sldMkLst>
          <pc:docMk/>
          <pc:sldMk cId="460153747" sldId="2134805598"/>
        </pc:sldMkLst>
        <pc:spChg chg="mod">
          <ac:chgData name="Vesa Juvonen" userId="c7243be1-99a3-4752-ab2a-0cf698cf8236" providerId="ADAL" clId="{3A46D218-594B-4C95-AA9C-4BC1BD5D8708}" dt="2021-12-30T13:35:36.115" v="6" actId="20577"/>
          <ac:spMkLst>
            <pc:docMk/>
            <pc:sldMk cId="460153747" sldId="2134805598"/>
            <ac:spMk id="2" creationId="{D93BDAB2-0D8E-40FD-BE74-409F9AFD71E2}"/>
          </ac:spMkLst>
        </pc:spChg>
      </pc:sldChg>
      <pc:sldChg chg="addSp delSp modSp mod">
        <pc:chgData name="Vesa Juvonen" userId="c7243be1-99a3-4752-ab2a-0cf698cf8236" providerId="ADAL" clId="{3A46D218-594B-4C95-AA9C-4BC1BD5D8708}" dt="2022-01-04T15:17:51.192" v="234" actId="1076"/>
        <pc:sldMkLst>
          <pc:docMk/>
          <pc:sldMk cId="4046856784" sldId="2134805599"/>
        </pc:sldMkLst>
        <pc:spChg chg="add del mod">
          <ac:chgData name="Vesa Juvonen" userId="c7243be1-99a3-4752-ab2a-0cf698cf8236" providerId="ADAL" clId="{3A46D218-594B-4C95-AA9C-4BC1BD5D8708}" dt="2022-01-04T15:08:57.388" v="180" actId="478"/>
          <ac:spMkLst>
            <pc:docMk/>
            <pc:sldMk cId="4046856784" sldId="2134805599"/>
            <ac:spMk id="2" creationId="{15BEAC89-527A-4B5B-8DDC-A783EA4B5CE2}"/>
          </ac:spMkLst>
        </pc:spChg>
        <pc:spChg chg="add mod">
          <ac:chgData name="Vesa Juvonen" userId="c7243be1-99a3-4752-ab2a-0cf698cf8236" providerId="ADAL" clId="{3A46D218-594B-4C95-AA9C-4BC1BD5D8708}" dt="2022-01-04T15:17:51.192" v="234" actId="1076"/>
          <ac:spMkLst>
            <pc:docMk/>
            <pc:sldMk cId="4046856784" sldId="2134805599"/>
            <ac:spMk id="5" creationId="{1D53CA43-3ADB-4172-83EF-457C6820BFDD}"/>
          </ac:spMkLst>
        </pc:spChg>
        <pc:spChg chg="add mod">
          <ac:chgData name="Vesa Juvonen" userId="c7243be1-99a3-4752-ab2a-0cf698cf8236" providerId="ADAL" clId="{3A46D218-594B-4C95-AA9C-4BC1BD5D8708}" dt="2022-01-04T15:17:51.192" v="234" actId="1076"/>
          <ac:spMkLst>
            <pc:docMk/>
            <pc:sldMk cId="4046856784" sldId="2134805599"/>
            <ac:spMk id="6" creationId="{A565A8EF-131B-4074-9124-28FBB50DEE3D}"/>
          </ac:spMkLst>
        </pc:spChg>
        <pc:picChg chg="add mod">
          <ac:chgData name="Vesa Juvonen" userId="c7243be1-99a3-4752-ab2a-0cf698cf8236" providerId="ADAL" clId="{3A46D218-594B-4C95-AA9C-4BC1BD5D8708}" dt="2022-01-04T15:17:51.192" v="234" actId="1076"/>
          <ac:picMkLst>
            <pc:docMk/>
            <pc:sldMk cId="4046856784" sldId="2134805599"/>
            <ac:picMk id="4" creationId="{0CE32F64-9C32-431A-80C8-1103084705B6}"/>
          </ac:picMkLst>
        </pc:picChg>
        <pc:picChg chg="del">
          <ac:chgData name="Vesa Juvonen" userId="c7243be1-99a3-4752-ab2a-0cf698cf8236" providerId="ADAL" clId="{3A46D218-594B-4C95-AA9C-4BC1BD5D8708}" dt="2021-12-30T13:35:48.715" v="9" actId="478"/>
          <ac:picMkLst>
            <pc:docMk/>
            <pc:sldMk cId="4046856784" sldId="2134805599"/>
            <ac:picMk id="5" creationId="{6FB157B0-3210-447A-B43D-E8E2C727BBA5}"/>
          </ac:picMkLst>
        </pc:picChg>
        <pc:picChg chg="add del mod">
          <ac:chgData name="Vesa Juvonen" userId="c7243be1-99a3-4752-ab2a-0cf698cf8236" providerId="ADAL" clId="{3A46D218-594B-4C95-AA9C-4BC1BD5D8708}" dt="2021-12-30T13:35:44.903" v="8" actId="478"/>
          <ac:picMkLst>
            <pc:docMk/>
            <pc:sldMk cId="4046856784" sldId="2134805599"/>
            <ac:picMk id="6" creationId="{74DA784C-24DB-45F8-AC69-B6B4C90BA706}"/>
          </ac:picMkLst>
        </pc:picChg>
        <pc:picChg chg="del">
          <ac:chgData name="Vesa Juvonen" userId="c7243be1-99a3-4752-ab2a-0cf698cf8236" providerId="ADAL" clId="{3A46D218-594B-4C95-AA9C-4BC1BD5D8708}" dt="2021-12-30T13:35:48.715" v="9" actId="478"/>
          <ac:picMkLst>
            <pc:docMk/>
            <pc:sldMk cId="4046856784" sldId="2134805599"/>
            <ac:picMk id="7" creationId="{93001DF5-9087-4B0A-996D-1A937CAEC3C6}"/>
          </ac:picMkLst>
        </pc:picChg>
        <pc:picChg chg="add del mod">
          <ac:chgData name="Vesa Juvonen" userId="c7243be1-99a3-4752-ab2a-0cf698cf8236" providerId="ADAL" clId="{3A46D218-594B-4C95-AA9C-4BC1BD5D8708}" dt="2021-12-30T13:35:44.903" v="8" actId="478"/>
          <ac:picMkLst>
            <pc:docMk/>
            <pc:sldMk cId="4046856784" sldId="2134805599"/>
            <ac:picMk id="9" creationId="{874032E4-786C-44BD-92AD-14E169BAEC33}"/>
          </ac:picMkLst>
        </pc:picChg>
      </pc:sldChg>
      <pc:sldChg chg="del">
        <pc:chgData name="Vesa Juvonen" userId="c7243be1-99a3-4752-ab2a-0cf698cf8236" providerId="ADAL" clId="{3A46D218-594B-4C95-AA9C-4BC1BD5D8708}" dt="2021-12-30T13:36:10.124" v="27" actId="47"/>
        <pc:sldMkLst>
          <pc:docMk/>
          <pc:sldMk cId="3978660808" sldId="2134805600"/>
        </pc:sldMkLst>
      </pc:sldChg>
      <pc:sldChg chg="del">
        <pc:chgData name="Vesa Juvonen" userId="c7243be1-99a3-4752-ab2a-0cf698cf8236" providerId="ADAL" clId="{3A46D218-594B-4C95-AA9C-4BC1BD5D8708}" dt="2021-12-30T13:35:30.684" v="2" actId="47"/>
        <pc:sldMkLst>
          <pc:docMk/>
          <pc:sldMk cId="2353536560" sldId="2134805601"/>
        </pc:sldMkLst>
      </pc:sldChg>
    </pc:docChg>
  </pc:docChgLst>
  <pc:docChgLst>
    <pc:chgData name="Julie Turner" userId="S::julie.turner_sympraxisconsulting.com#ext#@microsoft.onmicrosoft.com::51f00042-4c48-4111-9ee4-670ef2fc7d0e" providerId="AD" clId="Web-{279B9A3E-E7DA-4243-AEC5-1292D931D01E}"/>
    <pc:docChg chg="modSld">
      <pc:chgData name="Julie Turner" userId="S::julie.turner_sympraxisconsulting.com#ext#@microsoft.onmicrosoft.com::51f00042-4c48-4111-9ee4-670ef2fc7d0e" providerId="AD" clId="Web-{279B9A3E-E7DA-4243-AEC5-1292D931D01E}" dt="2021-04-06T15:21:00.757" v="72" actId="20577"/>
      <pc:docMkLst>
        <pc:docMk/>
      </pc:docMkLst>
      <pc:sldChg chg="modSp">
        <pc:chgData name="Julie Turner" userId="S::julie.turner_sympraxisconsulting.com#ext#@microsoft.onmicrosoft.com::51f00042-4c48-4111-9ee4-670ef2fc7d0e" providerId="AD" clId="Web-{279B9A3E-E7DA-4243-AEC5-1292D931D01E}" dt="2021-04-06T15:21:00.757" v="72" actId="20577"/>
        <pc:sldMkLst>
          <pc:docMk/>
          <pc:sldMk cId="2877399898" sldId="1623"/>
        </pc:sldMkLst>
        <pc:spChg chg="mod">
          <ac:chgData name="Julie Turner" userId="S::julie.turner_sympraxisconsulting.com#ext#@microsoft.onmicrosoft.com::51f00042-4c48-4111-9ee4-670ef2fc7d0e" providerId="AD" clId="Web-{279B9A3E-E7DA-4243-AEC5-1292D931D01E}" dt="2021-04-06T15:21:00.757" v="72" actId="20577"/>
          <ac:spMkLst>
            <pc:docMk/>
            <pc:sldMk cId="2877399898" sldId="1623"/>
            <ac:spMk id="3" creationId="{CBDC9C38-872E-4048-96FE-C321FEF21EC1}"/>
          </ac:spMkLst>
        </pc:spChg>
      </pc:sldChg>
    </pc:docChg>
  </pc:docChgLst>
  <pc:docChgLst>
    <pc:chgData name="Vesa Juvonen" userId="c7243be1-99a3-4752-ab2a-0cf698cf8236" providerId="ADAL" clId="{F62B5916-F3B1-4205-B796-412823F67C43}"/>
    <pc:docChg chg="undo custSel addSld delSld modSld sldOrd modSection">
      <pc:chgData name="Vesa Juvonen" userId="c7243be1-99a3-4752-ab2a-0cf698cf8236" providerId="ADAL" clId="{F62B5916-F3B1-4205-B796-412823F67C43}" dt="2022-05-31T15:25:18.783" v="2309"/>
      <pc:docMkLst>
        <pc:docMk/>
      </pc:docMkLst>
      <pc:sldChg chg="addSp delSp modSp add mod modClrScheme chgLayout">
        <pc:chgData name="Vesa Juvonen" userId="c7243be1-99a3-4752-ab2a-0cf698cf8236" providerId="ADAL" clId="{F62B5916-F3B1-4205-B796-412823F67C43}" dt="2022-05-31T13:43:24.091" v="1826" actId="1076"/>
        <pc:sldMkLst>
          <pc:docMk/>
          <pc:sldMk cId="202295791" sldId="285"/>
        </pc:sldMkLst>
        <pc:spChg chg="add del mod ord">
          <ac:chgData name="Vesa Juvonen" userId="c7243be1-99a3-4752-ab2a-0cf698cf8236" providerId="ADAL" clId="{F62B5916-F3B1-4205-B796-412823F67C43}" dt="2022-05-31T13:43:03.707" v="1750" actId="700"/>
          <ac:spMkLst>
            <pc:docMk/>
            <pc:sldMk cId="202295791" sldId="285"/>
            <ac:spMk id="3" creationId="{79D5C64E-0827-0CCB-43A1-A1941664CFF3}"/>
          </ac:spMkLst>
        </pc:spChg>
        <pc:spChg chg="add mod ord">
          <ac:chgData name="Vesa Juvonen" userId="c7243be1-99a3-4752-ab2a-0cf698cf8236" providerId="ADAL" clId="{F62B5916-F3B1-4205-B796-412823F67C43}" dt="2022-05-31T13:43:24.091" v="1826" actId="1076"/>
          <ac:spMkLst>
            <pc:docMk/>
            <pc:sldMk cId="202295791" sldId="285"/>
            <ac:spMk id="5" creationId="{E861695C-4B5B-8650-09DF-3B4271A66454}"/>
          </ac:spMkLst>
        </pc:spChg>
        <pc:graphicFrameChg chg="mod modGraphic">
          <ac:chgData name="Vesa Juvonen" userId="c7243be1-99a3-4752-ab2a-0cf698cf8236" providerId="ADAL" clId="{F62B5916-F3B1-4205-B796-412823F67C43}" dt="2022-05-31T13:42:52.711" v="1748" actId="14100"/>
          <ac:graphicFrameMkLst>
            <pc:docMk/>
            <pc:sldMk cId="202295791" sldId="285"/>
            <ac:graphicFrameMk id="4" creationId="{2773FBA0-7290-1320-D4BD-E7B3CC47CD96}"/>
          </ac:graphicFrameMkLst>
        </pc:graphicFrameChg>
        <pc:picChg chg="mod">
          <ac:chgData name="Vesa Juvonen" userId="c7243be1-99a3-4752-ab2a-0cf698cf8236" providerId="ADAL" clId="{F62B5916-F3B1-4205-B796-412823F67C43}" dt="2022-05-31T13:42:48.176" v="1747" actId="1076"/>
          <ac:picMkLst>
            <pc:docMk/>
            <pc:sldMk cId="202295791" sldId="285"/>
            <ac:picMk id="2" creationId="{586C2CAE-9E71-0FFF-6F18-4A43E5FE45C5}"/>
          </ac:picMkLst>
        </pc:picChg>
        <pc:picChg chg="mod">
          <ac:chgData name="Vesa Juvonen" userId="c7243be1-99a3-4752-ab2a-0cf698cf8236" providerId="ADAL" clId="{F62B5916-F3B1-4205-B796-412823F67C43}" dt="2022-05-31T13:42:48.176" v="1747" actId="1076"/>
          <ac:picMkLst>
            <pc:docMk/>
            <pc:sldMk cId="202295791" sldId="285"/>
            <ac:picMk id="6" creationId="{EE4E85D5-3D58-341F-E122-7FB28139BC9F}"/>
          </ac:picMkLst>
        </pc:picChg>
        <pc:picChg chg="mod">
          <ac:chgData name="Vesa Juvonen" userId="c7243be1-99a3-4752-ab2a-0cf698cf8236" providerId="ADAL" clId="{F62B5916-F3B1-4205-B796-412823F67C43}" dt="2022-05-31T13:42:48.176" v="1747" actId="1076"/>
          <ac:picMkLst>
            <pc:docMk/>
            <pc:sldMk cId="202295791" sldId="285"/>
            <ac:picMk id="8" creationId="{5881476B-04DC-C244-7608-9DA4F2091B67}"/>
          </ac:picMkLst>
        </pc:picChg>
        <pc:picChg chg="mod">
          <ac:chgData name="Vesa Juvonen" userId="c7243be1-99a3-4752-ab2a-0cf698cf8236" providerId="ADAL" clId="{F62B5916-F3B1-4205-B796-412823F67C43}" dt="2022-05-31T13:42:48.176" v="1747" actId="1076"/>
          <ac:picMkLst>
            <pc:docMk/>
            <pc:sldMk cId="202295791" sldId="285"/>
            <ac:picMk id="10" creationId="{4EB1BFFE-2716-DC0A-5CB6-9D28B0E4CCD2}"/>
          </ac:picMkLst>
        </pc:picChg>
        <pc:picChg chg="mod">
          <ac:chgData name="Vesa Juvonen" userId="c7243be1-99a3-4752-ab2a-0cf698cf8236" providerId="ADAL" clId="{F62B5916-F3B1-4205-B796-412823F67C43}" dt="2022-05-31T13:42:48.176" v="1747" actId="1076"/>
          <ac:picMkLst>
            <pc:docMk/>
            <pc:sldMk cId="202295791" sldId="285"/>
            <ac:picMk id="14" creationId="{53D144BD-ABF4-4FDB-9AB6-406AF515CD3C}"/>
          </ac:picMkLst>
        </pc:picChg>
        <pc:picChg chg="mod">
          <ac:chgData name="Vesa Juvonen" userId="c7243be1-99a3-4752-ab2a-0cf698cf8236" providerId="ADAL" clId="{F62B5916-F3B1-4205-B796-412823F67C43}" dt="2022-05-31T13:42:48.176" v="1747" actId="1076"/>
          <ac:picMkLst>
            <pc:docMk/>
            <pc:sldMk cId="202295791" sldId="285"/>
            <ac:picMk id="16" creationId="{FE1104F0-5901-C37F-7EB5-C817286E5549}"/>
          </ac:picMkLst>
        </pc:picChg>
        <pc:picChg chg="mod">
          <ac:chgData name="Vesa Juvonen" userId="c7243be1-99a3-4752-ab2a-0cf698cf8236" providerId="ADAL" clId="{F62B5916-F3B1-4205-B796-412823F67C43}" dt="2022-05-31T13:42:48.176" v="1747" actId="1076"/>
          <ac:picMkLst>
            <pc:docMk/>
            <pc:sldMk cId="202295791" sldId="285"/>
            <ac:picMk id="18" creationId="{1139E0EA-B23B-ED2E-843B-02A621F1B933}"/>
          </ac:picMkLst>
        </pc:picChg>
        <pc:picChg chg="mod">
          <ac:chgData name="Vesa Juvonen" userId="c7243be1-99a3-4752-ab2a-0cf698cf8236" providerId="ADAL" clId="{F62B5916-F3B1-4205-B796-412823F67C43}" dt="2022-05-31T13:42:48.176" v="1747" actId="1076"/>
          <ac:picMkLst>
            <pc:docMk/>
            <pc:sldMk cId="202295791" sldId="285"/>
            <ac:picMk id="20" creationId="{8FC85C9D-92DA-E4F1-E271-2D93BBBE7131}"/>
          </ac:picMkLst>
        </pc:picChg>
        <pc:picChg chg="mod">
          <ac:chgData name="Vesa Juvonen" userId="c7243be1-99a3-4752-ab2a-0cf698cf8236" providerId="ADAL" clId="{F62B5916-F3B1-4205-B796-412823F67C43}" dt="2022-05-31T13:42:48.176" v="1747" actId="1076"/>
          <ac:picMkLst>
            <pc:docMk/>
            <pc:sldMk cId="202295791" sldId="285"/>
            <ac:picMk id="22" creationId="{0017836E-168E-6DB5-57BB-5DF95D500CA4}"/>
          </ac:picMkLst>
        </pc:picChg>
        <pc:picChg chg="mod">
          <ac:chgData name="Vesa Juvonen" userId="c7243be1-99a3-4752-ab2a-0cf698cf8236" providerId="ADAL" clId="{F62B5916-F3B1-4205-B796-412823F67C43}" dt="2022-05-31T13:42:48.176" v="1747" actId="1076"/>
          <ac:picMkLst>
            <pc:docMk/>
            <pc:sldMk cId="202295791" sldId="285"/>
            <ac:picMk id="24" creationId="{20F9D027-B34D-0FE0-37C3-98087153CCBA}"/>
          </ac:picMkLst>
        </pc:picChg>
        <pc:picChg chg="mod">
          <ac:chgData name="Vesa Juvonen" userId="c7243be1-99a3-4752-ab2a-0cf698cf8236" providerId="ADAL" clId="{F62B5916-F3B1-4205-B796-412823F67C43}" dt="2022-05-31T13:42:48.176" v="1747" actId="1076"/>
          <ac:picMkLst>
            <pc:docMk/>
            <pc:sldMk cId="202295791" sldId="285"/>
            <ac:picMk id="26" creationId="{1A7B624E-BDD7-44C7-40FC-64D7C6292CBA}"/>
          </ac:picMkLst>
        </pc:picChg>
      </pc:sldChg>
      <pc:sldChg chg="addSp delSp modSp mod">
        <pc:chgData name="Vesa Juvonen" userId="c7243be1-99a3-4752-ab2a-0cf698cf8236" providerId="ADAL" clId="{F62B5916-F3B1-4205-B796-412823F67C43}" dt="2022-05-31T12:14:07.352" v="1103" actId="1076"/>
        <pc:sldMkLst>
          <pc:docMk/>
          <pc:sldMk cId="10702720" sldId="2079"/>
        </pc:sldMkLst>
        <pc:spChg chg="mod">
          <ac:chgData name="Vesa Juvonen" userId="c7243be1-99a3-4752-ab2a-0cf698cf8236" providerId="ADAL" clId="{F62B5916-F3B1-4205-B796-412823F67C43}" dt="2022-05-31T12:13:46.621" v="1097" actId="113"/>
          <ac:spMkLst>
            <pc:docMk/>
            <pc:sldMk cId="10702720" sldId="2079"/>
            <ac:spMk id="8" creationId="{00000000-0000-0000-0000-000000000000}"/>
          </ac:spMkLst>
        </pc:spChg>
        <pc:picChg chg="del mod">
          <ac:chgData name="Vesa Juvonen" userId="c7243be1-99a3-4752-ab2a-0cf698cf8236" providerId="ADAL" clId="{F62B5916-F3B1-4205-B796-412823F67C43}" dt="2022-05-31T12:13:08.669" v="1059" actId="478"/>
          <ac:picMkLst>
            <pc:docMk/>
            <pc:sldMk cId="10702720" sldId="2079"/>
            <ac:picMk id="4" creationId="{EECE4CDC-0D6F-EB83-6C91-12857E85DB26}"/>
          </ac:picMkLst>
        </pc:picChg>
        <pc:picChg chg="mod">
          <ac:chgData name="Vesa Juvonen" userId="c7243be1-99a3-4752-ab2a-0cf698cf8236" providerId="ADAL" clId="{F62B5916-F3B1-4205-B796-412823F67C43}" dt="2022-05-31T12:14:07.352" v="1103" actId="1076"/>
          <ac:picMkLst>
            <pc:docMk/>
            <pc:sldMk cId="10702720" sldId="2079"/>
            <ac:picMk id="10" creationId="{C6F1F73E-A912-2211-74EC-C8BF6A137937}"/>
          </ac:picMkLst>
        </pc:picChg>
        <pc:picChg chg="mod">
          <ac:chgData name="Vesa Juvonen" userId="c7243be1-99a3-4752-ab2a-0cf698cf8236" providerId="ADAL" clId="{F62B5916-F3B1-4205-B796-412823F67C43}" dt="2022-05-31T12:14:07.352" v="1103" actId="1076"/>
          <ac:picMkLst>
            <pc:docMk/>
            <pc:sldMk cId="10702720" sldId="2079"/>
            <ac:picMk id="12" creationId="{675A5F2F-8CC0-046F-22BB-DD0847944752}"/>
          </ac:picMkLst>
        </pc:picChg>
        <pc:picChg chg="add mod">
          <ac:chgData name="Vesa Juvonen" userId="c7243be1-99a3-4752-ab2a-0cf698cf8236" providerId="ADAL" clId="{F62B5916-F3B1-4205-B796-412823F67C43}" dt="2022-05-31T12:14:07.352" v="1103" actId="1076"/>
          <ac:picMkLst>
            <pc:docMk/>
            <pc:sldMk cId="10702720" sldId="2079"/>
            <ac:picMk id="1026" creationId="{4A28E441-5B7A-DC60-7C47-B593901140C7}"/>
          </ac:picMkLst>
        </pc:picChg>
      </pc:sldChg>
      <pc:sldChg chg="addSp delSp add mod modAnim">
        <pc:chgData name="Vesa Juvonen" userId="c7243be1-99a3-4752-ab2a-0cf698cf8236" providerId="ADAL" clId="{F62B5916-F3B1-4205-B796-412823F67C43}" dt="2022-05-31T15:24:34.124" v="2280"/>
        <pc:sldMkLst>
          <pc:docMk/>
          <pc:sldMk cId="1179465867" sldId="2083"/>
        </pc:sldMkLst>
        <pc:spChg chg="add del">
          <ac:chgData name="Vesa Juvonen" userId="c7243be1-99a3-4752-ab2a-0cf698cf8236" providerId="ADAL" clId="{F62B5916-F3B1-4205-B796-412823F67C43}" dt="2022-05-31T14:44:14.772" v="2259" actId="478"/>
          <ac:spMkLst>
            <pc:docMk/>
            <pc:sldMk cId="1179465867" sldId="2083"/>
            <ac:spMk id="71" creationId="{99D1C091-9ED3-7095-3BDE-5A7B0946F576}"/>
          </ac:spMkLst>
        </pc:spChg>
      </pc:sldChg>
      <pc:sldChg chg="addSp delSp modSp mod">
        <pc:chgData name="Vesa Juvonen" userId="c7243be1-99a3-4752-ab2a-0cf698cf8236" providerId="ADAL" clId="{F62B5916-F3B1-4205-B796-412823F67C43}" dt="2022-05-31T12:13:00.021" v="1058" actId="1076"/>
        <pc:sldMkLst>
          <pc:docMk/>
          <pc:sldMk cId="778883926" sldId="2076136264"/>
        </pc:sldMkLst>
        <pc:spChg chg="mod">
          <ac:chgData name="Vesa Juvonen" userId="c7243be1-99a3-4752-ab2a-0cf698cf8236" providerId="ADAL" clId="{F62B5916-F3B1-4205-B796-412823F67C43}" dt="2022-05-31T12:12:49.213" v="1053"/>
          <ac:spMkLst>
            <pc:docMk/>
            <pc:sldMk cId="778883926" sldId="2076136264"/>
            <ac:spMk id="14" creationId="{953584C8-8734-42EA-AD16-6AA2B405D249}"/>
          </ac:spMkLst>
        </pc:spChg>
        <pc:picChg chg="del mod">
          <ac:chgData name="Vesa Juvonen" userId="c7243be1-99a3-4752-ab2a-0cf698cf8236" providerId="ADAL" clId="{F62B5916-F3B1-4205-B796-412823F67C43}" dt="2022-05-31T12:12:51.389" v="1054" actId="478"/>
          <ac:picMkLst>
            <pc:docMk/>
            <pc:sldMk cId="778883926" sldId="2076136264"/>
            <ac:picMk id="3" creationId="{A8970F7F-FC2D-6C6A-5523-8FF9674EB99D}"/>
          </ac:picMkLst>
        </pc:picChg>
        <pc:picChg chg="mod">
          <ac:chgData name="Vesa Juvonen" userId="c7243be1-99a3-4752-ab2a-0cf698cf8236" providerId="ADAL" clId="{F62B5916-F3B1-4205-B796-412823F67C43}" dt="2022-05-31T12:12:57.207" v="1057" actId="1076"/>
          <ac:picMkLst>
            <pc:docMk/>
            <pc:sldMk cId="778883926" sldId="2076136264"/>
            <ac:picMk id="5" creationId="{5D52A98A-80FF-A7ED-FC2D-BFDCC65A4F82}"/>
          </ac:picMkLst>
        </pc:picChg>
        <pc:picChg chg="add mod">
          <ac:chgData name="Vesa Juvonen" userId="c7243be1-99a3-4752-ab2a-0cf698cf8236" providerId="ADAL" clId="{F62B5916-F3B1-4205-B796-412823F67C43}" dt="2022-05-31T12:13:00.021" v="1058" actId="1076"/>
          <ac:picMkLst>
            <pc:docMk/>
            <pc:sldMk cId="778883926" sldId="2076136264"/>
            <ac:picMk id="6" creationId="{4BC6C431-E828-7C62-1A3A-3BDF99A541D2}"/>
          </ac:picMkLst>
        </pc:picChg>
        <pc:picChg chg="mod">
          <ac:chgData name="Vesa Juvonen" userId="c7243be1-99a3-4752-ab2a-0cf698cf8236" providerId="ADAL" clId="{F62B5916-F3B1-4205-B796-412823F67C43}" dt="2022-05-31T12:12:57.207" v="1057" actId="1076"/>
          <ac:picMkLst>
            <pc:docMk/>
            <pc:sldMk cId="778883926" sldId="2076136264"/>
            <ac:picMk id="9" creationId="{63025775-2D5B-AC71-513D-B952CC1C9279}"/>
          </ac:picMkLst>
        </pc:picChg>
      </pc:sldChg>
      <pc:sldChg chg="add">
        <pc:chgData name="Vesa Juvonen" userId="c7243be1-99a3-4752-ab2a-0cf698cf8236" providerId="ADAL" clId="{F62B5916-F3B1-4205-B796-412823F67C43}" dt="2022-05-31T13:33:26.936" v="1722"/>
        <pc:sldMkLst>
          <pc:docMk/>
          <pc:sldMk cId="3715633141" sldId="2076138358"/>
        </pc:sldMkLst>
      </pc:sldChg>
      <pc:sldChg chg="add">
        <pc:chgData name="Vesa Juvonen" userId="c7243be1-99a3-4752-ab2a-0cf698cf8236" providerId="ADAL" clId="{F62B5916-F3B1-4205-B796-412823F67C43}" dt="2022-05-31T13:33:38.551" v="1723"/>
        <pc:sldMkLst>
          <pc:docMk/>
          <pc:sldMk cId="3148113558" sldId="2076138359"/>
        </pc:sldMkLst>
      </pc:sldChg>
      <pc:sldChg chg="add">
        <pc:chgData name="Vesa Juvonen" userId="c7243be1-99a3-4752-ab2a-0cf698cf8236" providerId="ADAL" clId="{F62B5916-F3B1-4205-B796-412823F67C43}" dt="2022-05-31T13:33:50.510" v="1724"/>
        <pc:sldMkLst>
          <pc:docMk/>
          <pc:sldMk cId="2740997352" sldId="2076138360"/>
        </pc:sldMkLst>
      </pc:sldChg>
      <pc:sldChg chg="add">
        <pc:chgData name="Vesa Juvonen" userId="c7243be1-99a3-4752-ab2a-0cf698cf8236" providerId="ADAL" clId="{F62B5916-F3B1-4205-B796-412823F67C43}" dt="2022-05-31T13:33:50.510" v="1724"/>
        <pc:sldMkLst>
          <pc:docMk/>
          <pc:sldMk cId="3615005905" sldId="2076138361"/>
        </pc:sldMkLst>
      </pc:sldChg>
      <pc:sldChg chg="add modAnim">
        <pc:chgData name="Vesa Juvonen" userId="c7243be1-99a3-4752-ab2a-0cf698cf8236" providerId="ADAL" clId="{F62B5916-F3B1-4205-B796-412823F67C43}" dt="2022-05-31T15:25:18.783" v="2309"/>
        <pc:sldMkLst>
          <pc:docMk/>
          <pc:sldMk cId="2092828861" sldId="2134805428"/>
        </pc:sldMkLst>
      </pc:sldChg>
      <pc:sldChg chg="modSp mod">
        <pc:chgData name="Vesa Juvonen" userId="c7243be1-99a3-4752-ab2a-0cf698cf8236" providerId="ADAL" clId="{F62B5916-F3B1-4205-B796-412823F67C43}" dt="2022-05-31T15:05:37.776" v="2276" actId="20577"/>
        <pc:sldMkLst>
          <pc:docMk/>
          <pc:sldMk cId="460153747" sldId="2134805598"/>
        </pc:sldMkLst>
        <pc:spChg chg="mod">
          <ac:chgData name="Vesa Juvonen" userId="c7243be1-99a3-4752-ab2a-0cf698cf8236" providerId="ADAL" clId="{F62B5916-F3B1-4205-B796-412823F67C43}" dt="2022-05-31T15:05:37.776" v="2276" actId="20577"/>
          <ac:spMkLst>
            <pc:docMk/>
            <pc:sldMk cId="460153747" sldId="2134805598"/>
            <ac:spMk id="2" creationId="{D93BDAB2-0D8E-40FD-BE74-409F9AFD71E2}"/>
          </ac:spMkLst>
        </pc:spChg>
      </pc:sldChg>
      <pc:sldChg chg="modSp mod">
        <pc:chgData name="Vesa Juvonen" userId="c7243be1-99a3-4752-ab2a-0cf698cf8236" providerId="ADAL" clId="{F62B5916-F3B1-4205-B796-412823F67C43}" dt="2022-05-31T11:09:39.331" v="152" actId="14100"/>
        <pc:sldMkLst>
          <pc:docMk/>
          <pc:sldMk cId="4046856784" sldId="2134805599"/>
        </pc:sldMkLst>
        <pc:picChg chg="mod">
          <ac:chgData name="Vesa Juvonen" userId="c7243be1-99a3-4752-ab2a-0cf698cf8236" providerId="ADAL" clId="{F62B5916-F3B1-4205-B796-412823F67C43}" dt="2022-05-31T11:09:39.331" v="152" actId="14100"/>
          <ac:picMkLst>
            <pc:docMk/>
            <pc:sldMk cId="4046856784" sldId="2134805599"/>
            <ac:picMk id="4" creationId="{6FD6B9FE-9602-C3AB-7161-0DA0BCE84E98}"/>
          </ac:picMkLst>
        </pc:picChg>
      </pc:sldChg>
      <pc:sldChg chg="add del">
        <pc:chgData name="Vesa Juvonen" userId="c7243be1-99a3-4752-ab2a-0cf698cf8236" providerId="ADAL" clId="{F62B5916-F3B1-4205-B796-412823F67C43}" dt="2022-05-31T13:15:58.041" v="1710" actId="47"/>
        <pc:sldMkLst>
          <pc:docMk/>
          <pc:sldMk cId="3452186815" sldId="2134805611"/>
        </pc:sldMkLst>
      </pc:sldChg>
      <pc:sldChg chg="modSp add mod">
        <pc:chgData name="Vesa Juvonen" userId="c7243be1-99a3-4752-ab2a-0cf698cf8236" providerId="ADAL" clId="{F62B5916-F3B1-4205-B796-412823F67C43}" dt="2022-05-31T15:02:18.200" v="2275" actId="20577"/>
        <pc:sldMkLst>
          <pc:docMk/>
          <pc:sldMk cId="732832855" sldId="2141411588"/>
        </pc:sldMkLst>
        <pc:spChg chg="mod">
          <ac:chgData name="Vesa Juvonen" userId="c7243be1-99a3-4752-ab2a-0cf698cf8236" providerId="ADAL" clId="{F62B5916-F3B1-4205-B796-412823F67C43}" dt="2022-05-31T15:02:18.200" v="2275" actId="20577"/>
          <ac:spMkLst>
            <pc:docMk/>
            <pc:sldMk cId="732832855" sldId="2141411588"/>
            <ac:spMk id="26" creationId="{EB3DAEF1-7515-B525-3173-77A4A85295C4}"/>
          </ac:spMkLst>
        </pc:spChg>
      </pc:sldChg>
      <pc:sldChg chg="del">
        <pc:chgData name="Vesa Juvonen" userId="c7243be1-99a3-4752-ab2a-0cf698cf8236" providerId="ADAL" clId="{F62B5916-F3B1-4205-B796-412823F67C43}" dt="2022-05-31T11:09:05.471" v="151" actId="47"/>
        <pc:sldMkLst>
          <pc:docMk/>
          <pc:sldMk cId="898779474" sldId="2145707282"/>
        </pc:sldMkLst>
      </pc:sldChg>
      <pc:sldChg chg="addSp delSp modSp new mod modClrScheme chgLayout">
        <pc:chgData name="Vesa Juvonen" userId="c7243be1-99a3-4752-ab2a-0cf698cf8236" providerId="ADAL" clId="{F62B5916-F3B1-4205-B796-412823F67C43}" dt="2022-05-31T11:16:58.712" v="249" actId="1076"/>
        <pc:sldMkLst>
          <pc:docMk/>
          <pc:sldMk cId="3489973919" sldId="2145707282"/>
        </pc:sldMkLst>
        <pc:spChg chg="del mod ord">
          <ac:chgData name="Vesa Juvonen" userId="c7243be1-99a3-4752-ab2a-0cf698cf8236" providerId="ADAL" clId="{F62B5916-F3B1-4205-B796-412823F67C43}" dt="2022-05-31T11:16:30.201" v="154" actId="700"/>
          <ac:spMkLst>
            <pc:docMk/>
            <pc:sldMk cId="3489973919" sldId="2145707282"/>
            <ac:spMk id="2" creationId="{D4526AF0-C057-7222-A0C4-D34F064DBE54}"/>
          </ac:spMkLst>
        </pc:spChg>
        <pc:spChg chg="del">
          <ac:chgData name="Vesa Juvonen" userId="c7243be1-99a3-4752-ab2a-0cf698cf8236" providerId="ADAL" clId="{F62B5916-F3B1-4205-B796-412823F67C43}" dt="2022-05-31T11:16:30.201" v="154" actId="700"/>
          <ac:spMkLst>
            <pc:docMk/>
            <pc:sldMk cId="3489973919" sldId="2145707282"/>
            <ac:spMk id="3" creationId="{22D18E6B-8FC7-8EF4-55B0-A0D70F92815A}"/>
          </ac:spMkLst>
        </pc:spChg>
        <pc:spChg chg="add mod ord">
          <ac:chgData name="Vesa Juvonen" userId="c7243be1-99a3-4752-ab2a-0cf698cf8236" providerId="ADAL" clId="{F62B5916-F3B1-4205-B796-412823F67C43}" dt="2022-05-31T11:16:58.712" v="249" actId="1076"/>
          <ac:spMkLst>
            <pc:docMk/>
            <pc:sldMk cId="3489973919" sldId="2145707282"/>
            <ac:spMk id="4" creationId="{3111EDE1-2E4F-151F-C32F-B195F03659C0}"/>
          </ac:spMkLst>
        </pc:spChg>
        <pc:picChg chg="add mod">
          <ac:chgData name="Vesa Juvonen" userId="c7243be1-99a3-4752-ab2a-0cf698cf8236" providerId="ADAL" clId="{F62B5916-F3B1-4205-B796-412823F67C43}" dt="2022-05-31T11:16:52.904" v="247" actId="1076"/>
          <ac:picMkLst>
            <pc:docMk/>
            <pc:sldMk cId="3489973919" sldId="2145707282"/>
            <ac:picMk id="6" creationId="{C9B4212D-ED4E-6BEF-D371-1855C694885B}"/>
          </ac:picMkLst>
        </pc:picChg>
      </pc:sldChg>
      <pc:sldChg chg="addSp delSp modSp new del mod chgLayout">
        <pc:chgData name="Vesa Juvonen" userId="c7243be1-99a3-4752-ab2a-0cf698cf8236" providerId="ADAL" clId="{F62B5916-F3B1-4205-B796-412823F67C43}" dt="2022-05-31T12:48:53.863" v="1570" actId="47"/>
        <pc:sldMkLst>
          <pc:docMk/>
          <pc:sldMk cId="3895132926" sldId="2145707283"/>
        </pc:sldMkLst>
        <pc:spChg chg="del mod ord">
          <ac:chgData name="Vesa Juvonen" userId="c7243be1-99a3-4752-ab2a-0cf698cf8236" providerId="ADAL" clId="{F62B5916-F3B1-4205-B796-412823F67C43}" dt="2022-05-31T11:17:07.939" v="251" actId="700"/>
          <ac:spMkLst>
            <pc:docMk/>
            <pc:sldMk cId="3895132926" sldId="2145707283"/>
            <ac:spMk id="2" creationId="{A3EA34EB-2E56-1562-01EE-253774044107}"/>
          </ac:spMkLst>
        </pc:spChg>
        <pc:spChg chg="add mod ord">
          <ac:chgData name="Vesa Juvonen" userId="c7243be1-99a3-4752-ab2a-0cf698cf8236" providerId="ADAL" clId="{F62B5916-F3B1-4205-B796-412823F67C43}" dt="2022-05-31T11:33:25.660" v="960" actId="20577"/>
          <ac:spMkLst>
            <pc:docMk/>
            <pc:sldMk cId="3895132926" sldId="2145707283"/>
            <ac:spMk id="3" creationId="{31769577-E4BE-CB39-20D7-C86980607260}"/>
          </ac:spMkLst>
        </pc:spChg>
        <pc:spChg chg="add mod ord">
          <ac:chgData name="Vesa Juvonen" userId="c7243be1-99a3-4752-ab2a-0cf698cf8236" providerId="ADAL" clId="{F62B5916-F3B1-4205-B796-412823F67C43}" dt="2022-05-31T11:32:33.835" v="928" actId="167"/>
          <ac:spMkLst>
            <pc:docMk/>
            <pc:sldMk cId="3895132926" sldId="2145707283"/>
            <ac:spMk id="7" creationId="{F6A9FA82-3FA8-1CD8-2BEB-27F7824F15BD}"/>
          </ac:spMkLst>
        </pc:spChg>
        <pc:picChg chg="add ord">
          <ac:chgData name="Vesa Juvonen" userId="c7243be1-99a3-4752-ab2a-0cf698cf8236" providerId="ADAL" clId="{F62B5916-F3B1-4205-B796-412823F67C43}" dt="2022-05-31T11:32:36.115" v="929" actId="167"/>
          <ac:picMkLst>
            <pc:docMk/>
            <pc:sldMk cId="3895132926" sldId="2145707283"/>
            <ac:picMk id="5" creationId="{255F794C-6BFE-019B-DE96-CA9BAC728F98}"/>
          </ac:picMkLst>
        </pc:picChg>
      </pc:sldChg>
      <pc:sldChg chg="addSp delSp modSp add mod ord modClrScheme chgLayout">
        <pc:chgData name="Vesa Juvonen" userId="c7243be1-99a3-4752-ab2a-0cf698cf8236" providerId="ADAL" clId="{F62B5916-F3B1-4205-B796-412823F67C43}" dt="2022-05-31T12:14:51.900" v="1138" actId="20577"/>
        <pc:sldMkLst>
          <pc:docMk/>
          <pc:sldMk cId="1207722000" sldId="2145707284"/>
        </pc:sldMkLst>
        <pc:spChg chg="add del mod ord">
          <ac:chgData name="Vesa Juvonen" userId="c7243be1-99a3-4752-ab2a-0cf698cf8236" providerId="ADAL" clId="{F62B5916-F3B1-4205-B796-412823F67C43}" dt="2022-05-31T11:17:55.133" v="336" actId="700"/>
          <ac:spMkLst>
            <pc:docMk/>
            <pc:sldMk cId="1207722000" sldId="2145707284"/>
            <ac:spMk id="2" creationId="{89EB7DB7-600D-1CF2-4B7F-08DFB80FC4FC}"/>
          </ac:spMkLst>
        </pc:spChg>
        <pc:spChg chg="mod ord">
          <ac:chgData name="Vesa Juvonen" userId="c7243be1-99a3-4752-ab2a-0cf698cf8236" providerId="ADAL" clId="{F62B5916-F3B1-4205-B796-412823F67C43}" dt="2022-05-31T12:14:51.900" v="1138" actId="20577"/>
          <ac:spMkLst>
            <pc:docMk/>
            <pc:sldMk cId="1207722000" sldId="2145707284"/>
            <ac:spMk id="3" creationId="{31769577-E4BE-CB39-20D7-C86980607260}"/>
          </ac:spMkLst>
        </pc:spChg>
        <pc:spChg chg="add del mod ord">
          <ac:chgData name="Vesa Juvonen" userId="c7243be1-99a3-4752-ab2a-0cf698cf8236" providerId="ADAL" clId="{F62B5916-F3B1-4205-B796-412823F67C43}" dt="2022-05-31T12:11:22.378" v="968" actId="478"/>
          <ac:spMkLst>
            <pc:docMk/>
            <pc:sldMk cId="1207722000" sldId="2145707284"/>
            <ac:spMk id="4" creationId="{95293D96-AF7D-3690-7A15-D8E3FA0D21C7}"/>
          </ac:spMkLst>
        </pc:spChg>
        <pc:spChg chg="add del mod ord">
          <ac:chgData name="Vesa Juvonen" userId="c7243be1-99a3-4752-ab2a-0cf698cf8236" providerId="ADAL" clId="{F62B5916-F3B1-4205-B796-412823F67C43}" dt="2022-05-31T12:11:21.048" v="967" actId="478"/>
          <ac:spMkLst>
            <pc:docMk/>
            <pc:sldMk cId="1207722000" sldId="2145707284"/>
            <ac:spMk id="5" creationId="{731518D9-8D93-1C0E-9787-048DD8C0D331}"/>
          </ac:spMkLst>
        </pc:spChg>
        <pc:spChg chg="add del mod ord">
          <ac:chgData name="Vesa Juvonen" userId="c7243be1-99a3-4752-ab2a-0cf698cf8236" providerId="ADAL" clId="{F62B5916-F3B1-4205-B796-412823F67C43}" dt="2022-05-31T11:19:45.779" v="529" actId="478"/>
          <ac:spMkLst>
            <pc:docMk/>
            <pc:sldMk cId="1207722000" sldId="2145707284"/>
            <ac:spMk id="8" creationId="{26DF16E9-3D15-5354-6B07-7D49542065AF}"/>
          </ac:spMkLst>
        </pc:spChg>
        <pc:spChg chg="add mod ord">
          <ac:chgData name="Vesa Juvonen" userId="c7243be1-99a3-4752-ab2a-0cf698cf8236" providerId="ADAL" clId="{F62B5916-F3B1-4205-B796-412823F67C43}" dt="2022-05-31T12:12:18.050" v="1042" actId="207"/>
          <ac:spMkLst>
            <pc:docMk/>
            <pc:sldMk cId="1207722000" sldId="2145707284"/>
            <ac:spMk id="12" creationId="{8E7D61F4-575D-36D1-FDA6-7C4FE0C72887}"/>
          </ac:spMkLst>
        </pc:spChg>
        <pc:spChg chg="add del mod">
          <ac:chgData name="Vesa Juvonen" userId="c7243be1-99a3-4752-ab2a-0cf698cf8236" providerId="ADAL" clId="{F62B5916-F3B1-4205-B796-412823F67C43}" dt="2022-05-31T12:11:25.883" v="969" actId="700"/>
          <ac:spMkLst>
            <pc:docMk/>
            <pc:sldMk cId="1207722000" sldId="2145707284"/>
            <ac:spMk id="14" creationId="{B743EDFA-4FC1-6CA3-EBA2-FE48240E84CE}"/>
          </ac:spMkLst>
        </pc:spChg>
        <pc:spChg chg="add del mod">
          <ac:chgData name="Vesa Juvonen" userId="c7243be1-99a3-4752-ab2a-0cf698cf8236" providerId="ADAL" clId="{F62B5916-F3B1-4205-B796-412823F67C43}" dt="2022-05-31T12:11:25.883" v="969" actId="700"/>
          <ac:spMkLst>
            <pc:docMk/>
            <pc:sldMk cId="1207722000" sldId="2145707284"/>
            <ac:spMk id="16" creationId="{996655A1-54FC-50CD-7CB5-024D4B0122FD}"/>
          </ac:spMkLst>
        </pc:spChg>
        <pc:picChg chg="add del mod ord">
          <ac:chgData name="Vesa Juvonen" userId="c7243be1-99a3-4752-ab2a-0cf698cf8236" providerId="ADAL" clId="{F62B5916-F3B1-4205-B796-412823F67C43}" dt="2022-05-31T11:19:45.779" v="529" actId="478"/>
          <ac:picMkLst>
            <pc:docMk/>
            <pc:sldMk cId="1207722000" sldId="2145707284"/>
            <ac:picMk id="7" creationId="{284C4BE1-6B92-A31B-5FCE-6FBF515511BC}"/>
          </ac:picMkLst>
        </pc:picChg>
        <pc:picChg chg="add ord">
          <ac:chgData name="Vesa Juvonen" userId="c7243be1-99a3-4752-ab2a-0cf698cf8236" providerId="ADAL" clId="{F62B5916-F3B1-4205-B796-412823F67C43}" dt="2022-05-31T11:19:55.085" v="533" actId="167"/>
          <ac:picMkLst>
            <pc:docMk/>
            <pc:sldMk cId="1207722000" sldId="2145707284"/>
            <ac:picMk id="10" creationId="{4BF88447-E71B-F2DF-724F-6E96DC8F7E70}"/>
          </ac:picMkLst>
        </pc:picChg>
      </pc:sldChg>
      <pc:sldChg chg="new del">
        <pc:chgData name="Vesa Juvonen" userId="c7243be1-99a3-4752-ab2a-0cf698cf8236" providerId="ADAL" clId="{F62B5916-F3B1-4205-B796-412823F67C43}" dt="2022-05-31T12:11:15.088" v="966" actId="47"/>
        <pc:sldMkLst>
          <pc:docMk/>
          <pc:sldMk cId="1998246223" sldId="2145707285"/>
        </pc:sldMkLst>
      </pc:sldChg>
      <pc:sldChg chg="modSp add del mod">
        <pc:chgData name="Vesa Juvonen" userId="c7243be1-99a3-4752-ab2a-0cf698cf8236" providerId="ADAL" clId="{F62B5916-F3B1-4205-B796-412823F67C43}" dt="2022-05-31T12:10:59.079" v="963" actId="47"/>
        <pc:sldMkLst>
          <pc:docMk/>
          <pc:sldMk cId="3919875163" sldId="2145707285"/>
        </pc:sldMkLst>
        <pc:spChg chg="mod">
          <ac:chgData name="Vesa Juvonen" userId="c7243be1-99a3-4752-ab2a-0cf698cf8236" providerId="ADAL" clId="{F62B5916-F3B1-4205-B796-412823F67C43}" dt="2022-05-31T11:32:28.015" v="927" actId="20577"/>
          <ac:spMkLst>
            <pc:docMk/>
            <pc:sldMk cId="3919875163" sldId="2145707285"/>
            <ac:spMk id="3" creationId="{31769577-E4BE-CB39-20D7-C86980607260}"/>
          </ac:spMkLst>
        </pc:spChg>
        <pc:spChg chg="mod">
          <ac:chgData name="Vesa Juvonen" userId="c7243be1-99a3-4752-ab2a-0cf698cf8236" providerId="ADAL" clId="{F62B5916-F3B1-4205-B796-412823F67C43}" dt="2022-05-31T11:32:42.940" v="931" actId="403"/>
          <ac:spMkLst>
            <pc:docMk/>
            <pc:sldMk cId="3919875163" sldId="2145707285"/>
            <ac:spMk id="4" creationId="{95293D96-AF7D-3690-7A15-D8E3FA0D21C7}"/>
          </ac:spMkLst>
        </pc:spChg>
        <pc:spChg chg="mod">
          <ac:chgData name="Vesa Juvonen" userId="c7243be1-99a3-4752-ab2a-0cf698cf8236" providerId="ADAL" clId="{F62B5916-F3B1-4205-B796-412823F67C43}" dt="2022-05-31T11:32:46.153" v="933" actId="403"/>
          <ac:spMkLst>
            <pc:docMk/>
            <pc:sldMk cId="3919875163" sldId="2145707285"/>
            <ac:spMk id="5" creationId="{731518D9-8D93-1C0E-9787-048DD8C0D331}"/>
          </ac:spMkLst>
        </pc:spChg>
      </pc:sldChg>
      <pc:sldChg chg="modSp add mod">
        <pc:chgData name="Vesa Juvonen" userId="c7243be1-99a3-4752-ab2a-0cf698cf8236" providerId="ADAL" clId="{F62B5916-F3B1-4205-B796-412823F67C43}" dt="2022-05-31T13:06:48.135" v="1703" actId="20577"/>
        <pc:sldMkLst>
          <pc:docMk/>
          <pc:sldMk cId="3800984617" sldId="2145707286"/>
        </pc:sldMkLst>
        <pc:spChg chg="mod">
          <ac:chgData name="Vesa Juvonen" userId="c7243be1-99a3-4752-ab2a-0cf698cf8236" providerId="ADAL" clId="{F62B5916-F3B1-4205-B796-412823F67C43}" dt="2022-05-31T12:47:38.556" v="1569"/>
          <ac:spMkLst>
            <pc:docMk/>
            <pc:sldMk cId="3800984617" sldId="2145707286"/>
            <ac:spMk id="4" creationId="{95293D96-AF7D-3690-7A15-D8E3FA0D21C7}"/>
          </ac:spMkLst>
        </pc:spChg>
        <pc:spChg chg="mod">
          <ac:chgData name="Vesa Juvonen" userId="c7243be1-99a3-4752-ab2a-0cf698cf8236" providerId="ADAL" clId="{F62B5916-F3B1-4205-B796-412823F67C43}" dt="2022-05-31T13:06:48.135" v="1703" actId="20577"/>
          <ac:spMkLst>
            <pc:docMk/>
            <pc:sldMk cId="3800984617" sldId="2145707286"/>
            <ac:spMk id="5" creationId="{731518D9-8D93-1C0E-9787-048DD8C0D331}"/>
          </ac:spMkLst>
        </pc:spChg>
      </pc:sldChg>
      <pc:sldChg chg="add">
        <pc:chgData name="Vesa Juvonen" userId="c7243be1-99a3-4752-ab2a-0cf698cf8236" providerId="ADAL" clId="{F62B5916-F3B1-4205-B796-412823F67C43}" dt="2022-05-31T12:12:27.944" v="1044"/>
        <pc:sldMkLst>
          <pc:docMk/>
          <pc:sldMk cId="456655304" sldId="2145707287"/>
        </pc:sldMkLst>
      </pc:sldChg>
      <pc:sldChg chg="add ord modAnim">
        <pc:chgData name="Vesa Juvonen" userId="c7243be1-99a3-4752-ab2a-0cf698cf8236" providerId="ADAL" clId="{F62B5916-F3B1-4205-B796-412823F67C43}" dt="2022-05-31T15:25:04.663" v="2301"/>
        <pc:sldMkLst>
          <pc:docMk/>
          <pc:sldMk cId="1884097429" sldId="2147470139"/>
        </pc:sldMkLst>
      </pc:sldChg>
      <pc:sldChg chg="addSp modSp add mod modAnim">
        <pc:chgData name="Vesa Juvonen" userId="c7243be1-99a3-4752-ab2a-0cf698cf8236" providerId="ADAL" clId="{F62B5916-F3B1-4205-B796-412823F67C43}" dt="2022-05-31T14:39:42.899" v="2255" actId="14100"/>
        <pc:sldMkLst>
          <pc:docMk/>
          <pc:sldMk cId="4205408924" sldId="2147470668"/>
        </pc:sldMkLst>
        <pc:spChg chg="add mod ord">
          <ac:chgData name="Vesa Juvonen" userId="c7243be1-99a3-4752-ab2a-0cf698cf8236" providerId="ADAL" clId="{F62B5916-F3B1-4205-B796-412823F67C43}" dt="2022-05-31T14:39:30.697" v="2253" actId="167"/>
          <ac:spMkLst>
            <pc:docMk/>
            <pc:sldMk cId="4205408924" sldId="2147470668"/>
            <ac:spMk id="2" creationId="{92A4C22B-9246-EF97-426E-93F4504F321A}"/>
          </ac:spMkLst>
        </pc:spChg>
        <pc:spChg chg="mod ord">
          <ac:chgData name="Vesa Juvonen" userId="c7243be1-99a3-4752-ab2a-0cf698cf8236" providerId="ADAL" clId="{F62B5916-F3B1-4205-B796-412823F67C43}" dt="2022-05-31T14:39:00.690" v="2248" actId="166"/>
          <ac:spMkLst>
            <pc:docMk/>
            <pc:sldMk cId="4205408924" sldId="2147470668"/>
            <ac:spMk id="3" creationId="{4D9FFD2B-7A64-B343-AFBA-CBE801C7106E}"/>
          </ac:spMkLst>
        </pc:spChg>
        <pc:picChg chg="mod ord">
          <ac:chgData name="Vesa Juvonen" userId="c7243be1-99a3-4752-ab2a-0cf698cf8236" providerId="ADAL" clId="{F62B5916-F3B1-4205-B796-412823F67C43}" dt="2022-05-31T14:39:42.899" v="2255" actId="14100"/>
          <ac:picMkLst>
            <pc:docMk/>
            <pc:sldMk cId="4205408924" sldId="2147470668"/>
            <ac:picMk id="4" creationId="{48AFE931-EB68-06E8-2FF1-78E87FE1F934}"/>
          </ac:picMkLst>
        </pc:picChg>
      </pc:sldChg>
      <pc:sldChg chg="add">
        <pc:chgData name="Vesa Juvonen" userId="c7243be1-99a3-4752-ab2a-0cf698cf8236" providerId="ADAL" clId="{F62B5916-F3B1-4205-B796-412823F67C43}" dt="2022-05-31T13:26:35.789" v="1719"/>
        <pc:sldMkLst>
          <pc:docMk/>
          <pc:sldMk cId="3951763919" sldId="2147471224"/>
        </pc:sldMkLst>
      </pc:sldChg>
      <pc:sldChg chg="add">
        <pc:chgData name="Vesa Juvonen" userId="c7243be1-99a3-4752-ab2a-0cf698cf8236" providerId="ADAL" clId="{F62B5916-F3B1-4205-B796-412823F67C43}" dt="2022-05-31T13:32:40.052" v="1721"/>
        <pc:sldMkLst>
          <pc:docMk/>
          <pc:sldMk cId="4120346359" sldId="2147471225"/>
        </pc:sldMkLst>
      </pc:sldChg>
      <pc:sldChg chg="add">
        <pc:chgData name="Vesa Juvonen" userId="c7243be1-99a3-4752-ab2a-0cf698cf8236" providerId="ADAL" clId="{F62B5916-F3B1-4205-B796-412823F67C43}" dt="2022-05-31T12:19:11.568" v="1146"/>
        <pc:sldMkLst>
          <pc:docMk/>
          <pc:sldMk cId="3863947714" sldId="2147471239"/>
        </pc:sldMkLst>
      </pc:sldChg>
      <pc:sldChg chg="add ord">
        <pc:chgData name="Vesa Juvonen" userId="c7243be1-99a3-4752-ab2a-0cf698cf8236" providerId="ADAL" clId="{F62B5916-F3B1-4205-B796-412823F67C43}" dt="2022-05-31T12:29:35.248" v="1469"/>
        <pc:sldMkLst>
          <pc:docMk/>
          <pc:sldMk cId="994944742" sldId="2147471249"/>
        </pc:sldMkLst>
      </pc:sldChg>
      <pc:sldChg chg="add">
        <pc:chgData name="Vesa Juvonen" userId="c7243be1-99a3-4752-ab2a-0cf698cf8236" providerId="ADAL" clId="{F62B5916-F3B1-4205-B796-412823F67C43}" dt="2022-05-31T12:19:11.568" v="1146"/>
        <pc:sldMkLst>
          <pc:docMk/>
          <pc:sldMk cId="2316662882" sldId="2147471259"/>
        </pc:sldMkLst>
      </pc:sldChg>
      <pc:sldChg chg="add">
        <pc:chgData name="Vesa Juvonen" userId="c7243be1-99a3-4752-ab2a-0cf698cf8236" providerId="ADAL" clId="{F62B5916-F3B1-4205-B796-412823F67C43}" dt="2022-05-31T12:16:55.888" v="1145"/>
        <pc:sldMkLst>
          <pc:docMk/>
          <pc:sldMk cId="2966967111" sldId="2147471266"/>
        </pc:sldMkLst>
      </pc:sldChg>
      <pc:sldChg chg="add">
        <pc:chgData name="Vesa Juvonen" userId="c7243be1-99a3-4752-ab2a-0cf698cf8236" providerId="ADAL" clId="{F62B5916-F3B1-4205-B796-412823F67C43}" dt="2022-05-31T13:36:23.572" v="1728"/>
        <pc:sldMkLst>
          <pc:docMk/>
          <pc:sldMk cId="2930041166" sldId="2147471277"/>
        </pc:sldMkLst>
      </pc:sldChg>
      <pc:sldChg chg="add">
        <pc:chgData name="Vesa Juvonen" userId="c7243be1-99a3-4752-ab2a-0cf698cf8236" providerId="ADAL" clId="{F62B5916-F3B1-4205-B796-412823F67C43}" dt="2022-05-31T13:36:23.572" v="1728"/>
        <pc:sldMkLst>
          <pc:docMk/>
          <pc:sldMk cId="738576791" sldId="2147471278"/>
        </pc:sldMkLst>
      </pc:sldChg>
      <pc:sldChg chg="add">
        <pc:chgData name="Vesa Juvonen" userId="c7243be1-99a3-4752-ab2a-0cf698cf8236" providerId="ADAL" clId="{F62B5916-F3B1-4205-B796-412823F67C43}" dt="2022-05-31T13:27:28.040" v="1720"/>
        <pc:sldMkLst>
          <pc:docMk/>
          <pc:sldMk cId="191622702" sldId="2147471306"/>
        </pc:sldMkLst>
      </pc:sldChg>
      <pc:sldChg chg="add">
        <pc:chgData name="Vesa Juvonen" userId="c7243be1-99a3-4752-ab2a-0cf698cf8236" providerId="ADAL" clId="{F62B5916-F3B1-4205-B796-412823F67C43}" dt="2022-05-31T13:27:28.040" v="1720"/>
        <pc:sldMkLst>
          <pc:docMk/>
          <pc:sldMk cId="1466932652" sldId="2147471307"/>
        </pc:sldMkLst>
      </pc:sldChg>
      <pc:sldChg chg="add">
        <pc:chgData name="Vesa Juvonen" userId="c7243be1-99a3-4752-ab2a-0cf698cf8236" providerId="ADAL" clId="{F62B5916-F3B1-4205-B796-412823F67C43}" dt="2022-05-31T13:27:28.040" v="1720"/>
        <pc:sldMkLst>
          <pc:docMk/>
          <pc:sldMk cId="1318819710" sldId="2147471309"/>
        </pc:sldMkLst>
      </pc:sldChg>
      <pc:sldChg chg="add">
        <pc:chgData name="Vesa Juvonen" userId="c7243be1-99a3-4752-ab2a-0cf698cf8236" providerId="ADAL" clId="{F62B5916-F3B1-4205-B796-412823F67C43}" dt="2022-05-31T13:36:23.572" v="1728"/>
        <pc:sldMkLst>
          <pc:docMk/>
          <pc:sldMk cId="3170912398" sldId="2147471325"/>
        </pc:sldMkLst>
      </pc:sldChg>
      <pc:sldChg chg="add">
        <pc:chgData name="Vesa Juvonen" userId="c7243be1-99a3-4752-ab2a-0cf698cf8236" providerId="ADAL" clId="{F62B5916-F3B1-4205-B796-412823F67C43}" dt="2022-05-31T13:36:23.572" v="1728"/>
        <pc:sldMkLst>
          <pc:docMk/>
          <pc:sldMk cId="1224584108" sldId="2147471326"/>
        </pc:sldMkLst>
      </pc:sldChg>
      <pc:sldChg chg="modSp add mod setBg">
        <pc:chgData name="Vesa Juvonen" userId="c7243be1-99a3-4752-ab2a-0cf698cf8236" providerId="ADAL" clId="{F62B5916-F3B1-4205-B796-412823F67C43}" dt="2022-05-31T13:35:40.770" v="1727" actId="1076"/>
        <pc:sldMkLst>
          <pc:docMk/>
          <pc:sldMk cId="3128929969" sldId="2147471390"/>
        </pc:sldMkLst>
        <pc:spChg chg="mod">
          <ac:chgData name="Vesa Juvonen" userId="c7243be1-99a3-4752-ab2a-0cf698cf8236" providerId="ADAL" clId="{F62B5916-F3B1-4205-B796-412823F67C43}" dt="2022-05-31T13:35:40.770" v="1727" actId="1076"/>
          <ac:spMkLst>
            <pc:docMk/>
            <pc:sldMk cId="3128929969" sldId="2147471390"/>
            <ac:spMk id="13" creationId="{CE596C7D-B6E3-4FF6-8EDE-297F1873DFA6}"/>
          </ac:spMkLst>
        </pc:spChg>
        <pc:spChg chg="mod">
          <ac:chgData name="Vesa Juvonen" userId="c7243be1-99a3-4752-ab2a-0cf698cf8236" providerId="ADAL" clId="{F62B5916-F3B1-4205-B796-412823F67C43}" dt="2022-05-31T13:35:40.770" v="1727" actId="1076"/>
          <ac:spMkLst>
            <pc:docMk/>
            <pc:sldMk cId="3128929969" sldId="2147471390"/>
            <ac:spMk id="26" creationId="{6D9D1FF3-01CC-4C95-A5D8-02725F687E85}"/>
          </ac:spMkLst>
        </pc:spChg>
        <pc:grpChg chg="mod">
          <ac:chgData name="Vesa Juvonen" userId="c7243be1-99a3-4752-ab2a-0cf698cf8236" providerId="ADAL" clId="{F62B5916-F3B1-4205-B796-412823F67C43}" dt="2022-05-31T13:35:40.770" v="1727" actId="1076"/>
          <ac:grpSpMkLst>
            <pc:docMk/>
            <pc:sldMk cId="3128929969" sldId="2147471390"/>
            <ac:grpSpMk id="18" creationId="{0A47CADC-660A-4363-8570-81AD9CE3C346}"/>
          </ac:grpSpMkLst>
        </pc:grpChg>
        <pc:grpChg chg="mod">
          <ac:chgData name="Vesa Juvonen" userId="c7243be1-99a3-4752-ab2a-0cf698cf8236" providerId="ADAL" clId="{F62B5916-F3B1-4205-B796-412823F67C43}" dt="2022-05-31T13:35:40.770" v="1727" actId="1076"/>
          <ac:grpSpMkLst>
            <pc:docMk/>
            <pc:sldMk cId="3128929969" sldId="2147471390"/>
            <ac:grpSpMk id="27" creationId="{0B23D191-A34E-4911-928B-6A475D18C884}"/>
          </ac:grpSpMkLst>
        </pc:grpChg>
        <pc:picChg chg="mod">
          <ac:chgData name="Vesa Juvonen" userId="c7243be1-99a3-4752-ab2a-0cf698cf8236" providerId="ADAL" clId="{F62B5916-F3B1-4205-B796-412823F67C43}" dt="2022-05-31T13:35:40.770" v="1727" actId="1076"/>
          <ac:picMkLst>
            <pc:docMk/>
            <pc:sldMk cId="3128929969" sldId="2147471390"/>
            <ac:picMk id="23" creationId="{0D67436F-2FA5-4551-9D72-D5DEED71E6D8}"/>
          </ac:picMkLst>
        </pc:picChg>
      </pc:sldChg>
      <pc:sldChg chg="add">
        <pc:chgData name="Vesa Juvonen" userId="c7243be1-99a3-4752-ab2a-0cf698cf8236" providerId="ADAL" clId="{F62B5916-F3B1-4205-B796-412823F67C43}" dt="2022-05-31T13:14:39.464" v="1707"/>
        <pc:sldMkLst>
          <pc:docMk/>
          <pc:sldMk cId="2579627334" sldId="2147477688"/>
        </pc:sldMkLst>
      </pc:sldChg>
      <pc:sldChg chg="add">
        <pc:chgData name="Vesa Juvonen" userId="c7243be1-99a3-4752-ab2a-0cf698cf8236" providerId="ADAL" clId="{F62B5916-F3B1-4205-B796-412823F67C43}" dt="2022-05-31T12:15:49.752" v="1141"/>
        <pc:sldMkLst>
          <pc:docMk/>
          <pc:sldMk cId="1523578856" sldId="2147477694"/>
        </pc:sldMkLst>
      </pc:sldChg>
      <pc:sldChg chg="add modNotesTx">
        <pc:chgData name="Vesa Juvonen" userId="c7243be1-99a3-4752-ab2a-0cf698cf8236" providerId="ADAL" clId="{F62B5916-F3B1-4205-B796-412823F67C43}" dt="2022-05-31T12:28:32.158" v="1331" actId="20577"/>
        <pc:sldMkLst>
          <pc:docMk/>
          <pc:sldMk cId="2795154840" sldId="2147477707"/>
        </pc:sldMkLst>
      </pc:sldChg>
      <pc:sldChg chg="add modAnim">
        <pc:chgData name="Vesa Juvonen" userId="c7243be1-99a3-4752-ab2a-0cf698cf8236" providerId="ADAL" clId="{F62B5916-F3B1-4205-B796-412823F67C43}" dt="2022-05-31T14:41:08.206" v="2257"/>
        <pc:sldMkLst>
          <pc:docMk/>
          <pc:sldMk cId="2181763014" sldId="2147477719"/>
        </pc:sldMkLst>
      </pc:sldChg>
      <pc:sldChg chg="add">
        <pc:chgData name="Vesa Juvonen" userId="c7243be1-99a3-4752-ab2a-0cf698cf8236" providerId="ADAL" clId="{F62B5916-F3B1-4205-B796-412823F67C43}" dt="2022-05-31T12:15:12.508" v="1139"/>
        <pc:sldMkLst>
          <pc:docMk/>
          <pc:sldMk cId="2930275567" sldId="2147477732"/>
        </pc:sldMkLst>
      </pc:sldChg>
      <pc:sldChg chg="add modNotesTx">
        <pc:chgData name="Vesa Juvonen" userId="c7243be1-99a3-4752-ab2a-0cf698cf8236" providerId="ADAL" clId="{F62B5916-F3B1-4205-B796-412823F67C43}" dt="2022-05-31T12:29:22.992" v="1467" actId="20577"/>
        <pc:sldMkLst>
          <pc:docMk/>
          <pc:sldMk cId="2127718682" sldId="2147477740"/>
        </pc:sldMkLst>
      </pc:sldChg>
      <pc:sldChg chg="add">
        <pc:chgData name="Vesa Juvonen" userId="c7243be1-99a3-4752-ab2a-0cf698cf8236" providerId="ADAL" clId="{F62B5916-F3B1-4205-B796-412823F67C43}" dt="2022-05-31T12:16:35.045" v="1144"/>
        <pc:sldMkLst>
          <pc:docMk/>
          <pc:sldMk cId="2984441672" sldId="2147477751"/>
        </pc:sldMkLst>
      </pc:sldChg>
      <pc:sldChg chg="modSp add mod">
        <pc:chgData name="Vesa Juvonen" userId="c7243be1-99a3-4752-ab2a-0cf698cf8236" providerId="ADAL" clId="{F62B5916-F3B1-4205-B796-412823F67C43}" dt="2022-05-31T12:32:28.032" v="1502" actId="20577"/>
        <pc:sldMkLst>
          <pc:docMk/>
          <pc:sldMk cId="3873578095" sldId="2147477752"/>
        </pc:sldMkLst>
        <pc:spChg chg="mod">
          <ac:chgData name="Vesa Juvonen" userId="c7243be1-99a3-4752-ab2a-0cf698cf8236" providerId="ADAL" clId="{F62B5916-F3B1-4205-B796-412823F67C43}" dt="2022-05-31T12:32:28.032" v="1502" actId="20577"/>
          <ac:spMkLst>
            <pc:docMk/>
            <pc:sldMk cId="3873578095" sldId="2147477752"/>
            <ac:spMk id="3" creationId="{31769577-E4BE-CB39-20D7-C86980607260}"/>
          </ac:spMkLst>
        </pc:spChg>
        <pc:spChg chg="mod">
          <ac:chgData name="Vesa Juvonen" userId="c7243be1-99a3-4752-ab2a-0cf698cf8236" providerId="ADAL" clId="{F62B5916-F3B1-4205-B796-412823F67C43}" dt="2022-05-31T12:32:22.625" v="1471" actId="1076"/>
          <ac:spMkLst>
            <pc:docMk/>
            <pc:sldMk cId="3873578095" sldId="2147477752"/>
            <ac:spMk id="12" creationId="{8E7D61F4-575D-36D1-FDA6-7C4FE0C72887}"/>
          </ac:spMkLst>
        </pc:spChg>
      </pc:sldChg>
      <pc:sldChg chg="modSp add mod">
        <pc:chgData name="Vesa Juvonen" userId="c7243be1-99a3-4752-ab2a-0cf698cf8236" providerId="ADAL" clId="{F62B5916-F3B1-4205-B796-412823F67C43}" dt="2022-05-31T12:32:40.370" v="1554" actId="20577"/>
        <pc:sldMkLst>
          <pc:docMk/>
          <pc:sldMk cId="228247112" sldId="2147477753"/>
        </pc:sldMkLst>
        <pc:spChg chg="mod">
          <ac:chgData name="Vesa Juvonen" userId="c7243be1-99a3-4752-ab2a-0cf698cf8236" providerId="ADAL" clId="{F62B5916-F3B1-4205-B796-412823F67C43}" dt="2022-05-31T12:32:40.370" v="1554" actId="20577"/>
          <ac:spMkLst>
            <pc:docMk/>
            <pc:sldMk cId="228247112" sldId="2147477753"/>
            <ac:spMk id="3" creationId="{31769577-E4BE-CB39-20D7-C86980607260}"/>
          </ac:spMkLst>
        </pc:spChg>
      </pc:sldChg>
      <pc:sldChg chg="delSp modSp add mod">
        <pc:chgData name="Vesa Juvonen" userId="c7243be1-99a3-4752-ab2a-0cf698cf8236" providerId="ADAL" clId="{F62B5916-F3B1-4205-B796-412823F67C43}" dt="2022-05-31T13:40:50.983" v="1745" actId="20577"/>
        <pc:sldMkLst>
          <pc:docMk/>
          <pc:sldMk cId="4087041533" sldId="2147477754"/>
        </pc:sldMkLst>
        <pc:spChg chg="mod">
          <ac:chgData name="Vesa Juvonen" userId="c7243be1-99a3-4752-ab2a-0cf698cf8236" providerId="ADAL" clId="{F62B5916-F3B1-4205-B796-412823F67C43}" dt="2022-05-31T13:40:21.355" v="1730" actId="20577"/>
          <ac:spMkLst>
            <pc:docMk/>
            <pc:sldMk cId="4087041533" sldId="2147477754"/>
            <ac:spMk id="2" creationId="{00000000-0000-0000-0000-000000000000}"/>
          </ac:spMkLst>
        </pc:spChg>
        <pc:spChg chg="mod">
          <ac:chgData name="Vesa Juvonen" userId="c7243be1-99a3-4752-ab2a-0cf698cf8236" providerId="ADAL" clId="{F62B5916-F3B1-4205-B796-412823F67C43}" dt="2022-05-31T13:40:50.983" v="1745" actId="20577"/>
          <ac:spMkLst>
            <pc:docMk/>
            <pc:sldMk cId="4087041533" sldId="2147477754"/>
            <ac:spMk id="12" creationId="{24EC370B-AF62-4FF0-9567-91771F6DF07D}"/>
          </ac:spMkLst>
        </pc:spChg>
        <pc:spChg chg="del">
          <ac:chgData name="Vesa Juvonen" userId="c7243be1-99a3-4752-ab2a-0cf698cf8236" providerId="ADAL" clId="{F62B5916-F3B1-4205-B796-412823F67C43}" dt="2022-05-31T13:15:55.539" v="1709" actId="478"/>
          <ac:spMkLst>
            <pc:docMk/>
            <pc:sldMk cId="4087041533" sldId="2147477754"/>
            <ac:spMk id="13" creationId="{80CA0079-D6BC-67DC-773E-FBBA09D53C81}"/>
          </ac:spMkLst>
        </pc:spChg>
      </pc:sldChg>
      <pc:sldChg chg="addSp delSp modSp new mod modAnim chgLayout">
        <pc:chgData name="Vesa Juvonen" userId="c7243be1-99a3-4752-ab2a-0cf698cf8236" providerId="ADAL" clId="{F62B5916-F3B1-4205-B796-412823F67C43}" dt="2022-05-31T13:17:48.685" v="1718" actId="1076"/>
        <pc:sldMkLst>
          <pc:docMk/>
          <pc:sldMk cId="2010264565" sldId="2147477755"/>
        </pc:sldMkLst>
        <pc:spChg chg="del">
          <ac:chgData name="Vesa Juvonen" userId="c7243be1-99a3-4752-ab2a-0cf698cf8236" providerId="ADAL" clId="{F62B5916-F3B1-4205-B796-412823F67C43}" dt="2022-05-31T13:16:56.472" v="1712" actId="700"/>
          <ac:spMkLst>
            <pc:docMk/>
            <pc:sldMk cId="2010264565" sldId="2147477755"/>
            <ac:spMk id="2" creationId="{59AE50B7-2E1B-4B50-8724-60593CC5A536}"/>
          </ac:spMkLst>
        </pc:spChg>
        <pc:spChg chg="add mod">
          <ac:chgData name="Vesa Juvonen" userId="c7243be1-99a3-4752-ab2a-0cf698cf8236" providerId="ADAL" clId="{F62B5916-F3B1-4205-B796-412823F67C43}" dt="2022-05-31T13:17:48.685" v="1718" actId="1076"/>
          <ac:spMkLst>
            <pc:docMk/>
            <pc:sldMk cId="2010264565" sldId="2147477755"/>
            <ac:spMk id="4" creationId="{9F4124D4-4274-E934-3BF5-AC2E5AD57DFB}"/>
          </ac:spMkLst>
        </pc:spChg>
        <pc:spChg chg="add mod">
          <ac:chgData name="Vesa Juvonen" userId="c7243be1-99a3-4752-ab2a-0cf698cf8236" providerId="ADAL" clId="{F62B5916-F3B1-4205-B796-412823F67C43}" dt="2022-05-31T13:17:48.685" v="1718" actId="1076"/>
          <ac:spMkLst>
            <pc:docMk/>
            <pc:sldMk cId="2010264565" sldId="2147477755"/>
            <ac:spMk id="5" creationId="{0D86B556-87F2-9B83-BE51-D8AB4F84DEBE}"/>
          </ac:spMkLst>
        </pc:spChg>
        <pc:spChg chg="add mod">
          <ac:chgData name="Vesa Juvonen" userId="c7243be1-99a3-4752-ab2a-0cf698cf8236" providerId="ADAL" clId="{F62B5916-F3B1-4205-B796-412823F67C43}" dt="2022-05-31T13:17:48.685" v="1718" actId="1076"/>
          <ac:spMkLst>
            <pc:docMk/>
            <pc:sldMk cId="2010264565" sldId="2147477755"/>
            <ac:spMk id="8" creationId="{F923DAF5-07C3-8875-BA3C-8050432E71B1}"/>
          </ac:spMkLst>
        </pc:spChg>
        <pc:spChg chg="add mod">
          <ac:chgData name="Vesa Juvonen" userId="c7243be1-99a3-4752-ab2a-0cf698cf8236" providerId="ADAL" clId="{F62B5916-F3B1-4205-B796-412823F67C43}" dt="2022-05-31T13:17:48.685" v="1718" actId="1076"/>
          <ac:spMkLst>
            <pc:docMk/>
            <pc:sldMk cId="2010264565" sldId="2147477755"/>
            <ac:spMk id="9" creationId="{750B8E65-4F4A-D2B1-55F7-392C24A43FFA}"/>
          </ac:spMkLst>
        </pc:spChg>
        <pc:spChg chg="add mod">
          <ac:chgData name="Vesa Juvonen" userId="c7243be1-99a3-4752-ab2a-0cf698cf8236" providerId="ADAL" clId="{F62B5916-F3B1-4205-B796-412823F67C43}" dt="2022-05-31T13:17:48.685" v="1718" actId="1076"/>
          <ac:spMkLst>
            <pc:docMk/>
            <pc:sldMk cId="2010264565" sldId="2147477755"/>
            <ac:spMk id="10" creationId="{EE59C017-9539-14A0-170C-4D636AD21D40}"/>
          </ac:spMkLst>
        </pc:spChg>
        <pc:spChg chg="add mod">
          <ac:chgData name="Vesa Juvonen" userId="c7243be1-99a3-4752-ab2a-0cf698cf8236" providerId="ADAL" clId="{F62B5916-F3B1-4205-B796-412823F67C43}" dt="2022-05-31T13:17:48.685" v="1718" actId="1076"/>
          <ac:spMkLst>
            <pc:docMk/>
            <pc:sldMk cId="2010264565" sldId="2147477755"/>
            <ac:spMk id="12" creationId="{7628A1CA-F78C-BFDF-4444-70056B13AE15}"/>
          </ac:spMkLst>
        </pc:spChg>
        <pc:spChg chg="add mod">
          <ac:chgData name="Vesa Juvonen" userId="c7243be1-99a3-4752-ab2a-0cf698cf8236" providerId="ADAL" clId="{F62B5916-F3B1-4205-B796-412823F67C43}" dt="2022-05-31T13:17:45.219" v="1717" actId="1076"/>
          <ac:spMkLst>
            <pc:docMk/>
            <pc:sldMk cId="2010264565" sldId="2147477755"/>
            <ac:spMk id="17" creationId="{2F9856FA-FCE8-AEE6-961A-E0EAEEFFB870}"/>
          </ac:spMkLst>
        </pc:spChg>
        <pc:spChg chg="add mod">
          <ac:chgData name="Vesa Juvonen" userId="c7243be1-99a3-4752-ab2a-0cf698cf8236" providerId="ADAL" clId="{F62B5916-F3B1-4205-B796-412823F67C43}" dt="2022-05-31T13:17:45.219" v="1717" actId="1076"/>
          <ac:spMkLst>
            <pc:docMk/>
            <pc:sldMk cId="2010264565" sldId="2147477755"/>
            <ac:spMk id="18" creationId="{E4FA19DE-C0F3-D38C-B0F9-8F4B4E7AE780}"/>
          </ac:spMkLst>
        </pc:spChg>
        <pc:spChg chg="add mod">
          <ac:chgData name="Vesa Juvonen" userId="c7243be1-99a3-4752-ab2a-0cf698cf8236" providerId="ADAL" clId="{F62B5916-F3B1-4205-B796-412823F67C43}" dt="2022-05-31T13:17:45.219" v="1717" actId="1076"/>
          <ac:spMkLst>
            <pc:docMk/>
            <pc:sldMk cId="2010264565" sldId="2147477755"/>
            <ac:spMk id="21" creationId="{00FB819F-C676-8DA7-7943-62DB396024A5}"/>
          </ac:spMkLst>
        </pc:spChg>
        <pc:spChg chg="add mod">
          <ac:chgData name="Vesa Juvonen" userId="c7243be1-99a3-4752-ab2a-0cf698cf8236" providerId="ADAL" clId="{F62B5916-F3B1-4205-B796-412823F67C43}" dt="2022-05-31T13:17:45.219" v="1717" actId="1076"/>
          <ac:spMkLst>
            <pc:docMk/>
            <pc:sldMk cId="2010264565" sldId="2147477755"/>
            <ac:spMk id="23" creationId="{B7F84BD5-A910-C914-E2C2-48EBAC27CE59}"/>
          </ac:spMkLst>
        </pc:spChg>
        <pc:spChg chg="add mod">
          <ac:chgData name="Vesa Juvonen" userId="c7243be1-99a3-4752-ab2a-0cf698cf8236" providerId="ADAL" clId="{F62B5916-F3B1-4205-B796-412823F67C43}" dt="2022-05-31T13:17:45.219" v="1717" actId="1076"/>
          <ac:spMkLst>
            <pc:docMk/>
            <pc:sldMk cId="2010264565" sldId="2147477755"/>
            <ac:spMk id="25" creationId="{5532213B-422A-B724-EAEE-694B47C8A827}"/>
          </ac:spMkLst>
        </pc:spChg>
        <pc:spChg chg="add mod">
          <ac:chgData name="Vesa Juvonen" userId="c7243be1-99a3-4752-ab2a-0cf698cf8236" providerId="ADAL" clId="{F62B5916-F3B1-4205-B796-412823F67C43}" dt="2022-05-31T13:17:45.219" v="1717" actId="1076"/>
          <ac:spMkLst>
            <pc:docMk/>
            <pc:sldMk cId="2010264565" sldId="2147477755"/>
            <ac:spMk id="27" creationId="{61A13CB7-CF98-B185-3EFD-40105710BC9C}"/>
          </ac:spMkLst>
        </pc:spChg>
        <pc:spChg chg="add mod">
          <ac:chgData name="Vesa Juvonen" userId="c7243be1-99a3-4752-ab2a-0cf698cf8236" providerId="ADAL" clId="{F62B5916-F3B1-4205-B796-412823F67C43}" dt="2022-05-31T13:17:45.219" v="1717" actId="1076"/>
          <ac:spMkLst>
            <pc:docMk/>
            <pc:sldMk cId="2010264565" sldId="2147477755"/>
            <ac:spMk id="29" creationId="{E45D76C6-F497-8918-E6F5-4D7AEEF4A1BE}"/>
          </ac:spMkLst>
        </pc:spChg>
        <pc:spChg chg="add mod">
          <ac:chgData name="Vesa Juvonen" userId="c7243be1-99a3-4752-ab2a-0cf698cf8236" providerId="ADAL" clId="{F62B5916-F3B1-4205-B796-412823F67C43}" dt="2022-05-31T13:17:45.219" v="1717" actId="1076"/>
          <ac:spMkLst>
            <pc:docMk/>
            <pc:sldMk cId="2010264565" sldId="2147477755"/>
            <ac:spMk id="31" creationId="{134738A7-6686-5256-7835-CBCA08E58C64}"/>
          </ac:spMkLst>
        </pc:spChg>
        <pc:spChg chg="add mod">
          <ac:chgData name="Vesa Juvonen" userId="c7243be1-99a3-4752-ab2a-0cf698cf8236" providerId="ADAL" clId="{F62B5916-F3B1-4205-B796-412823F67C43}" dt="2022-05-31T13:17:45.219" v="1717" actId="1076"/>
          <ac:spMkLst>
            <pc:docMk/>
            <pc:sldMk cId="2010264565" sldId="2147477755"/>
            <ac:spMk id="33" creationId="{EA041FF6-DC83-51F4-8273-DA47BA9FB8FE}"/>
          </ac:spMkLst>
        </pc:spChg>
        <pc:picChg chg="add mod">
          <ac:chgData name="Vesa Juvonen" userId="c7243be1-99a3-4752-ab2a-0cf698cf8236" providerId="ADAL" clId="{F62B5916-F3B1-4205-B796-412823F67C43}" dt="2022-05-31T13:17:48.685" v="1718" actId="1076"/>
          <ac:picMkLst>
            <pc:docMk/>
            <pc:sldMk cId="2010264565" sldId="2147477755"/>
            <ac:picMk id="3" creationId="{20BB3179-1091-504F-2CE0-53E7FC2CC574}"/>
          </ac:picMkLst>
        </pc:picChg>
        <pc:picChg chg="add mod">
          <ac:chgData name="Vesa Juvonen" userId="c7243be1-99a3-4752-ab2a-0cf698cf8236" providerId="ADAL" clId="{F62B5916-F3B1-4205-B796-412823F67C43}" dt="2022-05-31T13:17:48.685" v="1718" actId="1076"/>
          <ac:picMkLst>
            <pc:docMk/>
            <pc:sldMk cId="2010264565" sldId="2147477755"/>
            <ac:picMk id="6" creationId="{D1BF9649-BADC-9294-B8B7-46F63EBA56E2}"/>
          </ac:picMkLst>
        </pc:picChg>
        <pc:picChg chg="add mod">
          <ac:chgData name="Vesa Juvonen" userId="c7243be1-99a3-4752-ab2a-0cf698cf8236" providerId="ADAL" clId="{F62B5916-F3B1-4205-B796-412823F67C43}" dt="2022-05-31T13:17:48.685" v="1718" actId="1076"/>
          <ac:picMkLst>
            <pc:docMk/>
            <pc:sldMk cId="2010264565" sldId="2147477755"/>
            <ac:picMk id="7" creationId="{03E82165-788E-D2A9-9A14-5245EFA06F5E}"/>
          </ac:picMkLst>
        </pc:picChg>
        <pc:picChg chg="add mod">
          <ac:chgData name="Vesa Juvonen" userId="c7243be1-99a3-4752-ab2a-0cf698cf8236" providerId="ADAL" clId="{F62B5916-F3B1-4205-B796-412823F67C43}" dt="2022-05-31T13:17:48.685" v="1718" actId="1076"/>
          <ac:picMkLst>
            <pc:docMk/>
            <pc:sldMk cId="2010264565" sldId="2147477755"/>
            <ac:picMk id="13" creationId="{9D5CF83C-0166-9B5E-D97B-BCB976067494}"/>
          </ac:picMkLst>
        </pc:picChg>
        <pc:picChg chg="add mod">
          <ac:chgData name="Vesa Juvonen" userId="c7243be1-99a3-4752-ab2a-0cf698cf8236" providerId="ADAL" clId="{F62B5916-F3B1-4205-B796-412823F67C43}" dt="2022-05-31T13:17:48.685" v="1718" actId="1076"/>
          <ac:picMkLst>
            <pc:docMk/>
            <pc:sldMk cId="2010264565" sldId="2147477755"/>
            <ac:picMk id="14" creationId="{C184140E-CCD2-C67B-D470-7F31EE3E6504}"/>
          </ac:picMkLst>
        </pc:picChg>
        <pc:picChg chg="add mod">
          <ac:chgData name="Vesa Juvonen" userId="c7243be1-99a3-4752-ab2a-0cf698cf8236" providerId="ADAL" clId="{F62B5916-F3B1-4205-B796-412823F67C43}" dt="2022-05-31T13:17:48.685" v="1718" actId="1076"/>
          <ac:picMkLst>
            <pc:docMk/>
            <pc:sldMk cId="2010264565" sldId="2147477755"/>
            <ac:picMk id="15" creationId="{C79A9D86-8AB3-D90F-E961-FC65DC54C004}"/>
          </ac:picMkLst>
        </pc:picChg>
        <pc:picChg chg="add mod">
          <ac:chgData name="Vesa Juvonen" userId="c7243be1-99a3-4752-ab2a-0cf698cf8236" providerId="ADAL" clId="{F62B5916-F3B1-4205-B796-412823F67C43}" dt="2022-05-31T13:17:45.219" v="1717" actId="1076"/>
          <ac:picMkLst>
            <pc:docMk/>
            <pc:sldMk cId="2010264565" sldId="2147477755"/>
            <ac:picMk id="16" creationId="{C03B0BA1-DB2E-20A4-3257-D5ED9D89069F}"/>
          </ac:picMkLst>
        </pc:picChg>
        <pc:picChg chg="add mod">
          <ac:chgData name="Vesa Juvonen" userId="c7243be1-99a3-4752-ab2a-0cf698cf8236" providerId="ADAL" clId="{F62B5916-F3B1-4205-B796-412823F67C43}" dt="2022-05-31T13:17:45.219" v="1717" actId="1076"/>
          <ac:picMkLst>
            <pc:docMk/>
            <pc:sldMk cId="2010264565" sldId="2147477755"/>
            <ac:picMk id="19" creationId="{D9EAE787-6621-DF7A-D005-FD6036358414}"/>
          </ac:picMkLst>
        </pc:picChg>
        <pc:picChg chg="add mod">
          <ac:chgData name="Vesa Juvonen" userId="c7243be1-99a3-4752-ab2a-0cf698cf8236" providerId="ADAL" clId="{F62B5916-F3B1-4205-B796-412823F67C43}" dt="2022-05-31T13:17:45.219" v="1717" actId="1076"/>
          <ac:picMkLst>
            <pc:docMk/>
            <pc:sldMk cId="2010264565" sldId="2147477755"/>
            <ac:picMk id="20" creationId="{9A678C0C-32A1-ADB5-6688-7E7388CC0A5E}"/>
          </ac:picMkLst>
        </pc:picChg>
        <pc:picChg chg="add mod">
          <ac:chgData name="Vesa Juvonen" userId="c7243be1-99a3-4752-ab2a-0cf698cf8236" providerId="ADAL" clId="{F62B5916-F3B1-4205-B796-412823F67C43}" dt="2022-05-31T13:17:45.219" v="1717" actId="1076"/>
          <ac:picMkLst>
            <pc:docMk/>
            <pc:sldMk cId="2010264565" sldId="2147477755"/>
            <ac:picMk id="22" creationId="{55092777-0B7F-CCB9-16DF-9D0696107743}"/>
          </ac:picMkLst>
        </pc:picChg>
        <pc:picChg chg="add mod">
          <ac:chgData name="Vesa Juvonen" userId="c7243be1-99a3-4752-ab2a-0cf698cf8236" providerId="ADAL" clId="{F62B5916-F3B1-4205-B796-412823F67C43}" dt="2022-05-31T13:17:45.219" v="1717" actId="1076"/>
          <ac:picMkLst>
            <pc:docMk/>
            <pc:sldMk cId="2010264565" sldId="2147477755"/>
            <ac:picMk id="24" creationId="{987D6535-2C3F-A24C-7E31-C1C221ED3984}"/>
          </ac:picMkLst>
        </pc:picChg>
        <pc:picChg chg="add mod">
          <ac:chgData name="Vesa Juvonen" userId="c7243be1-99a3-4752-ab2a-0cf698cf8236" providerId="ADAL" clId="{F62B5916-F3B1-4205-B796-412823F67C43}" dt="2022-05-31T13:17:45.219" v="1717" actId="1076"/>
          <ac:picMkLst>
            <pc:docMk/>
            <pc:sldMk cId="2010264565" sldId="2147477755"/>
            <ac:picMk id="26" creationId="{580C3788-DA1B-5A6F-E371-7AD92793FAFE}"/>
          </ac:picMkLst>
        </pc:picChg>
        <pc:picChg chg="add mod">
          <ac:chgData name="Vesa Juvonen" userId="c7243be1-99a3-4752-ab2a-0cf698cf8236" providerId="ADAL" clId="{F62B5916-F3B1-4205-B796-412823F67C43}" dt="2022-05-31T13:17:45.219" v="1717" actId="1076"/>
          <ac:picMkLst>
            <pc:docMk/>
            <pc:sldMk cId="2010264565" sldId="2147477755"/>
            <ac:picMk id="28" creationId="{3811A73D-42C5-AAB2-7E40-20B3C3E7748B}"/>
          </ac:picMkLst>
        </pc:picChg>
        <pc:picChg chg="add mod">
          <ac:chgData name="Vesa Juvonen" userId="c7243be1-99a3-4752-ab2a-0cf698cf8236" providerId="ADAL" clId="{F62B5916-F3B1-4205-B796-412823F67C43}" dt="2022-05-31T13:17:45.219" v="1717" actId="1076"/>
          <ac:picMkLst>
            <pc:docMk/>
            <pc:sldMk cId="2010264565" sldId="2147477755"/>
            <ac:picMk id="30" creationId="{3F9FE822-7E39-D948-B383-C3301B5E91CA}"/>
          </ac:picMkLst>
        </pc:picChg>
        <pc:picChg chg="add mod">
          <ac:chgData name="Vesa Juvonen" userId="c7243be1-99a3-4752-ab2a-0cf698cf8236" providerId="ADAL" clId="{F62B5916-F3B1-4205-B796-412823F67C43}" dt="2022-05-31T13:17:45.219" v="1717" actId="1076"/>
          <ac:picMkLst>
            <pc:docMk/>
            <pc:sldMk cId="2010264565" sldId="2147477755"/>
            <ac:picMk id="32" creationId="{779ADD10-0FB2-F26E-D219-D235B1E9CEA4}"/>
          </ac:picMkLst>
        </pc:picChg>
        <pc:cxnChg chg="add mod">
          <ac:chgData name="Vesa Juvonen" userId="c7243be1-99a3-4752-ab2a-0cf698cf8236" providerId="ADAL" clId="{F62B5916-F3B1-4205-B796-412823F67C43}" dt="2022-05-31T13:17:48.685" v="1718" actId="1076"/>
          <ac:cxnSpMkLst>
            <pc:docMk/>
            <pc:sldMk cId="2010264565" sldId="2147477755"/>
            <ac:cxnSpMk id="11" creationId="{F2B373F3-48FF-5512-F182-848137B7912A}"/>
          </ac:cxnSpMkLst>
        </pc:cxnChg>
      </pc:sldChg>
      <pc:sldChg chg="addSp modSp new mod modAnim">
        <pc:chgData name="Vesa Juvonen" userId="c7243be1-99a3-4752-ab2a-0cf698cf8236" providerId="ADAL" clId="{F62B5916-F3B1-4205-B796-412823F67C43}" dt="2022-05-31T13:47:29.566" v="1861" actId="1076"/>
        <pc:sldMkLst>
          <pc:docMk/>
          <pc:sldMk cId="2746144415" sldId="2147477756"/>
        </pc:sldMkLst>
        <pc:spChg chg="mod">
          <ac:chgData name="Vesa Juvonen" userId="c7243be1-99a3-4752-ab2a-0cf698cf8236" providerId="ADAL" clId="{F62B5916-F3B1-4205-B796-412823F67C43}" dt="2022-05-31T13:45:53.715" v="1858" actId="20577"/>
          <ac:spMkLst>
            <pc:docMk/>
            <pc:sldMk cId="2746144415" sldId="2147477756"/>
            <ac:spMk id="2" creationId="{7A2DAB0D-B330-3780-9F1B-FF91BCF2C0CC}"/>
          </ac:spMkLst>
        </pc:spChg>
        <pc:spChg chg="add mod">
          <ac:chgData name="Vesa Juvonen" userId="c7243be1-99a3-4752-ab2a-0cf698cf8236" providerId="ADAL" clId="{F62B5916-F3B1-4205-B796-412823F67C43}" dt="2022-05-31T13:47:29.566" v="1861" actId="1076"/>
          <ac:spMkLst>
            <pc:docMk/>
            <pc:sldMk cId="2746144415" sldId="2147477756"/>
            <ac:spMk id="4" creationId="{E96DB0C5-BCF3-F4CA-2B2E-EB340ACA87D1}"/>
          </ac:spMkLst>
        </pc:spChg>
        <pc:picChg chg="add mod">
          <ac:chgData name="Vesa Juvonen" userId="c7243be1-99a3-4752-ab2a-0cf698cf8236" providerId="ADAL" clId="{F62B5916-F3B1-4205-B796-412823F67C43}" dt="2022-05-31T13:47:29.566" v="1861" actId="1076"/>
          <ac:picMkLst>
            <pc:docMk/>
            <pc:sldMk cId="2746144415" sldId="2147477756"/>
            <ac:picMk id="3" creationId="{C4F7D574-9763-DEBB-2FA6-CF11336CA885}"/>
          </ac:picMkLst>
        </pc:picChg>
      </pc:sldChg>
      <pc:sldChg chg="addSp delSp modSp new mod modClrScheme chgLayout">
        <pc:chgData name="Vesa Juvonen" userId="c7243be1-99a3-4752-ab2a-0cf698cf8236" providerId="ADAL" clId="{F62B5916-F3B1-4205-B796-412823F67C43}" dt="2022-05-31T13:53:38.146" v="2218" actId="20577"/>
        <pc:sldMkLst>
          <pc:docMk/>
          <pc:sldMk cId="3019842251" sldId="2147477757"/>
        </pc:sldMkLst>
        <pc:spChg chg="del mod ord">
          <ac:chgData name="Vesa Juvonen" userId="c7243be1-99a3-4752-ab2a-0cf698cf8236" providerId="ADAL" clId="{F62B5916-F3B1-4205-B796-412823F67C43}" dt="2022-05-31T13:50:45.366" v="1867" actId="700"/>
          <ac:spMkLst>
            <pc:docMk/>
            <pc:sldMk cId="3019842251" sldId="2147477757"/>
            <ac:spMk id="2" creationId="{BA10A0DD-FB8F-FB7C-95F9-529C30DA7BC1}"/>
          </ac:spMkLst>
        </pc:spChg>
        <pc:spChg chg="add mod ord">
          <ac:chgData name="Vesa Juvonen" userId="c7243be1-99a3-4752-ab2a-0cf698cf8236" providerId="ADAL" clId="{F62B5916-F3B1-4205-B796-412823F67C43}" dt="2022-05-31T13:51:07.972" v="1946" actId="404"/>
          <ac:spMkLst>
            <pc:docMk/>
            <pc:sldMk cId="3019842251" sldId="2147477757"/>
            <ac:spMk id="3" creationId="{F1DEDCC9-7982-C1C7-D8E2-E80ECC4A2B49}"/>
          </ac:spMkLst>
        </pc:spChg>
        <pc:spChg chg="add mod ord">
          <ac:chgData name="Vesa Juvonen" userId="c7243be1-99a3-4752-ab2a-0cf698cf8236" providerId="ADAL" clId="{F62B5916-F3B1-4205-B796-412823F67C43}" dt="2022-05-31T13:53:38.146" v="2218" actId="20577"/>
          <ac:spMkLst>
            <pc:docMk/>
            <pc:sldMk cId="3019842251" sldId="2147477757"/>
            <ac:spMk id="4" creationId="{A6C340AB-0E5B-0BAC-2255-3B7AAE977CEE}"/>
          </ac:spMkLst>
        </pc:spChg>
        <pc:spChg chg="add del mod ord">
          <ac:chgData name="Vesa Juvonen" userId="c7243be1-99a3-4752-ab2a-0cf698cf8236" providerId="ADAL" clId="{F62B5916-F3B1-4205-B796-412823F67C43}" dt="2022-05-31T13:51:00.167" v="1940" actId="478"/>
          <ac:spMkLst>
            <pc:docMk/>
            <pc:sldMk cId="3019842251" sldId="2147477757"/>
            <ac:spMk id="5" creationId="{2006C6DF-475D-1321-AB7E-6F827A6BDF65}"/>
          </ac:spMkLst>
        </pc:spChg>
        <pc:picChg chg="add mod">
          <ac:chgData name="Vesa Juvonen" userId="c7243be1-99a3-4752-ab2a-0cf698cf8236" providerId="ADAL" clId="{F62B5916-F3B1-4205-B796-412823F67C43}" dt="2022-05-31T13:51:11.762" v="1948" actId="1076"/>
          <ac:picMkLst>
            <pc:docMk/>
            <pc:sldMk cId="3019842251" sldId="2147477757"/>
            <ac:picMk id="2050" creationId="{FE2B6EEF-F5E9-37BF-B1AE-F187F5868EC1}"/>
          </ac:picMkLst>
        </pc:picChg>
      </pc:sldChg>
      <pc:sldChg chg="add del">
        <pc:chgData name="Vesa Juvonen" userId="c7243be1-99a3-4752-ab2a-0cf698cf8236" providerId="ADAL" clId="{F62B5916-F3B1-4205-B796-412823F67C43}" dt="2022-05-31T12:15:51.518" v="1142" actId="47"/>
        <pc:sldMkLst>
          <pc:docMk/>
          <pc:sldMk cId="3710851553" sldId="2147477771"/>
        </pc:sldMkLst>
      </pc:sldChg>
    </pc:docChg>
  </pc:docChgLst>
  <pc:docChgLst>
    <pc:chgData name="Amelia Casciola" userId="S::acasciola@microsoft.com::c519f697-6c69-4402-bcb4-3abca534cc11" providerId="AD" clId="Web-{ED66D0B7-9B74-B64A-15F6-EC0F3D49C0B1}"/>
    <pc:docChg chg="modSld">
      <pc:chgData name="Amelia Casciola" userId="S::acasciola@microsoft.com::c519f697-6c69-4402-bcb4-3abca534cc11" providerId="AD" clId="Web-{ED66D0B7-9B74-B64A-15F6-EC0F3D49C0B1}" dt="2022-04-25T22:44:34.998" v="125"/>
      <pc:docMkLst>
        <pc:docMk/>
      </pc:docMkLst>
      <pc:sldChg chg="addSp modSp mod modShow">
        <pc:chgData name="Amelia Casciola" userId="S::acasciola@microsoft.com::c519f697-6c69-4402-bcb4-3abca534cc11" providerId="AD" clId="Web-{ED66D0B7-9B74-B64A-15F6-EC0F3D49C0B1}" dt="2022-04-25T22:44:34.998" v="125"/>
        <pc:sldMkLst>
          <pc:docMk/>
          <pc:sldMk cId="2947806181" sldId="2145707277"/>
        </pc:sldMkLst>
        <pc:spChg chg="mod">
          <ac:chgData name="Amelia Casciola" userId="S::acasciola@microsoft.com::c519f697-6c69-4402-bcb4-3abca534cc11" providerId="AD" clId="Web-{ED66D0B7-9B74-B64A-15F6-EC0F3D49C0B1}" dt="2022-04-25T22:42:58.824" v="113" actId="20577"/>
          <ac:spMkLst>
            <pc:docMk/>
            <pc:sldMk cId="2947806181" sldId="2145707277"/>
            <ac:spMk id="4" creationId="{FA95E8B9-B363-ED1B-F3D4-C3153E17D846}"/>
          </ac:spMkLst>
        </pc:spChg>
        <pc:spChg chg="mod">
          <ac:chgData name="Amelia Casciola" userId="S::acasciola@microsoft.com::c519f697-6c69-4402-bcb4-3abca534cc11" providerId="AD" clId="Web-{ED66D0B7-9B74-B64A-15F6-EC0F3D49C0B1}" dt="2022-04-25T22:43:21.340" v="115" actId="20577"/>
          <ac:spMkLst>
            <pc:docMk/>
            <pc:sldMk cId="2947806181" sldId="2145707277"/>
            <ac:spMk id="5" creationId="{48C1518E-FF7F-819F-56F0-D28A5D87B0E6}"/>
          </ac:spMkLst>
        </pc:spChg>
        <pc:picChg chg="add mod">
          <ac:chgData name="Amelia Casciola" userId="S::acasciola@microsoft.com::c519f697-6c69-4402-bcb4-3abca534cc11" providerId="AD" clId="Web-{ED66D0B7-9B74-B64A-15F6-EC0F3D49C0B1}" dt="2022-04-25T22:44:03.732" v="124" actId="1076"/>
          <ac:picMkLst>
            <pc:docMk/>
            <pc:sldMk cId="2947806181" sldId="2145707277"/>
            <ac:picMk id="2" creationId="{882E1027-C450-5832-9BCA-41A03EBD60BA}"/>
          </ac:picMkLst>
        </pc:picChg>
      </pc:sldChg>
    </pc:docChg>
  </pc:docChgLst>
  <pc:docChgLst>
    <pc:chgData name="Vesa Juvonen" userId="c7243be1-99a3-4752-ab2a-0cf698cf8236" providerId="ADAL" clId="{308A4B3C-A405-42DB-AF85-D2078899C16D}"/>
    <pc:docChg chg="undo custSel addSld delSld modSld modSection">
      <pc:chgData name="Vesa Juvonen" userId="c7243be1-99a3-4752-ab2a-0cf698cf8236" providerId="ADAL" clId="{308A4B3C-A405-42DB-AF85-D2078899C16D}" dt="2021-04-12T06:54:39.864" v="3318" actId="33524"/>
      <pc:docMkLst>
        <pc:docMk/>
      </pc:docMkLst>
      <pc:sldChg chg="modSp add mod">
        <pc:chgData name="Vesa Juvonen" userId="c7243be1-99a3-4752-ab2a-0cf698cf8236" providerId="ADAL" clId="{308A4B3C-A405-42DB-AF85-D2078899C16D}" dt="2021-04-08T12:17:40.702" v="3312" actId="20577"/>
        <pc:sldMkLst>
          <pc:docMk/>
          <pc:sldMk cId="2974719989" sldId="267"/>
        </pc:sldMkLst>
        <pc:spChg chg="mod">
          <ac:chgData name="Vesa Juvonen" userId="c7243be1-99a3-4752-ab2a-0cf698cf8236" providerId="ADAL" clId="{308A4B3C-A405-42DB-AF85-D2078899C16D}" dt="2021-04-08T12:17:40.702" v="3312" actId="20577"/>
          <ac:spMkLst>
            <pc:docMk/>
            <pc:sldMk cId="2974719989" sldId="267"/>
            <ac:spMk id="2" creationId="{00000000-0000-0000-0000-000000000000}"/>
          </ac:spMkLst>
        </pc:spChg>
        <pc:spChg chg="mod">
          <ac:chgData name="Vesa Juvonen" userId="c7243be1-99a3-4752-ab2a-0cf698cf8236" providerId="ADAL" clId="{308A4B3C-A405-42DB-AF85-D2078899C16D}" dt="2021-04-08T12:17:36.159" v="3291" actId="1076"/>
          <ac:spMkLst>
            <pc:docMk/>
            <pc:sldMk cId="2974719989" sldId="267"/>
            <ac:spMk id="3" creationId="{00000000-0000-0000-0000-000000000000}"/>
          </ac:spMkLst>
        </pc:spChg>
      </pc:sldChg>
      <pc:sldChg chg="addSp mod">
        <pc:chgData name="Vesa Juvonen" userId="c7243be1-99a3-4752-ab2a-0cf698cf8236" providerId="ADAL" clId="{308A4B3C-A405-42DB-AF85-D2078899C16D}" dt="2021-04-06T11:31:11.764" v="18" actId="22"/>
        <pc:sldMkLst>
          <pc:docMk/>
          <pc:sldMk cId="2877399898" sldId="1623"/>
        </pc:sldMkLst>
        <pc:spChg chg="add">
          <ac:chgData name="Vesa Juvonen" userId="c7243be1-99a3-4752-ab2a-0cf698cf8236" providerId="ADAL" clId="{308A4B3C-A405-42DB-AF85-D2078899C16D}" dt="2021-04-06T11:31:11.764" v="18" actId="22"/>
          <ac:spMkLst>
            <pc:docMk/>
            <pc:sldMk cId="2877399898" sldId="1623"/>
            <ac:spMk id="20" creationId="{5E766839-D6FD-4176-A8B8-D9EA1821C49C}"/>
          </ac:spMkLst>
        </pc:spChg>
      </pc:sldChg>
      <pc:sldChg chg="addSp mod">
        <pc:chgData name="Vesa Juvonen" userId="c7243be1-99a3-4752-ab2a-0cf698cf8236" providerId="ADAL" clId="{308A4B3C-A405-42DB-AF85-D2078899C16D}" dt="2021-04-06T11:31:14.421" v="19" actId="22"/>
        <pc:sldMkLst>
          <pc:docMk/>
          <pc:sldMk cId="2253365439" sldId="1642"/>
        </pc:sldMkLst>
        <pc:spChg chg="add">
          <ac:chgData name="Vesa Juvonen" userId="c7243be1-99a3-4752-ab2a-0cf698cf8236" providerId="ADAL" clId="{308A4B3C-A405-42DB-AF85-D2078899C16D}" dt="2021-04-06T11:31:14.421" v="19" actId="22"/>
          <ac:spMkLst>
            <pc:docMk/>
            <pc:sldMk cId="2253365439" sldId="1642"/>
            <ac:spMk id="4" creationId="{513AFCD8-6893-4A61-A315-B5CE7C8C61BE}"/>
          </ac:spMkLst>
        </pc:spChg>
      </pc:sldChg>
      <pc:sldChg chg="modSp mod">
        <pc:chgData name="Vesa Juvonen" userId="c7243be1-99a3-4752-ab2a-0cf698cf8236" providerId="ADAL" clId="{308A4B3C-A405-42DB-AF85-D2078899C16D}" dt="2021-04-06T11:32:38.781" v="45" actId="20577"/>
        <pc:sldMkLst>
          <pc:docMk/>
          <pc:sldMk cId="10702720" sldId="2079"/>
        </pc:sldMkLst>
        <pc:spChg chg="mod">
          <ac:chgData name="Vesa Juvonen" userId="c7243be1-99a3-4752-ab2a-0cf698cf8236" providerId="ADAL" clId="{308A4B3C-A405-42DB-AF85-D2078899C16D}" dt="2021-04-06T11:32:38.781" v="45" actId="20577"/>
          <ac:spMkLst>
            <pc:docMk/>
            <pc:sldMk cId="10702720" sldId="2079"/>
            <ac:spMk id="8" creationId="{00000000-0000-0000-0000-000000000000}"/>
          </ac:spMkLst>
        </pc:spChg>
        <pc:picChg chg="mod">
          <ac:chgData name="Vesa Juvonen" userId="c7243be1-99a3-4752-ab2a-0cf698cf8236" providerId="ADAL" clId="{308A4B3C-A405-42DB-AF85-D2078899C16D}" dt="2021-04-06T11:32:27.462" v="38" actId="1076"/>
          <ac:picMkLst>
            <pc:docMk/>
            <pc:sldMk cId="10702720" sldId="2079"/>
            <ac:picMk id="10" creationId="{DCF1F15A-2BFC-436F-81AF-7BDB465DE74D}"/>
          </ac:picMkLst>
        </pc:picChg>
        <pc:picChg chg="mod">
          <ac:chgData name="Vesa Juvonen" userId="c7243be1-99a3-4752-ab2a-0cf698cf8236" providerId="ADAL" clId="{308A4B3C-A405-42DB-AF85-D2078899C16D}" dt="2021-04-06T11:32:32.646" v="40" actId="1076"/>
          <ac:picMkLst>
            <pc:docMk/>
            <pc:sldMk cId="10702720" sldId="2079"/>
            <ac:picMk id="1030" creationId="{E4676B73-FD6F-4498-BC7F-5F565164B569}"/>
          </ac:picMkLst>
        </pc:picChg>
        <pc:picChg chg="mod">
          <ac:chgData name="Vesa Juvonen" userId="c7243be1-99a3-4752-ab2a-0cf698cf8236" providerId="ADAL" clId="{308A4B3C-A405-42DB-AF85-D2078899C16D}" dt="2021-04-06T11:32:29.214" v="39" actId="1076"/>
          <ac:picMkLst>
            <pc:docMk/>
            <pc:sldMk cId="10702720" sldId="2079"/>
            <ac:picMk id="1032" creationId="{F7CBFF6F-29DF-4743-BF62-A3B043E0DC86}"/>
          </ac:picMkLst>
        </pc:picChg>
      </pc:sldChg>
      <pc:sldChg chg="addSp mod">
        <pc:chgData name="Vesa Juvonen" userId="c7243be1-99a3-4752-ab2a-0cf698cf8236" providerId="ADAL" clId="{308A4B3C-A405-42DB-AF85-D2078899C16D}" dt="2021-04-06T11:31:17.713" v="20" actId="22"/>
        <pc:sldMkLst>
          <pc:docMk/>
          <pc:sldMk cId="4037611923" sldId="3334"/>
        </pc:sldMkLst>
        <pc:spChg chg="add">
          <ac:chgData name="Vesa Juvonen" userId="c7243be1-99a3-4752-ab2a-0cf698cf8236" providerId="ADAL" clId="{308A4B3C-A405-42DB-AF85-D2078899C16D}" dt="2021-04-06T11:31:17.713" v="20" actId="22"/>
          <ac:spMkLst>
            <pc:docMk/>
            <pc:sldMk cId="4037611923" sldId="3334"/>
            <ac:spMk id="4" creationId="{4349D122-2480-41BC-8680-73D97D554267}"/>
          </ac:spMkLst>
        </pc:spChg>
      </pc:sldChg>
      <pc:sldChg chg="addSp mod">
        <pc:chgData name="Vesa Juvonen" userId="c7243be1-99a3-4752-ab2a-0cf698cf8236" providerId="ADAL" clId="{308A4B3C-A405-42DB-AF85-D2078899C16D}" dt="2021-04-06T11:31:26.413" v="21" actId="22"/>
        <pc:sldMkLst>
          <pc:docMk/>
          <pc:sldMk cId="1805818155" sldId="3338"/>
        </pc:sldMkLst>
        <pc:spChg chg="add">
          <ac:chgData name="Vesa Juvonen" userId="c7243be1-99a3-4752-ab2a-0cf698cf8236" providerId="ADAL" clId="{308A4B3C-A405-42DB-AF85-D2078899C16D}" dt="2021-04-06T11:31:26.413" v="21" actId="22"/>
          <ac:spMkLst>
            <pc:docMk/>
            <pc:sldMk cId="1805818155" sldId="3338"/>
            <ac:spMk id="19" creationId="{181A7B84-63CA-4DA4-8F97-A66DC967622F}"/>
          </ac:spMkLst>
        </pc:spChg>
      </pc:sldChg>
      <pc:sldChg chg="modSp mod">
        <pc:chgData name="Vesa Juvonen" userId="c7243be1-99a3-4752-ab2a-0cf698cf8236" providerId="ADAL" clId="{308A4B3C-A405-42DB-AF85-D2078899C16D}" dt="2021-04-06T11:32:12.920" v="35" actId="1076"/>
        <pc:sldMkLst>
          <pc:docMk/>
          <pc:sldMk cId="778883926" sldId="2076136264"/>
        </pc:sldMkLst>
        <pc:spChg chg="mod">
          <ac:chgData name="Vesa Juvonen" userId="c7243be1-99a3-4752-ab2a-0cf698cf8236" providerId="ADAL" clId="{308A4B3C-A405-42DB-AF85-D2078899C16D}" dt="2021-04-06T11:31:49.438" v="28"/>
          <ac:spMkLst>
            <pc:docMk/>
            <pc:sldMk cId="778883926" sldId="2076136264"/>
            <ac:spMk id="14" creationId="{953584C8-8734-42EA-AD16-6AA2B405D249}"/>
          </ac:spMkLst>
        </pc:spChg>
        <pc:picChg chg="mod">
          <ac:chgData name="Vesa Juvonen" userId="c7243be1-99a3-4752-ab2a-0cf698cf8236" providerId="ADAL" clId="{308A4B3C-A405-42DB-AF85-D2078899C16D}" dt="2021-04-06T11:32:12.920" v="35" actId="1076"/>
          <ac:picMkLst>
            <pc:docMk/>
            <pc:sldMk cId="778883926" sldId="2076136264"/>
            <ac:picMk id="10" creationId="{58865316-36E8-40A4-87D9-AE68D2C1F8D6}"/>
          </ac:picMkLst>
        </pc:picChg>
        <pc:picChg chg="mod">
          <ac:chgData name="Vesa Juvonen" userId="c7243be1-99a3-4752-ab2a-0cf698cf8236" providerId="ADAL" clId="{308A4B3C-A405-42DB-AF85-D2078899C16D}" dt="2021-04-06T11:32:06.578" v="32" actId="1076"/>
          <ac:picMkLst>
            <pc:docMk/>
            <pc:sldMk cId="778883926" sldId="2076136264"/>
            <ac:picMk id="11" creationId="{6D334B19-A721-452D-A924-23DC31DD276F}"/>
          </ac:picMkLst>
        </pc:picChg>
        <pc:picChg chg="mod">
          <ac:chgData name="Vesa Juvonen" userId="c7243be1-99a3-4752-ab2a-0cf698cf8236" providerId="ADAL" clId="{308A4B3C-A405-42DB-AF85-D2078899C16D}" dt="2021-04-06T11:32:08.062" v="33" actId="1076"/>
          <ac:picMkLst>
            <pc:docMk/>
            <pc:sldMk cId="778883926" sldId="2076136264"/>
            <ac:picMk id="13" creationId="{C943AAD7-7D62-4532-B6E9-78E3AFFF88CC}"/>
          </ac:picMkLst>
        </pc:picChg>
      </pc:sldChg>
      <pc:sldChg chg="addSp delSp modSp add mod">
        <pc:chgData name="Vesa Juvonen" userId="c7243be1-99a3-4752-ab2a-0cf698cf8236" providerId="ADAL" clId="{308A4B3C-A405-42DB-AF85-D2078899C16D}" dt="2021-04-08T10:40:58.984" v="1444" actId="1076"/>
        <pc:sldMkLst>
          <pc:docMk/>
          <pc:sldMk cId="494186596" sldId="2076136269"/>
        </pc:sldMkLst>
        <pc:spChg chg="del">
          <ac:chgData name="Vesa Juvonen" userId="c7243be1-99a3-4752-ab2a-0cf698cf8236" providerId="ADAL" clId="{308A4B3C-A405-42DB-AF85-D2078899C16D}" dt="2021-04-08T10:40:42.710" v="1440" actId="478"/>
          <ac:spMkLst>
            <pc:docMk/>
            <pc:sldMk cId="494186596" sldId="2076136269"/>
            <ac:spMk id="190" creationId="{DDE4B9E5-BA46-4072-8899-B9C02B8BAE67}"/>
          </ac:spMkLst>
        </pc:spChg>
        <pc:spChg chg="del">
          <ac:chgData name="Vesa Juvonen" userId="c7243be1-99a3-4752-ab2a-0cf698cf8236" providerId="ADAL" clId="{308A4B3C-A405-42DB-AF85-D2078899C16D}" dt="2021-04-08T10:40:42.710" v="1440" actId="478"/>
          <ac:spMkLst>
            <pc:docMk/>
            <pc:sldMk cId="494186596" sldId="2076136269"/>
            <ac:spMk id="191" creationId="{F6ABB0A3-DD81-4F2F-8380-F58073911198}"/>
          </ac:spMkLst>
        </pc:spChg>
        <pc:spChg chg="del">
          <ac:chgData name="Vesa Juvonen" userId="c7243be1-99a3-4752-ab2a-0cf698cf8236" providerId="ADAL" clId="{308A4B3C-A405-42DB-AF85-D2078899C16D}" dt="2021-04-08T10:40:42.710" v="1440" actId="478"/>
          <ac:spMkLst>
            <pc:docMk/>
            <pc:sldMk cId="494186596" sldId="2076136269"/>
            <ac:spMk id="192" creationId="{DD88A92E-E84F-4074-BD6E-D818998DD767}"/>
          </ac:spMkLst>
        </pc:spChg>
        <pc:spChg chg="del">
          <ac:chgData name="Vesa Juvonen" userId="c7243be1-99a3-4752-ab2a-0cf698cf8236" providerId="ADAL" clId="{308A4B3C-A405-42DB-AF85-D2078899C16D}" dt="2021-04-08T10:40:42.710" v="1440" actId="478"/>
          <ac:spMkLst>
            <pc:docMk/>
            <pc:sldMk cId="494186596" sldId="2076136269"/>
            <ac:spMk id="193" creationId="{5B6A3B3F-6D52-4429-A7C5-6C3D4921EB80}"/>
          </ac:spMkLst>
        </pc:spChg>
        <pc:spChg chg="del">
          <ac:chgData name="Vesa Juvonen" userId="c7243be1-99a3-4752-ab2a-0cf698cf8236" providerId="ADAL" clId="{308A4B3C-A405-42DB-AF85-D2078899C16D}" dt="2021-04-08T10:40:42.710" v="1440" actId="478"/>
          <ac:spMkLst>
            <pc:docMk/>
            <pc:sldMk cId="494186596" sldId="2076136269"/>
            <ac:spMk id="194" creationId="{3DEA2369-D757-402C-9B18-3F4E9D82EF6F}"/>
          </ac:spMkLst>
        </pc:spChg>
        <pc:spChg chg="del">
          <ac:chgData name="Vesa Juvonen" userId="c7243be1-99a3-4752-ab2a-0cf698cf8236" providerId="ADAL" clId="{308A4B3C-A405-42DB-AF85-D2078899C16D}" dt="2021-04-08T10:40:42.710" v="1440" actId="478"/>
          <ac:spMkLst>
            <pc:docMk/>
            <pc:sldMk cId="494186596" sldId="2076136269"/>
            <ac:spMk id="195" creationId="{AE013589-CFB6-4268-8B8A-3BCC4AA2F3EC}"/>
          </ac:spMkLst>
        </pc:spChg>
        <pc:spChg chg="del">
          <ac:chgData name="Vesa Juvonen" userId="c7243be1-99a3-4752-ab2a-0cf698cf8236" providerId="ADAL" clId="{308A4B3C-A405-42DB-AF85-D2078899C16D}" dt="2021-04-08T10:40:42.710" v="1440" actId="478"/>
          <ac:spMkLst>
            <pc:docMk/>
            <pc:sldMk cId="494186596" sldId="2076136269"/>
            <ac:spMk id="196" creationId="{15C355CB-D000-4E21-9F88-05C7EE78F44A}"/>
          </ac:spMkLst>
        </pc:spChg>
        <pc:spChg chg="del">
          <ac:chgData name="Vesa Juvonen" userId="c7243be1-99a3-4752-ab2a-0cf698cf8236" providerId="ADAL" clId="{308A4B3C-A405-42DB-AF85-D2078899C16D}" dt="2021-04-08T10:40:42.710" v="1440" actId="478"/>
          <ac:spMkLst>
            <pc:docMk/>
            <pc:sldMk cId="494186596" sldId="2076136269"/>
            <ac:spMk id="197" creationId="{2BF03C2A-CBA9-4C1D-AA03-87437E4AA013}"/>
          </ac:spMkLst>
        </pc:spChg>
        <pc:spChg chg="del">
          <ac:chgData name="Vesa Juvonen" userId="c7243be1-99a3-4752-ab2a-0cf698cf8236" providerId="ADAL" clId="{308A4B3C-A405-42DB-AF85-D2078899C16D}" dt="2021-04-08T10:40:42.710" v="1440" actId="478"/>
          <ac:spMkLst>
            <pc:docMk/>
            <pc:sldMk cId="494186596" sldId="2076136269"/>
            <ac:spMk id="198" creationId="{62E9E5F6-7359-4BF1-9A2D-53C4083E0A01}"/>
          </ac:spMkLst>
        </pc:spChg>
        <pc:spChg chg="del">
          <ac:chgData name="Vesa Juvonen" userId="c7243be1-99a3-4752-ab2a-0cf698cf8236" providerId="ADAL" clId="{308A4B3C-A405-42DB-AF85-D2078899C16D}" dt="2021-04-08T10:40:42.710" v="1440" actId="478"/>
          <ac:spMkLst>
            <pc:docMk/>
            <pc:sldMk cId="494186596" sldId="2076136269"/>
            <ac:spMk id="199" creationId="{0916B616-AB60-40C8-9CD6-7268A84CABA3}"/>
          </ac:spMkLst>
        </pc:spChg>
        <pc:spChg chg="del">
          <ac:chgData name="Vesa Juvonen" userId="c7243be1-99a3-4752-ab2a-0cf698cf8236" providerId="ADAL" clId="{308A4B3C-A405-42DB-AF85-D2078899C16D}" dt="2021-04-08T10:40:42.710" v="1440" actId="478"/>
          <ac:spMkLst>
            <pc:docMk/>
            <pc:sldMk cId="494186596" sldId="2076136269"/>
            <ac:spMk id="200" creationId="{3A674F79-23DA-48BA-A324-75B2F60BD6E7}"/>
          </ac:spMkLst>
        </pc:spChg>
        <pc:spChg chg="del">
          <ac:chgData name="Vesa Juvonen" userId="c7243be1-99a3-4752-ab2a-0cf698cf8236" providerId="ADAL" clId="{308A4B3C-A405-42DB-AF85-D2078899C16D}" dt="2021-04-08T10:40:42.710" v="1440" actId="478"/>
          <ac:spMkLst>
            <pc:docMk/>
            <pc:sldMk cId="494186596" sldId="2076136269"/>
            <ac:spMk id="201" creationId="{40E53F5B-4D11-41CF-9C30-D45C56A295E6}"/>
          </ac:spMkLst>
        </pc:spChg>
        <pc:spChg chg="del">
          <ac:chgData name="Vesa Juvonen" userId="c7243be1-99a3-4752-ab2a-0cf698cf8236" providerId="ADAL" clId="{308A4B3C-A405-42DB-AF85-D2078899C16D}" dt="2021-04-08T10:40:42.710" v="1440" actId="478"/>
          <ac:spMkLst>
            <pc:docMk/>
            <pc:sldMk cId="494186596" sldId="2076136269"/>
            <ac:spMk id="202" creationId="{C26C36F8-35D3-41EE-9CCC-4578BE17F1C3}"/>
          </ac:spMkLst>
        </pc:spChg>
        <pc:spChg chg="del">
          <ac:chgData name="Vesa Juvonen" userId="c7243be1-99a3-4752-ab2a-0cf698cf8236" providerId="ADAL" clId="{308A4B3C-A405-42DB-AF85-D2078899C16D}" dt="2021-04-08T10:40:42.710" v="1440" actId="478"/>
          <ac:spMkLst>
            <pc:docMk/>
            <pc:sldMk cId="494186596" sldId="2076136269"/>
            <ac:spMk id="203" creationId="{033657BC-DC90-4E90-8F53-41A6C736C45B}"/>
          </ac:spMkLst>
        </pc:spChg>
        <pc:spChg chg="del">
          <ac:chgData name="Vesa Juvonen" userId="c7243be1-99a3-4752-ab2a-0cf698cf8236" providerId="ADAL" clId="{308A4B3C-A405-42DB-AF85-D2078899C16D}" dt="2021-04-08T10:40:42.710" v="1440" actId="478"/>
          <ac:spMkLst>
            <pc:docMk/>
            <pc:sldMk cId="494186596" sldId="2076136269"/>
            <ac:spMk id="204" creationId="{88EF5E9C-C1E4-493C-8ECA-81B2C58F7BD9}"/>
          </ac:spMkLst>
        </pc:spChg>
        <pc:spChg chg="del">
          <ac:chgData name="Vesa Juvonen" userId="c7243be1-99a3-4752-ab2a-0cf698cf8236" providerId="ADAL" clId="{308A4B3C-A405-42DB-AF85-D2078899C16D}" dt="2021-04-08T10:40:42.710" v="1440" actId="478"/>
          <ac:spMkLst>
            <pc:docMk/>
            <pc:sldMk cId="494186596" sldId="2076136269"/>
            <ac:spMk id="205" creationId="{1CACDBF7-D2FE-4D99-ACFC-8944129C74E7}"/>
          </ac:spMkLst>
        </pc:spChg>
        <pc:spChg chg="del">
          <ac:chgData name="Vesa Juvonen" userId="c7243be1-99a3-4752-ab2a-0cf698cf8236" providerId="ADAL" clId="{308A4B3C-A405-42DB-AF85-D2078899C16D}" dt="2021-04-08T10:40:42.710" v="1440" actId="478"/>
          <ac:spMkLst>
            <pc:docMk/>
            <pc:sldMk cId="494186596" sldId="2076136269"/>
            <ac:spMk id="206" creationId="{E80A9813-14A6-4A0A-9652-3AC57DA4942E}"/>
          </ac:spMkLst>
        </pc:spChg>
        <pc:spChg chg="del">
          <ac:chgData name="Vesa Juvonen" userId="c7243be1-99a3-4752-ab2a-0cf698cf8236" providerId="ADAL" clId="{308A4B3C-A405-42DB-AF85-D2078899C16D}" dt="2021-04-08T10:40:42.710" v="1440" actId="478"/>
          <ac:spMkLst>
            <pc:docMk/>
            <pc:sldMk cId="494186596" sldId="2076136269"/>
            <ac:spMk id="207" creationId="{439FF3A9-97CA-478D-A0BD-541C9E8BFD17}"/>
          </ac:spMkLst>
        </pc:spChg>
        <pc:spChg chg="del">
          <ac:chgData name="Vesa Juvonen" userId="c7243be1-99a3-4752-ab2a-0cf698cf8236" providerId="ADAL" clId="{308A4B3C-A405-42DB-AF85-D2078899C16D}" dt="2021-04-08T10:40:42.710" v="1440" actId="478"/>
          <ac:spMkLst>
            <pc:docMk/>
            <pc:sldMk cId="494186596" sldId="2076136269"/>
            <ac:spMk id="208" creationId="{1BC51EF0-3C7E-4349-BC7A-322574D0D587}"/>
          </ac:spMkLst>
        </pc:spChg>
        <pc:spChg chg="del">
          <ac:chgData name="Vesa Juvonen" userId="c7243be1-99a3-4752-ab2a-0cf698cf8236" providerId="ADAL" clId="{308A4B3C-A405-42DB-AF85-D2078899C16D}" dt="2021-04-08T10:40:42.710" v="1440" actId="478"/>
          <ac:spMkLst>
            <pc:docMk/>
            <pc:sldMk cId="494186596" sldId="2076136269"/>
            <ac:spMk id="230" creationId="{BADDE1C8-9804-42FA-BBF3-702D11572306}"/>
          </ac:spMkLst>
        </pc:spChg>
        <pc:spChg chg="del">
          <ac:chgData name="Vesa Juvonen" userId="c7243be1-99a3-4752-ab2a-0cf698cf8236" providerId="ADAL" clId="{308A4B3C-A405-42DB-AF85-D2078899C16D}" dt="2021-04-08T10:40:42.710" v="1440" actId="478"/>
          <ac:spMkLst>
            <pc:docMk/>
            <pc:sldMk cId="494186596" sldId="2076136269"/>
            <ac:spMk id="235" creationId="{3AA6BE84-F8DE-4E98-B381-3C9CAC4D7677}"/>
          </ac:spMkLst>
        </pc:spChg>
        <pc:spChg chg="del">
          <ac:chgData name="Vesa Juvonen" userId="c7243be1-99a3-4752-ab2a-0cf698cf8236" providerId="ADAL" clId="{308A4B3C-A405-42DB-AF85-D2078899C16D}" dt="2021-04-08T10:40:42.710" v="1440" actId="478"/>
          <ac:spMkLst>
            <pc:docMk/>
            <pc:sldMk cId="494186596" sldId="2076136269"/>
            <ac:spMk id="238" creationId="{38B7B539-A3C0-40C7-873D-49572186AB63}"/>
          </ac:spMkLst>
        </pc:spChg>
        <pc:spChg chg="del">
          <ac:chgData name="Vesa Juvonen" userId="c7243be1-99a3-4752-ab2a-0cf698cf8236" providerId="ADAL" clId="{308A4B3C-A405-42DB-AF85-D2078899C16D}" dt="2021-04-08T10:40:42.710" v="1440" actId="478"/>
          <ac:spMkLst>
            <pc:docMk/>
            <pc:sldMk cId="494186596" sldId="2076136269"/>
            <ac:spMk id="240" creationId="{E8DB3D31-051A-4E85-B49E-8D000BC124F0}"/>
          </ac:spMkLst>
        </pc:spChg>
        <pc:spChg chg="del">
          <ac:chgData name="Vesa Juvonen" userId="c7243be1-99a3-4752-ab2a-0cf698cf8236" providerId="ADAL" clId="{308A4B3C-A405-42DB-AF85-D2078899C16D}" dt="2021-04-08T10:40:42.710" v="1440" actId="478"/>
          <ac:spMkLst>
            <pc:docMk/>
            <pc:sldMk cId="494186596" sldId="2076136269"/>
            <ac:spMk id="241" creationId="{11F64313-244C-4145-8018-88BF90776307}"/>
          </ac:spMkLst>
        </pc:spChg>
        <pc:spChg chg="del">
          <ac:chgData name="Vesa Juvonen" userId="c7243be1-99a3-4752-ab2a-0cf698cf8236" providerId="ADAL" clId="{308A4B3C-A405-42DB-AF85-D2078899C16D}" dt="2021-04-08T10:40:42.710" v="1440" actId="478"/>
          <ac:spMkLst>
            <pc:docMk/>
            <pc:sldMk cId="494186596" sldId="2076136269"/>
            <ac:spMk id="242" creationId="{80FF2B53-E8A9-4786-A4D9-64D27FBFBA46}"/>
          </ac:spMkLst>
        </pc:spChg>
        <pc:spChg chg="del">
          <ac:chgData name="Vesa Juvonen" userId="c7243be1-99a3-4752-ab2a-0cf698cf8236" providerId="ADAL" clId="{308A4B3C-A405-42DB-AF85-D2078899C16D}" dt="2021-04-08T10:40:42.710" v="1440" actId="478"/>
          <ac:spMkLst>
            <pc:docMk/>
            <pc:sldMk cId="494186596" sldId="2076136269"/>
            <ac:spMk id="243" creationId="{89A69ADC-E9EB-489C-8188-CA20EC52ABB7}"/>
          </ac:spMkLst>
        </pc:spChg>
        <pc:spChg chg="del">
          <ac:chgData name="Vesa Juvonen" userId="c7243be1-99a3-4752-ab2a-0cf698cf8236" providerId="ADAL" clId="{308A4B3C-A405-42DB-AF85-D2078899C16D}" dt="2021-04-08T10:40:42.710" v="1440" actId="478"/>
          <ac:spMkLst>
            <pc:docMk/>
            <pc:sldMk cId="494186596" sldId="2076136269"/>
            <ac:spMk id="244" creationId="{B7497274-7EAD-4B0F-8598-17BAEAFA3D1D}"/>
          </ac:spMkLst>
        </pc:spChg>
        <pc:spChg chg="del">
          <ac:chgData name="Vesa Juvonen" userId="c7243be1-99a3-4752-ab2a-0cf698cf8236" providerId="ADAL" clId="{308A4B3C-A405-42DB-AF85-D2078899C16D}" dt="2021-04-08T10:40:42.710" v="1440" actId="478"/>
          <ac:spMkLst>
            <pc:docMk/>
            <pc:sldMk cId="494186596" sldId="2076136269"/>
            <ac:spMk id="245" creationId="{DB90D732-AC9D-4AFD-A26A-7DF14D1E0C29}"/>
          </ac:spMkLst>
        </pc:spChg>
        <pc:spChg chg="del">
          <ac:chgData name="Vesa Juvonen" userId="c7243be1-99a3-4752-ab2a-0cf698cf8236" providerId="ADAL" clId="{308A4B3C-A405-42DB-AF85-D2078899C16D}" dt="2021-04-08T10:40:42.710" v="1440" actId="478"/>
          <ac:spMkLst>
            <pc:docMk/>
            <pc:sldMk cId="494186596" sldId="2076136269"/>
            <ac:spMk id="246" creationId="{670FBFA8-6365-4479-A5FF-92B79470EDB5}"/>
          </ac:spMkLst>
        </pc:spChg>
        <pc:spChg chg="del">
          <ac:chgData name="Vesa Juvonen" userId="c7243be1-99a3-4752-ab2a-0cf698cf8236" providerId="ADAL" clId="{308A4B3C-A405-42DB-AF85-D2078899C16D}" dt="2021-04-08T10:40:42.710" v="1440" actId="478"/>
          <ac:spMkLst>
            <pc:docMk/>
            <pc:sldMk cId="494186596" sldId="2076136269"/>
            <ac:spMk id="247" creationId="{DA73BAF7-0534-47DE-8D1F-7F3FD1CAAAA4}"/>
          </ac:spMkLst>
        </pc:spChg>
        <pc:spChg chg="del">
          <ac:chgData name="Vesa Juvonen" userId="c7243be1-99a3-4752-ab2a-0cf698cf8236" providerId="ADAL" clId="{308A4B3C-A405-42DB-AF85-D2078899C16D}" dt="2021-04-08T10:40:42.710" v="1440" actId="478"/>
          <ac:spMkLst>
            <pc:docMk/>
            <pc:sldMk cId="494186596" sldId="2076136269"/>
            <ac:spMk id="250" creationId="{F10DFC1D-3DE5-43F4-B166-47D2ED3999A8}"/>
          </ac:spMkLst>
        </pc:spChg>
        <pc:spChg chg="del">
          <ac:chgData name="Vesa Juvonen" userId="c7243be1-99a3-4752-ab2a-0cf698cf8236" providerId="ADAL" clId="{308A4B3C-A405-42DB-AF85-D2078899C16D}" dt="2021-04-08T10:40:42.710" v="1440" actId="478"/>
          <ac:spMkLst>
            <pc:docMk/>
            <pc:sldMk cId="494186596" sldId="2076136269"/>
            <ac:spMk id="251" creationId="{038DABC7-783C-4169-94F5-428043F4EA63}"/>
          </ac:spMkLst>
        </pc:spChg>
        <pc:spChg chg="del">
          <ac:chgData name="Vesa Juvonen" userId="c7243be1-99a3-4752-ab2a-0cf698cf8236" providerId="ADAL" clId="{308A4B3C-A405-42DB-AF85-D2078899C16D}" dt="2021-04-08T10:40:42.710" v="1440" actId="478"/>
          <ac:spMkLst>
            <pc:docMk/>
            <pc:sldMk cId="494186596" sldId="2076136269"/>
            <ac:spMk id="252" creationId="{C76B5F6F-D98E-4AD9-AF3B-03239B74E41C}"/>
          </ac:spMkLst>
        </pc:spChg>
        <pc:spChg chg="del">
          <ac:chgData name="Vesa Juvonen" userId="c7243be1-99a3-4752-ab2a-0cf698cf8236" providerId="ADAL" clId="{308A4B3C-A405-42DB-AF85-D2078899C16D}" dt="2021-04-08T10:40:42.710" v="1440" actId="478"/>
          <ac:spMkLst>
            <pc:docMk/>
            <pc:sldMk cId="494186596" sldId="2076136269"/>
            <ac:spMk id="253" creationId="{62C90A95-A155-4726-A1E9-C3B1A0025C9B}"/>
          </ac:spMkLst>
        </pc:spChg>
        <pc:spChg chg="del">
          <ac:chgData name="Vesa Juvonen" userId="c7243be1-99a3-4752-ab2a-0cf698cf8236" providerId="ADAL" clId="{308A4B3C-A405-42DB-AF85-D2078899C16D}" dt="2021-04-08T10:40:42.710" v="1440" actId="478"/>
          <ac:spMkLst>
            <pc:docMk/>
            <pc:sldMk cId="494186596" sldId="2076136269"/>
            <ac:spMk id="254" creationId="{87DC7CF1-C6E7-4D5B-BB02-A8CDED3BBD58}"/>
          </ac:spMkLst>
        </pc:spChg>
        <pc:spChg chg="del">
          <ac:chgData name="Vesa Juvonen" userId="c7243be1-99a3-4752-ab2a-0cf698cf8236" providerId="ADAL" clId="{308A4B3C-A405-42DB-AF85-D2078899C16D}" dt="2021-04-08T10:40:42.710" v="1440" actId="478"/>
          <ac:spMkLst>
            <pc:docMk/>
            <pc:sldMk cId="494186596" sldId="2076136269"/>
            <ac:spMk id="255" creationId="{1D81AABC-8DF9-4100-9EFE-836E712DD2B2}"/>
          </ac:spMkLst>
        </pc:spChg>
        <pc:spChg chg="del">
          <ac:chgData name="Vesa Juvonen" userId="c7243be1-99a3-4752-ab2a-0cf698cf8236" providerId="ADAL" clId="{308A4B3C-A405-42DB-AF85-D2078899C16D}" dt="2021-04-08T10:40:42.710" v="1440" actId="478"/>
          <ac:spMkLst>
            <pc:docMk/>
            <pc:sldMk cId="494186596" sldId="2076136269"/>
            <ac:spMk id="256" creationId="{16BDBF90-43FB-41C0-8BA2-C1CB02F3F98C}"/>
          </ac:spMkLst>
        </pc:spChg>
        <pc:spChg chg="del">
          <ac:chgData name="Vesa Juvonen" userId="c7243be1-99a3-4752-ab2a-0cf698cf8236" providerId="ADAL" clId="{308A4B3C-A405-42DB-AF85-D2078899C16D}" dt="2021-04-08T10:40:42.710" v="1440" actId="478"/>
          <ac:spMkLst>
            <pc:docMk/>
            <pc:sldMk cId="494186596" sldId="2076136269"/>
            <ac:spMk id="258" creationId="{C4425A8F-0BDC-4119-B72E-8ABFE92F881D}"/>
          </ac:spMkLst>
        </pc:spChg>
        <pc:spChg chg="del">
          <ac:chgData name="Vesa Juvonen" userId="c7243be1-99a3-4752-ab2a-0cf698cf8236" providerId="ADAL" clId="{308A4B3C-A405-42DB-AF85-D2078899C16D}" dt="2021-04-08T10:40:42.710" v="1440" actId="478"/>
          <ac:spMkLst>
            <pc:docMk/>
            <pc:sldMk cId="494186596" sldId="2076136269"/>
            <ac:spMk id="260" creationId="{EAD24752-FFA3-4329-A916-E31C95130782}"/>
          </ac:spMkLst>
        </pc:spChg>
        <pc:spChg chg="del">
          <ac:chgData name="Vesa Juvonen" userId="c7243be1-99a3-4752-ab2a-0cf698cf8236" providerId="ADAL" clId="{308A4B3C-A405-42DB-AF85-D2078899C16D}" dt="2021-04-08T10:40:42.710" v="1440" actId="478"/>
          <ac:spMkLst>
            <pc:docMk/>
            <pc:sldMk cId="494186596" sldId="2076136269"/>
            <ac:spMk id="261" creationId="{6F00557B-E8C6-4A4C-BF58-33BE407593A0}"/>
          </ac:spMkLst>
        </pc:spChg>
        <pc:spChg chg="del">
          <ac:chgData name="Vesa Juvonen" userId="c7243be1-99a3-4752-ab2a-0cf698cf8236" providerId="ADAL" clId="{308A4B3C-A405-42DB-AF85-D2078899C16D}" dt="2021-04-08T10:40:42.710" v="1440" actId="478"/>
          <ac:spMkLst>
            <pc:docMk/>
            <pc:sldMk cId="494186596" sldId="2076136269"/>
            <ac:spMk id="262" creationId="{909F62AF-1000-4F04-88FD-8229FD3A3EA2}"/>
          </ac:spMkLst>
        </pc:spChg>
        <pc:spChg chg="del">
          <ac:chgData name="Vesa Juvonen" userId="c7243be1-99a3-4752-ab2a-0cf698cf8236" providerId="ADAL" clId="{308A4B3C-A405-42DB-AF85-D2078899C16D}" dt="2021-04-08T10:40:42.710" v="1440" actId="478"/>
          <ac:spMkLst>
            <pc:docMk/>
            <pc:sldMk cId="494186596" sldId="2076136269"/>
            <ac:spMk id="263" creationId="{F7F7CDBB-1AC5-42D8-A965-372D72E9AD4F}"/>
          </ac:spMkLst>
        </pc:spChg>
        <pc:spChg chg="del">
          <ac:chgData name="Vesa Juvonen" userId="c7243be1-99a3-4752-ab2a-0cf698cf8236" providerId="ADAL" clId="{308A4B3C-A405-42DB-AF85-D2078899C16D}" dt="2021-04-08T10:40:42.710" v="1440" actId="478"/>
          <ac:spMkLst>
            <pc:docMk/>
            <pc:sldMk cId="494186596" sldId="2076136269"/>
            <ac:spMk id="264" creationId="{656F650B-B346-4BC3-BBB2-78B4777ED473}"/>
          </ac:spMkLst>
        </pc:spChg>
        <pc:spChg chg="del">
          <ac:chgData name="Vesa Juvonen" userId="c7243be1-99a3-4752-ab2a-0cf698cf8236" providerId="ADAL" clId="{308A4B3C-A405-42DB-AF85-D2078899C16D}" dt="2021-04-08T10:40:42.710" v="1440" actId="478"/>
          <ac:spMkLst>
            <pc:docMk/>
            <pc:sldMk cId="494186596" sldId="2076136269"/>
            <ac:spMk id="265" creationId="{ED44852E-AE69-4C72-8280-5AD2AB394BEF}"/>
          </ac:spMkLst>
        </pc:spChg>
        <pc:spChg chg="del">
          <ac:chgData name="Vesa Juvonen" userId="c7243be1-99a3-4752-ab2a-0cf698cf8236" providerId="ADAL" clId="{308A4B3C-A405-42DB-AF85-D2078899C16D}" dt="2021-04-08T10:40:42.710" v="1440" actId="478"/>
          <ac:spMkLst>
            <pc:docMk/>
            <pc:sldMk cId="494186596" sldId="2076136269"/>
            <ac:spMk id="266" creationId="{199AE725-1AAB-4698-8FD5-6CD16BDA270A}"/>
          </ac:spMkLst>
        </pc:spChg>
        <pc:spChg chg="del">
          <ac:chgData name="Vesa Juvonen" userId="c7243be1-99a3-4752-ab2a-0cf698cf8236" providerId="ADAL" clId="{308A4B3C-A405-42DB-AF85-D2078899C16D}" dt="2021-04-08T10:40:42.710" v="1440" actId="478"/>
          <ac:spMkLst>
            <pc:docMk/>
            <pc:sldMk cId="494186596" sldId="2076136269"/>
            <ac:spMk id="267" creationId="{FD06CE02-1AED-4C3E-906C-224F3D3F6D6F}"/>
          </ac:spMkLst>
        </pc:spChg>
        <pc:spChg chg="del">
          <ac:chgData name="Vesa Juvonen" userId="c7243be1-99a3-4752-ab2a-0cf698cf8236" providerId="ADAL" clId="{308A4B3C-A405-42DB-AF85-D2078899C16D}" dt="2021-04-08T10:40:42.710" v="1440" actId="478"/>
          <ac:spMkLst>
            <pc:docMk/>
            <pc:sldMk cId="494186596" sldId="2076136269"/>
            <ac:spMk id="268" creationId="{DD6464E7-3F6B-41DB-B081-DC16F90F34E2}"/>
          </ac:spMkLst>
        </pc:spChg>
        <pc:spChg chg="del">
          <ac:chgData name="Vesa Juvonen" userId="c7243be1-99a3-4752-ab2a-0cf698cf8236" providerId="ADAL" clId="{308A4B3C-A405-42DB-AF85-D2078899C16D}" dt="2021-04-08T10:40:42.710" v="1440" actId="478"/>
          <ac:spMkLst>
            <pc:docMk/>
            <pc:sldMk cId="494186596" sldId="2076136269"/>
            <ac:spMk id="269" creationId="{A867633C-D911-4242-A4C2-8B6169BC9AAC}"/>
          </ac:spMkLst>
        </pc:spChg>
        <pc:spChg chg="del">
          <ac:chgData name="Vesa Juvonen" userId="c7243be1-99a3-4752-ab2a-0cf698cf8236" providerId="ADAL" clId="{308A4B3C-A405-42DB-AF85-D2078899C16D}" dt="2021-04-08T10:40:42.710" v="1440" actId="478"/>
          <ac:spMkLst>
            <pc:docMk/>
            <pc:sldMk cId="494186596" sldId="2076136269"/>
            <ac:spMk id="270" creationId="{B2A972B7-3E4D-400B-A881-A5CE8112CB73}"/>
          </ac:spMkLst>
        </pc:spChg>
        <pc:spChg chg="del">
          <ac:chgData name="Vesa Juvonen" userId="c7243be1-99a3-4752-ab2a-0cf698cf8236" providerId="ADAL" clId="{308A4B3C-A405-42DB-AF85-D2078899C16D}" dt="2021-04-08T10:40:42.710" v="1440" actId="478"/>
          <ac:spMkLst>
            <pc:docMk/>
            <pc:sldMk cId="494186596" sldId="2076136269"/>
            <ac:spMk id="271" creationId="{6DCB16D5-E8DD-4D97-9129-780D0094F1C4}"/>
          </ac:spMkLst>
        </pc:spChg>
        <pc:spChg chg="del">
          <ac:chgData name="Vesa Juvonen" userId="c7243be1-99a3-4752-ab2a-0cf698cf8236" providerId="ADAL" clId="{308A4B3C-A405-42DB-AF85-D2078899C16D}" dt="2021-04-08T10:40:42.710" v="1440" actId="478"/>
          <ac:spMkLst>
            <pc:docMk/>
            <pc:sldMk cId="494186596" sldId="2076136269"/>
            <ac:spMk id="272" creationId="{89AAF802-8925-4F82-B66F-0E84D5E7D5D4}"/>
          </ac:spMkLst>
        </pc:spChg>
        <pc:spChg chg="del">
          <ac:chgData name="Vesa Juvonen" userId="c7243be1-99a3-4752-ab2a-0cf698cf8236" providerId="ADAL" clId="{308A4B3C-A405-42DB-AF85-D2078899C16D}" dt="2021-04-08T10:40:42.710" v="1440" actId="478"/>
          <ac:spMkLst>
            <pc:docMk/>
            <pc:sldMk cId="494186596" sldId="2076136269"/>
            <ac:spMk id="273" creationId="{9565A382-3BEC-4641-8E74-17D0EFF05766}"/>
          </ac:spMkLst>
        </pc:spChg>
        <pc:spChg chg="del">
          <ac:chgData name="Vesa Juvonen" userId="c7243be1-99a3-4752-ab2a-0cf698cf8236" providerId="ADAL" clId="{308A4B3C-A405-42DB-AF85-D2078899C16D}" dt="2021-04-08T10:40:42.710" v="1440" actId="478"/>
          <ac:spMkLst>
            <pc:docMk/>
            <pc:sldMk cId="494186596" sldId="2076136269"/>
            <ac:spMk id="274" creationId="{4F96631D-8073-432F-8B70-BD805A49CEF4}"/>
          </ac:spMkLst>
        </pc:spChg>
        <pc:spChg chg="del">
          <ac:chgData name="Vesa Juvonen" userId="c7243be1-99a3-4752-ab2a-0cf698cf8236" providerId="ADAL" clId="{308A4B3C-A405-42DB-AF85-D2078899C16D}" dt="2021-04-08T10:40:42.710" v="1440" actId="478"/>
          <ac:spMkLst>
            <pc:docMk/>
            <pc:sldMk cId="494186596" sldId="2076136269"/>
            <ac:spMk id="279" creationId="{A66D5987-5B78-427A-A847-CE15B8295E87}"/>
          </ac:spMkLst>
        </pc:spChg>
        <pc:spChg chg="del">
          <ac:chgData name="Vesa Juvonen" userId="c7243be1-99a3-4752-ab2a-0cf698cf8236" providerId="ADAL" clId="{308A4B3C-A405-42DB-AF85-D2078899C16D}" dt="2021-04-08T10:40:42.710" v="1440" actId="478"/>
          <ac:spMkLst>
            <pc:docMk/>
            <pc:sldMk cId="494186596" sldId="2076136269"/>
            <ac:spMk id="285" creationId="{4C4423E5-4429-49F0-99BD-2F5CDF140576}"/>
          </ac:spMkLst>
        </pc:spChg>
        <pc:spChg chg="del">
          <ac:chgData name="Vesa Juvonen" userId="c7243be1-99a3-4752-ab2a-0cf698cf8236" providerId="ADAL" clId="{308A4B3C-A405-42DB-AF85-D2078899C16D}" dt="2021-04-08T10:40:42.710" v="1440" actId="478"/>
          <ac:spMkLst>
            <pc:docMk/>
            <pc:sldMk cId="494186596" sldId="2076136269"/>
            <ac:spMk id="286" creationId="{0A325A44-1225-4493-A687-DFBE153B1413}"/>
          </ac:spMkLst>
        </pc:spChg>
        <pc:spChg chg="del">
          <ac:chgData name="Vesa Juvonen" userId="c7243be1-99a3-4752-ab2a-0cf698cf8236" providerId="ADAL" clId="{308A4B3C-A405-42DB-AF85-D2078899C16D}" dt="2021-04-08T10:40:42.710" v="1440" actId="478"/>
          <ac:spMkLst>
            <pc:docMk/>
            <pc:sldMk cId="494186596" sldId="2076136269"/>
            <ac:spMk id="287" creationId="{1393B472-04BD-49BA-820A-55DAC91AE301}"/>
          </ac:spMkLst>
        </pc:spChg>
        <pc:spChg chg="del">
          <ac:chgData name="Vesa Juvonen" userId="c7243be1-99a3-4752-ab2a-0cf698cf8236" providerId="ADAL" clId="{308A4B3C-A405-42DB-AF85-D2078899C16D}" dt="2021-04-08T10:40:42.710" v="1440" actId="478"/>
          <ac:spMkLst>
            <pc:docMk/>
            <pc:sldMk cId="494186596" sldId="2076136269"/>
            <ac:spMk id="288" creationId="{281D949B-57FD-4DEC-96D5-F35BAD9A762D}"/>
          </ac:spMkLst>
        </pc:spChg>
        <pc:spChg chg="add del mod">
          <ac:chgData name="Vesa Juvonen" userId="c7243be1-99a3-4752-ab2a-0cf698cf8236" providerId="ADAL" clId="{308A4B3C-A405-42DB-AF85-D2078899C16D}" dt="2021-04-08T10:40:53.286" v="1442" actId="21"/>
          <ac:spMkLst>
            <pc:docMk/>
            <pc:sldMk cId="494186596" sldId="2076136269"/>
            <ac:spMk id="290" creationId="{4ED81E93-7424-44BD-8569-4446483185EC}"/>
          </ac:spMkLst>
        </pc:spChg>
        <pc:spChg chg="add del mod">
          <ac:chgData name="Vesa Juvonen" userId="c7243be1-99a3-4752-ab2a-0cf698cf8236" providerId="ADAL" clId="{308A4B3C-A405-42DB-AF85-D2078899C16D}" dt="2021-04-08T10:40:53.286" v="1442" actId="21"/>
          <ac:spMkLst>
            <pc:docMk/>
            <pc:sldMk cId="494186596" sldId="2076136269"/>
            <ac:spMk id="291" creationId="{E17021B5-10F4-4DB4-8233-71D213F9B041}"/>
          </ac:spMkLst>
        </pc:spChg>
        <pc:spChg chg="del">
          <ac:chgData name="Vesa Juvonen" userId="c7243be1-99a3-4752-ab2a-0cf698cf8236" providerId="ADAL" clId="{308A4B3C-A405-42DB-AF85-D2078899C16D}" dt="2021-04-08T10:40:42.710" v="1440" actId="478"/>
          <ac:spMkLst>
            <pc:docMk/>
            <pc:sldMk cId="494186596" sldId="2076136269"/>
            <ac:spMk id="292" creationId="{E03701B5-FDA7-418C-99FC-48C59F1B668C}"/>
          </ac:spMkLst>
        </pc:spChg>
        <pc:spChg chg="add del mod">
          <ac:chgData name="Vesa Juvonen" userId="c7243be1-99a3-4752-ab2a-0cf698cf8236" providerId="ADAL" clId="{308A4B3C-A405-42DB-AF85-D2078899C16D}" dt="2021-04-08T10:40:53.286" v="1442" actId="21"/>
          <ac:spMkLst>
            <pc:docMk/>
            <pc:sldMk cId="494186596" sldId="2076136269"/>
            <ac:spMk id="293" creationId="{24B4EEBE-4163-4A9F-8F1F-B6E22B5A6E7E}"/>
          </ac:spMkLst>
        </pc:spChg>
        <pc:spChg chg="add del mod">
          <ac:chgData name="Vesa Juvonen" userId="c7243be1-99a3-4752-ab2a-0cf698cf8236" providerId="ADAL" clId="{308A4B3C-A405-42DB-AF85-D2078899C16D}" dt="2021-04-08T10:40:53.286" v="1442" actId="21"/>
          <ac:spMkLst>
            <pc:docMk/>
            <pc:sldMk cId="494186596" sldId="2076136269"/>
            <ac:spMk id="294" creationId="{71B731A7-3B48-4C38-964C-0A682D77D2D1}"/>
          </ac:spMkLst>
        </pc:spChg>
        <pc:spChg chg="add del mod">
          <ac:chgData name="Vesa Juvonen" userId="c7243be1-99a3-4752-ab2a-0cf698cf8236" providerId="ADAL" clId="{308A4B3C-A405-42DB-AF85-D2078899C16D}" dt="2021-04-08T10:40:53.286" v="1442" actId="21"/>
          <ac:spMkLst>
            <pc:docMk/>
            <pc:sldMk cId="494186596" sldId="2076136269"/>
            <ac:spMk id="295" creationId="{5BEC7912-72F2-4A7A-A9E3-A917F8AA464E}"/>
          </ac:spMkLst>
        </pc:spChg>
        <pc:spChg chg="add del mod">
          <ac:chgData name="Vesa Juvonen" userId="c7243be1-99a3-4752-ab2a-0cf698cf8236" providerId="ADAL" clId="{308A4B3C-A405-42DB-AF85-D2078899C16D}" dt="2021-04-08T10:40:53.286" v="1442" actId="21"/>
          <ac:spMkLst>
            <pc:docMk/>
            <pc:sldMk cId="494186596" sldId="2076136269"/>
            <ac:spMk id="296" creationId="{70210FAD-02EA-4F6A-B11A-505364AB61F9}"/>
          </ac:spMkLst>
        </pc:spChg>
        <pc:spChg chg="add del mod">
          <ac:chgData name="Vesa Juvonen" userId="c7243be1-99a3-4752-ab2a-0cf698cf8236" providerId="ADAL" clId="{308A4B3C-A405-42DB-AF85-D2078899C16D}" dt="2021-04-08T10:40:53.286" v="1442" actId="21"/>
          <ac:spMkLst>
            <pc:docMk/>
            <pc:sldMk cId="494186596" sldId="2076136269"/>
            <ac:spMk id="297" creationId="{C76F5952-46BA-4A88-88B7-8185C99B7612}"/>
          </ac:spMkLst>
        </pc:spChg>
        <pc:spChg chg="add del mod">
          <ac:chgData name="Vesa Juvonen" userId="c7243be1-99a3-4752-ab2a-0cf698cf8236" providerId="ADAL" clId="{308A4B3C-A405-42DB-AF85-D2078899C16D}" dt="2021-04-08T10:40:53.286" v="1442" actId="21"/>
          <ac:spMkLst>
            <pc:docMk/>
            <pc:sldMk cId="494186596" sldId="2076136269"/>
            <ac:spMk id="298" creationId="{2B91E721-FD2F-4902-A9AF-FCF1F6FAB78A}"/>
          </ac:spMkLst>
        </pc:spChg>
        <pc:spChg chg="add del mod">
          <ac:chgData name="Vesa Juvonen" userId="c7243be1-99a3-4752-ab2a-0cf698cf8236" providerId="ADAL" clId="{308A4B3C-A405-42DB-AF85-D2078899C16D}" dt="2021-04-08T10:40:53.286" v="1442" actId="21"/>
          <ac:spMkLst>
            <pc:docMk/>
            <pc:sldMk cId="494186596" sldId="2076136269"/>
            <ac:spMk id="299" creationId="{28D9CB3D-EEA3-4A89-A9D6-545564ACAAB8}"/>
          </ac:spMkLst>
        </pc:spChg>
        <pc:spChg chg="add del mod">
          <ac:chgData name="Vesa Juvonen" userId="c7243be1-99a3-4752-ab2a-0cf698cf8236" providerId="ADAL" clId="{308A4B3C-A405-42DB-AF85-D2078899C16D}" dt="2021-04-08T10:40:53.286" v="1442" actId="21"/>
          <ac:spMkLst>
            <pc:docMk/>
            <pc:sldMk cId="494186596" sldId="2076136269"/>
            <ac:spMk id="300" creationId="{CCAADB97-03A2-4667-A9B5-C17407C4DADB}"/>
          </ac:spMkLst>
        </pc:spChg>
        <pc:spChg chg="add del mod">
          <ac:chgData name="Vesa Juvonen" userId="c7243be1-99a3-4752-ab2a-0cf698cf8236" providerId="ADAL" clId="{308A4B3C-A405-42DB-AF85-D2078899C16D}" dt="2021-04-08T10:40:53.286" v="1442" actId="21"/>
          <ac:spMkLst>
            <pc:docMk/>
            <pc:sldMk cId="494186596" sldId="2076136269"/>
            <ac:spMk id="301" creationId="{26C902A4-5416-4389-851A-673D38B76A1F}"/>
          </ac:spMkLst>
        </pc:spChg>
        <pc:spChg chg="add del mod">
          <ac:chgData name="Vesa Juvonen" userId="c7243be1-99a3-4752-ab2a-0cf698cf8236" providerId="ADAL" clId="{308A4B3C-A405-42DB-AF85-D2078899C16D}" dt="2021-04-08T10:40:53.286" v="1442" actId="21"/>
          <ac:spMkLst>
            <pc:docMk/>
            <pc:sldMk cId="494186596" sldId="2076136269"/>
            <ac:spMk id="302" creationId="{A75B40CF-FADA-4E71-9EBF-574C0ABF8C9B}"/>
          </ac:spMkLst>
        </pc:spChg>
        <pc:spChg chg="add del mod">
          <ac:chgData name="Vesa Juvonen" userId="c7243be1-99a3-4752-ab2a-0cf698cf8236" providerId="ADAL" clId="{308A4B3C-A405-42DB-AF85-D2078899C16D}" dt="2021-04-08T10:40:53.286" v="1442" actId="21"/>
          <ac:spMkLst>
            <pc:docMk/>
            <pc:sldMk cId="494186596" sldId="2076136269"/>
            <ac:spMk id="303" creationId="{B532F339-74A0-48FF-839C-D523D58CB2DD}"/>
          </ac:spMkLst>
        </pc:spChg>
        <pc:spChg chg="add del mod">
          <ac:chgData name="Vesa Juvonen" userId="c7243be1-99a3-4752-ab2a-0cf698cf8236" providerId="ADAL" clId="{308A4B3C-A405-42DB-AF85-D2078899C16D}" dt="2021-04-08T10:40:53.286" v="1442" actId="21"/>
          <ac:spMkLst>
            <pc:docMk/>
            <pc:sldMk cId="494186596" sldId="2076136269"/>
            <ac:spMk id="318" creationId="{B1D2297A-2397-419C-AAD8-FDB9A5D731D7}"/>
          </ac:spMkLst>
        </pc:spChg>
        <pc:spChg chg="add del mod">
          <ac:chgData name="Vesa Juvonen" userId="c7243be1-99a3-4752-ab2a-0cf698cf8236" providerId="ADAL" clId="{308A4B3C-A405-42DB-AF85-D2078899C16D}" dt="2021-04-08T10:40:53.286" v="1442" actId="21"/>
          <ac:spMkLst>
            <pc:docMk/>
            <pc:sldMk cId="494186596" sldId="2076136269"/>
            <ac:spMk id="320" creationId="{C8FC15C0-EDB8-4F7C-ACEC-D10AF715F13B}"/>
          </ac:spMkLst>
        </pc:spChg>
        <pc:spChg chg="add del mod">
          <ac:chgData name="Vesa Juvonen" userId="c7243be1-99a3-4752-ab2a-0cf698cf8236" providerId="ADAL" clId="{308A4B3C-A405-42DB-AF85-D2078899C16D}" dt="2021-04-08T10:40:53.286" v="1442" actId="21"/>
          <ac:spMkLst>
            <pc:docMk/>
            <pc:sldMk cId="494186596" sldId="2076136269"/>
            <ac:spMk id="321" creationId="{D0A15188-285A-45B7-9349-88904E82437F}"/>
          </ac:spMkLst>
        </pc:spChg>
        <pc:spChg chg="add del mod">
          <ac:chgData name="Vesa Juvonen" userId="c7243be1-99a3-4752-ab2a-0cf698cf8236" providerId="ADAL" clId="{308A4B3C-A405-42DB-AF85-D2078899C16D}" dt="2021-04-08T10:40:53.286" v="1442" actId="21"/>
          <ac:spMkLst>
            <pc:docMk/>
            <pc:sldMk cId="494186596" sldId="2076136269"/>
            <ac:spMk id="326" creationId="{4F4744BE-7E64-417B-9665-A4CA1FAFCC89}"/>
          </ac:spMkLst>
        </pc:spChg>
        <pc:spChg chg="add del mod">
          <ac:chgData name="Vesa Juvonen" userId="c7243be1-99a3-4752-ab2a-0cf698cf8236" providerId="ADAL" clId="{308A4B3C-A405-42DB-AF85-D2078899C16D}" dt="2021-04-08T10:40:53.286" v="1442" actId="21"/>
          <ac:spMkLst>
            <pc:docMk/>
            <pc:sldMk cId="494186596" sldId="2076136269"/>
            <ac:spMk id="327" creationId="{2D251F86-6F5C-4821-8E48-5AAB5E2F509A}"/>
          </ac:spMkLst>
        </pc:spChg>
        <pc:spChg chg="add del mod">
          <ac:chgData name="Vesa Juvonen" userId="c7243be1-99a3-4752-ab2a-0cf698cf8236" providerId="ADAL" clId="{308A4B3C-A405-42DB-AF85-D2078899C16D}" dt="2021-04-08T10:40:53.286" v="1442" actId="21"/>
          <ac:spMkLst>
            <pc:docMk/>
            <pc:sldMk cId="494186596" sldId="2076136269"/>
            <ac:spMk id="328" creationId="{F50648F0-96DB-442A-923F-198F0AE14AEB}"/>
          </ac:spMkLst>
        </pc:spChg>
        <pc:spChg chg="add del mod">
          <ac:chgData name="Vesa Juvonen" userId="c7243be1-99a3-4752-ab2a-0cf698cf8236" providerId="ADAL" clId="{308A4B3C-A405-42DB-AF85-D2078899C16D}" dt="2021-04-08T10:40:53.286" v="1442" actId="21"/>
          <ac:spMkLst>
            <pc:docMk/>
            <pc:sldMk cId="494186596" sldId="2076136269"/>
            <ac:spMk id="330" creationId="{C03C8114-AA4D-4F14-9ABF-405D7D8990FC}"/>
          </ac:spMkLst>
        </pc:spChg>
        <pc:spChg chg="add del mod">
          <ac:chgData name="Vesa Juvonen" userId="c7243be1-99a3-4752-ab2a-0cf698cf8236" providerId="ADAL" clId="{308A4B3C-A405-42DB-AF85-D2078899C16D}" dt="2021-04-08T10:40:53.286" v="1442" actId="21"/>
          <ac:spMkLst>
            <pc:docMk/>
            <pc:sldMk cId="494186596" sldId="2076136269"/>
            <ac:spMk id="332" creationId="{41ADC1D3-6483-4D14-98CC-EDD10839A83C}"/>
          </ac:spMkLst>
        </pc:spChg>
        <pc:spChg chg="add del mod">
          <ac:chgData name="Vesa Juvonen" userId="c7243be1-99a3-4752-ab2a-0cf698cf8236" providerId="ADAL" clId="{308A4B3C-A405-42DB-AF85-D2078899C16D}" dt="2021-04-08T10:40:53.286" v="1442" actId="21"/>
          <ac:spMkLst>
            <pc:docMk/>
            <pc:sldMk cId="494186596" sldId="2076136269"/>
            <ac:spMk id="334" creationId="{6FFE3CF3-959F-4B03-AC22-0356AAB12DCE}"/>
          </ac:spMkLst>
        </pc:spChg>
        <pc:spChg chg="add del mod">
          <ac:chgData name="Vesa Juvonen" userId="c7243be1-99a3-4752-ab2a-0cf698cf8236" providerId="ADAL" clId="{308A4B3C-A405-42DB-AF85-D2078899C16D}" dt="2021-04-08T10:40:53.286" v="1442" actId="21"/>
          <ac:spMkLst>
            <pc:docMk/>
            <pc:sldMk cId="494186596" sldId="2076136269"/>
            <ac:spMk id="336" creationId="{CF2B4180-B897-4CB8-852A-D5EFAB753784}"/>
          </ac:spMkLst>
        </pc:spChg>
        <pc:spChg chg="add del mod">
          <ac:chgData name="Vesa Juvonen" userId="c7243be1-99a3-4752-ab2a-0cf698cf8236" providerId="ADAL" clId="{308A4B3C-A405-42DB-AF85-D2078899C16D}" dt="2021-04-08T10:40:53.286" v="1442" actId="21"/>
          <ac:spMkLst>
            <pc:docMk/>
            <pc:sldMk cId="494186596" sldId="2076136269"/>
            <ac:spMk id="337" creationId="{1817F8BB-7EF0-47EB-93B4-505BCDBDF120}"/>
          </ac:spMkLst>
        </pc:spChg>
        <pc:spChg chg="add del mod">
          <ac:chgData name="Vesa Juvonen" userId="c7243be1-99a3-4752-ab2a-0cf698cf8236" providerId="ADAL" clId="{308A4B3C-A405-42DB-AF85-D2078899C16D}" dt="2021-04-08T10:40:53.286" v="1442" actId="21"/>
          <ac:spMkLst>
            <pc:docMk/>
            <pc:sldMk cId="494186596" sldId="2076136269"/>
            <ac:spMk id="338" creationId="{863818EF-EE5E-4092-8793-924DC81D6389}"/>
          </ac:spMkLst>
        </pc:spChg>
        <pc:spChg chg="add del mod">
          <ac:chgData name="Vesa Juvonen" userId="c7243be1-99a3-4752-ab2a-0cf698cf8236" providerId="ADAL" clId="{308A4B3C-A405-42DB-AF85-D2078899C16D}" dt="2021-04-08T10:40:53.286" v="1442" actId="21"/>
          <ac:spMkLst>
            <pc:docMk/>
            <pc:sldMk cId="494186596" sldId="2076136269"/>
            <ac:spMk id="339" creationId="{32AB76FC-F6AE-4922-8E9A-24C5FCFD5E4A}"/>
          </ac:spMkLst>
        </pc:spChg>
        <pc:spChg chg="add del mod">
          <ac:chgData name="Vesa Juvonen" userId="c7243be1-99a3-4752-ab2a-0cf698cf8236" providerId="ADAL" clId="{308A4B3C-A405-42DB-AF85-D2078899C16D}" dt="2021-04-08T10:40:53.286" v="1442" actId="21"/>
          <ac:spMkLst>
            <pc:docMk/>
            <pc:sldMk cId="494186596" sldId="2076136269"/>
            <ac:spMk id="342" creationId="{4414EE9E-BEA5-4084-8BAF-713E673CC969}"/>
          </ac:spMkLst>
        </pc:spChg>
        <pc:spChg chg="del">
          <ac:chgData name="Vesa Juvonen" userId="c7243be1-99a3-4752-ab2a-0cf698cf8236" providerId="ADAL" clId="{308A4B3C-A405-42DB-AF85-D2078899C16D}" dt="2021-04-08T10:40:42.710" v="1440" actId="478"/>
          <ac:spMkLst>
            <pc:docMk/>
            <pc:sldMk cId="494186596" sldId="2076136269"/>
            <ac:spMk id="344" creationId="{0A213ED4-A740-4DEC-B547-104D7967CEC7}"/>
          </ac:spMkLst>
        </pc:spChg>
        <pc:spChg chg="add del mod">
          <ac:chgData name="Vesa Juvonen" userId="c7243be1-99a3-4752-ab2a-0cf698cf8236" providerId="ADAL" clId="{308A4B3C-A405-42DB-AF85-D2078899C16D}" dt="2021-04-08T10:40:53.286" v="1442" actId="21"/>
          <ac:spMkLst>
            <pc:docMk/>
            <pc:sldMk cId="494186596" sldId="2076136269"/>
            <ac:spMk id="347" creationId="{DE9ED77C-B200-4BB9-856D-7ECCF27B156A}"/>
          </ac:spMkLst>
        </pc:spChg>
        <pc:spChg chg="add del mod">
          <ac:chgData name="Vesa Juvonen" userId="c7243be1-99a3-4752-ab2a-0cf698cf8236" providerId="ADAL" clId="{308A4B3C-A405-42DB-AF85-D2078899C16D}" dt="2021-04-08T10:40:53.286" v="1442" actId="21"/>
          <ac:spMkLst>
            <pc:docMk/>
            <pc:sldMk cId="494186596" sldId="2076136269"/>
            <ac:spMk id="348" creationId="{9FAA2722-5876-4FA8-921E-FAE9191FD011}"/>
          </ac:spMkLst>
        </pc:spChg>
        <pc:spChg chg="add del mod">
          <ac:chgData name="Vesa Juvonen" userId="c7243be1-99a3-4752-ab2a-0cf698cf8236" providerId="ADAL" clId="{308A4B3C-A405-42DB-AF85-D2078899C16D}" dt="2021-04-08T10:40:53.286" v="1442" actId="21"/>
          <ac:spMkLst>
            <pc:docMk/>
            <pc:sldMk cId="494186596" sldId="2076136269"/>
            <ac:spMk id="350" creationId="{52FF8C2E-0E6B-4C04-891C-43C6B3A715E9}"/>
          </ac:spMkLst>
        </pc:spChg>
        <pc:spChg chg="add del mod">
          <ac:chgData name="Vesa Juvonen" userId="c7243be1-99a3-4752-ab2a-0cf698cf8236" providerId="ADAL" clId="{308A4B3C-A405-42DB-AF85-D2078899C16D}" dt="2021-04-08T10:40:53.286" v="1442" actId="21"/>
          <ac:spMkLst>
            <pc:docMk/>
            <pc:sldMk cId="494186596" sldId="2076136269"/>
            <ac:spMk id="353" creationId="{5AC1CEE2-1218-4450-83D3-375746551C1E}"/>
          </ac:spMkLst>
        </pc:spChg>
        <pc:spChg chg="add del mod">
          <ac:chgData name="Vesa Juvonen" userId="c7243be1-99a3-4752-ab2a-0cf698cf8236" providerId="ADAL" clId="{308A4B3C-A405-42DB-AF85-D2078899C16D}" dt="2021-04-08T10:40:53.286" v="1442" actId="21"/>
          <ac:spMkLst>
            <pc:docMk/>
            <pc:sldMk cId="494186596" sldId="2076136269"/>
            <ac:spMk id="354" creationId="{749510A7-2DC3-4F45-923F-DCF60CA87624}"/>
          </ac:spMkLst>
        </pc:spChg>
        <pc:spChg chg="add del mod">
          <ac:chgData name="Vesa Juvonen" userId="c7243be1-99a3-4752-ab2a-0cf698cf8236" providerId="ADAL" clId="{308A4B3C-A405-42DB-AF85-D2078899C16D}" dt="2021-04-08T10:40:53.286" v="1442" actId="21"/>
          <ac:spMkLst>
            <pc:docMk/>
            <pc:sldMk cId="494186596" sldId="2076136269"/>
            <ac:spMk id="356" creationId="{30A3187F-783B-44DF-83B9-EB4376AD279F}"/>
          </ac:spMkLst>
        </pc:spChg>
        <pc:spChg chg="add del mod">
          <ac:chgData name="Vesa Juvonen" userId="c7243be1-99a3-4752-ab2a-0cf698cf8236" providerId="ADAL" clId="{308A4B3C-A405-42DB-AF85-D2078899C16D}" dt="2021-04-08T10:40:53.286" v="1442" actId="21"/>
          <ac:spMkLst>
            <pc:docMk/>
            <pc:sldMk cId="494186596" sldId="2076136269"/>
            <ac:spMk id="357" creationId="{CCBC5475-9123-4F18-86C4-97B44E986827}"/>
          </ac:spMkLst>
        </pc:spChg>
        <pc:spChg chg="add del mod">
          <ac:chgData name="Vesa Juvonen" userId="c7243be1-99a3-4752-ab2a-0cf698cf8236" providerId="ADAL" clId="{308A4B3C-A405-42DB-AF85-D2078899C16D}" dt="2021-04-08T10:40:53.286" v="1442" actId="21"/>
          <ac:spMkLst>
            <pc:docMk/>
            <pc:sldMk cId="494186596" sldId="2076136269"/>
            <ac:spMk id="358" creationId="{6E05C8C5-197A-428D-B2C2-374FB8541DE1}"/>
          </ac:spMkLst>
        </pc:spChg>
        <pc:spChg chg="del">
          <ac:chgData name="Vesa Juvonen" userId="c7243be1-99a3-4752-ab2a-0cf698cf8236" providerId="ADAL" clId="{308A4B3C-A405-42DB-AF85-D2078899C16D}" dt="2021-04-08T10:40:42.710" v="1440" actId="478"/>
          <ac:spMkLst>
            <pc:docMk/>
            <pc:sldMk cId="494186596" sldId="2076136269"/>
            <ac:spMk id="360" creationId="{364F3591-43FD-4A75-9823-56B7F70922E6}"/>
          </ac:spMkLst>
        </pc:spChg>
        <pc:spChg chg="del">
          <ac:chgData name="Vesa Juvonen" userId="c7243be1-99a3-4752-ab2a-0cf698cf8236" providerId="ADAL" clId="{308A4B3C-A405-42DB-AF85-D2078899C16D}" dt="2021-04-08T10:40:42.710" v="1440" actId="478"/>
          <ac:spMkLst>
            <pc:docMk/>
            <pc:sldMk cId="494186596" sldId="2076136269"/>
            <ac:spMk id="361" creationId="{7EB8C802-F5DB-4B08-93DC-22E2C90FFA1B}"/>
          </ac:spMkLst>
        </pc:spChg>
        <pc:spChg chg="add del mod">
          <ac:chgData name="Vesa Juvonen" userId="c7243be1-99a3-4752-ab2a-0cf698cf8236" providerId="ADAL" clId="{308A4B3C-A405-42DB-AF85-D2078899C16D}" dt="2021-04-08T10:40:53.286" v="1442" actId="21"/>
          <ac:spMkLst>
            <pc:docMk/>
            <pc:sldMk cId="494186596" sldId="2076136269"/>
            <ac:spMk id="363" creationId="{F242A706-0D1B-4A47-93FD-F66207E9E31C}"/>
          </ac:spMkLst>
        </pc:spChg>
        <pc:spChg chg="add del mod">
          <ac:chgData name="Vesa Juvonen" userId="c7243be1-99a3-4752-ab2a-0cf698cf8236" providerId="ADAL" clId="{308A4B3C-A405-42DB-AF85-D2078899C16D}" dt="2021-04-08T10:40:53.286" v="1442" actId="21"/>
          <ac:spMkLst>
            <pc:docMk/>
            <pc:sldMk cId="494186596" sldId="2076136269"/>
            <ac:spMk id="364" creationId="{5B688113-4305-4488-97B7-17CEDCEA772C}"/>
          </ac:spMkLst>
        </pc:spChg>
        <pc:spChg chg="add del mod">
          <ac:chgData name="Vesa Juvonen" userId="c7243be1-99a3-4752-ab2a-0cf698cf8236" providerId="ADAL" clId="{308A4B3C-A405-42DB-AF85-D2078899C16D}" dt="2021-04-08T10:40:53.286" v="1442" actId="21"/>
          <ac:spMkLst>
            <pc:docMk/>
            <pc:sldMk cId="494186596" sldId="2076136269"/>
            <ac:spMk id="365" creationId="{3670B0B6-6D06-4FB6-9535-1F2FCD21D5D2}"/>
          </ac:spMkLst>
        </pc:spChg>
        <pc:spChg chg="add del mod">
          <ac:chgData name="Vesa Juvonen" userId="c7243be1-99a3-4752-ab2a-0cf698cf8236" providerId="ADAL" clId="{308A4B3C-A405-42DB-AF85-D2078899C16D}" dt="2021-04-08T10:40:53.286" v="1442" actId="21"/>
          <ac:spMkLst>
            <pc:docMk/>
            <pc:sldMk cId="494186596" sldId="2076136269"/>
            <ac:spMk id="366" creationId="{FD56DFF8-4881-453C-B369-79CDFDED6CD6}"/>
          </ac:spMkLst>
        </pc:spChg>
        <pc:spChg chg="add del mod">
          <ac:chgData name="Vesa Juvonen" userId="c7243be1-99a3-4752-ab2a-0cf698cf8236" providerId="ADAL" clId="{308A4B3C-A405-42DB-AF85-D2078899C16D}" dt="2021-04-08T10:40:53.286" v="1442" actId="21"/>
          <ac:spMkLst>
            <pc:docMk/>
            <pc:sldMk cId="494186596" sldId="2076136269"/>
            <ac:spMk id="367" creationId="{5F1A2488-5DAA-44DD-BCC6-1F6708960809}"/>
          </ac:spMkLst>
        </pc:spChg>
        <pc:spChg chg="add del mod">
          <ac:chgData name="Vesa Juvonen" userId="c7243be1-99a3-4752-ab2a-0cf698cf8236" providerId="ADAL" clId="{308A4B3C-A405-42DB-AF85-D2078899C16D}" dt="2021-04-08T10:40:53.286" v="1442" actId="21"/>
          <ac:spMkLst>
            <pc:docMk/>
            <pc:sldMk cId="494186596" sldId="2076136269"/>
            <ac:spMk id="368" creationId="{FC9FE577-D021-43BD-8FCC-08F0D15B5C80}"/>
          </ac:spMkLst>
        </pc:spChg>
        <pc:spChg chg="add del mod">
          <ac:chgData name="Vesa Juvonen" userId="c7243be1-99a3-4752-ab2a-0cf698cf8236" providerId="ADAL" clId="{308A4B3C-A405-42DB-AF85-D2078899C16D}" dt="2021-04-08T10:40:53.286" v="1442" actId="21"/>
          <ac:spMkLst>
            <pc:docMk/>
            <pc:sldMk cId="494186596" sldId="2076136269"/>
            <ac:spMk id="369" creationId="{7D932DA2-2078-4BAE-B134-7D99DED20E91}"/>
          </ac:spMkLst>
        </pc:spChg>
        <pc:spChg chg="add del mod">
          <ac:chgData name="Vesa Juvonen" userId="c7243be1-99a3-4752-ab2a-0cf698cf8236" providerId="ADAL" clId="{308A4B3C-A405-42DB-AF85-D2078899C16D}" dt="2021-04-08T10:40:53.286" v="1442" actId="21"/>
          <ac:spMkLst>
            <pc:docMk/>
            <pc:sldMk cId="494186596" sldId="2076136269"/>
            <ac:spMk id="370" creationId="{2F3BFF87-D6C3-463B-AD4B-5D79B9C71F2C}"/>
          </ac:spMkLst>
        </pc:spChg>
        <pc:spChg chg="add del mod">
          <ac:chgData name="Vesa Juvonen" userId="c7243be1-99a3-4752-ab2a-0cf698cf8236" providerId="ADAL" clId="{308A4B3C-A405-42DB-AF85-D2078899C16D}" dt="2021-04-08T10:40:53.286" v="1442" actId="21"/>
          <ac:spMkLst>
            <pc:docMk/>
            <pc:sldMk cId="494186596" sldId="2076136269"/>
            <ac:spMk id="371" creationId="{F3BF9701-5C3D-45AF-820F-25BDC6ACD19C}"/>
          </ac:spMkLst>
        </pc:spChg>
        <pc:spChg chg="add del mod">
          <ac:chgData name="Vesa Juvonen" userId="c7243be1-99a3-4752-ab2a-0cf698cf8236" providerId="ADAL" clId="{308A4B3C-A405-42DB-AF85-D2078899C16D}" dt="2021-04-08T10:40:53.286" v="1442" actId="21"/>
          <ac:spMkLst>
            <pc:docMk/>
            <pc:sldMk cId="494186596" sldId="2076136269"/>
            <ac:spMk id="372" creationId="{082CA752-4010-43B8-A16A-F3EF3BF82E91}"/>
          </ac:spMkLst>
        </pc:spChg>
        <pc:spChg chg="add del mod">
          <ac:chgData name="Vesa Juvonen" userId="c7243be1-99a3-4752-ab2a-0cf698cf8236" providerId="ADAL" clId="{308A4B3C-A405-42DB-AF85-D2078899C16D}" dt="2021-04-08T10:40:53.286" v="1442" actId="21"/>
          <ac:spMkLst>
            <pc:docMk/>
            <pc:sldMk cId="494186596" sldId="2076136269"/>
            <ac:spMk id="376" creationId="{1FE3CA08-9B3F-4F11-A350-BF6BD3884F02}"/>
          </ac:spMkLst>
        </pc:spChg>
        <pc:spChg chg="add del mod">
          <ac:chgData name="Vesa Juvonen" userId="c7243be1-99a3-4752-ab2a-0cf698cf8236" providerId="ADAL" clId="{308A4B3C-A405-42DB-AF85-D2078899C16D}" dt="2021-04-08T10:40:53.286" v="1442" actId="21"/>
          <ac:spMkLst>
            <pc:docMk/>
            <pc:sldMk cId="494186596" sldId="2076136269"/>
            <ac:spMk id="377" creationId="{5BE1F877-E5CE-4851-A58E-89A1D194D374}"/>
          </ac:spMkLst>
        </pc:spChg>
        <pc:spChg chg="del">
          <ac:chgData name="Vesa Juvonen" userId="c7243be1-99a3-4752-ab2a-0cf698cf8236" providerId="ADAL" clId="{308A4B3C-A405-42DB-AF85-D2078899C16D}" dt="2021-04-08T10:40:42.710" v="1440" actId="478"/>
          <ac:spMkLst>
            <pc:docMk/>
            <pc:sldMk cId="494186596" sldId="2076136269"/>
            <ac:spMk id="378" creationId="{A3793B79-90A6-4CA0-B757-77066F2448FD}"/>
          </ac:spMkLst>
        </pc:spChg>
        <pc:spChg chg="add del mod">
          <ac:chgData name="Vesa Juvonen" userId="c7243be1-99a3-4752-ab2a-0cf698cf8236" providerId="ADAL" clId="{308A4B3C-A405-42DB-AF85-D2078899C16D}" dt="2021-04-08T10:40:53.286" v="1442" actId="21"/>
          <ac:spMkLst>
            <pc:docMk/>
            <pc:sldMk cId="494186596" sldId="2076136269"/>
            <ac:spMk id="388" creationId="{C178710F-1243-4135-9BC4-DE9228DA75C2}"/>
          </ac:spMkLst>
        </pc:spChg>
        <pc:spChg chg="add del mod">
          <ac:chgData name="Vesa Juvonen" userId="c7243be1-99a3-4752-ab2a-0cf698cf8236" providerId="ADAL" clId="{308A4B3C-A405-42DB-AF85-D2078899C16D}" dt="2021-04-08T10:40:53.286" v="1442" actId="21"/>
          <ac:spMkLst>
            <pc:docMk/>
            <pc:sldMk cId="494186596" sldId="2076136269"/>
            <ac:spMk id="391" creationId="{29AA956A-8937-4390-9361-C1E508753791}"/>
          </ac:spMkLst>
        </pc:spChg>
        <pc:spChg chg="add del mod">
          <ac:chgData name="Vesa Juvonen" userId="c7243be1-99a3-4752-ab2a-0cf698cf8236" providerId="ADAL" clId="{308A4B3C-A405-42DB-AF85-D2078899C16D}" dt="2021-04-08T10:40:53.286" v="1442" actId="21"/>
          <ac:spMkLst>
            <pc:docMk/>
            <pc:sldMk cId="494186596" sldId="2076136269"/>
            <ac:spMk id="392" creationId="{77592449-156C-4D42-BCBC-0D5F0EE17B2C}"/>
          </ac:spMkLst>
        </pc:spChg>
        <pc:spChg chg="add del mod">
          <ac:chgData name="Vesa Juvonen" userId="c7243be1-99a3-4752-ab2a-0cf698cf8236" providerId="ADAL" clId="{308A4B3C-A405-42DB-AF85-D2078899C16D}" dt="2021-04-08T10:40:53.286" v="1442" actId="21"/>
          <ac:spMkLst>
            <pc:docMk/>
            <pc:sldMk cId="494186596" sldId="2076136269"/>
            <ac:spMk id="398" creationId="{07BFA318-F271-40BA-8897-6965DE2D873C}"/>
          </ac:spMkLst>
        </pc:spChg>
        <pc:spChg chg="mod">
          <ac:chgData name="Vesa Juvonen" userId="c7243be1-99a3-4752-ab2a-0cf698cf8236" providerId="ADAL" clId="{308A4B3C-A405-42DB-AF85-D2078899C16D}" dt="2021-04-08T10:40:43.169" v="1441"/>
          <ac:spMkLst>
            <pc:docMk/>
            <pc:sldMk cId="494186596" sldId="2076136269"/>
            <ac:spMk id="403" creationId="{9E8D009C-9780-49A6-931C-46173C18C430}"/>
          </ac:spMkLst>
        </pc:spChg>
        <pc:spChg chg="mod">
          <ac:chgData name="Vesa Juvonen" userId="c7243be1-99a3-4752-ab2a-0cf698cf8236" providerId="ADAL" clId="{308A4B3C-A405-42DB-AF85-D2078899C16D}" dt="2021-04-08T10:40:43.169" v="1441"/>
          <ac:spMkLst>
            <pc:docMk/>
            <pc:sldMk cId="494186596" sldId="2076136269"/>
            <ac:spMk id="404" creationId="{976731C0-5324-4B48-86A2-CFD46733D418}"/>
          </ac:spMkLst>
        </pc:spChg>
        <pc:spChg chg="mod">
          <ac:chgData name="Vesa Juvonen" userId="c7243be1-99a3-4752-ab2a-0cf698cf8236" providerId="ADAL" clId="{308A4B3C-A405-42DB-AF85-D2078899C16D}" dt="2021-04-08T10:40:43.169" v="1441"/>
          <ac:spMkLst>
            <pc:docMk/>
            <pc:sldMk cId="494186596" sldId="2076136269"/>
            <ac:spMk id="405" creationId="{63A1CBB8-0E55-4F0B-A63B-202C5D4FA90C}"/>
          </ac:spMkLst>
        </pc:spChg>
        <pc:spChg chg="mod">
          <ac:chgData name="Vesa Juvonen" userId="c7243be1-99a3-4752-ab2a-0cf698cf8236" providerId="ADAL" clId="{308A4B3C-A405-42DB-AF85-D2078899C16D}" dt="2021-04-08T10:40:43.169" v="1441"/>
          <ac:spMkLst>
            <pc:docMk/>
            <pc:sldMk cId="494186596" sldId="2076136269"/>
            <ac:spMk id="406" creationId="{3B06AC44-834F-4250-A75C-0DD93BA62B60}"/>
          </ac:spMkLst>
        </pc:spChg>
        <pc:spChg chg="mod">
          <ac:chgData name="Vesa Juvonen" userId="c7243be1-99a3-4752-ab2a-0cf698cf8236" providerId="ADAL" clId="{308A4B3C-A405-42DB-AF85-D2078899C16D}" dt="2021-04-08T10:40:43.169" v="1441"/>
          <ac:spMkLst>
            <pc:docMk/>
            <pc:sldMk cId="494186596" sldId="2076136269"/>
            <ac:spMk id="407" creationId="{A158F5C2-0DCF-4C39-9268-797274675365}"/>
          </ac:spMkLst>
        </pc:spChg>
        <pc:spChg chg="mod">
          <ac:chgData name="Vesa Juvonen" userId="c7243be1-99a3-4752-ab2a-0cf698cf8236" providerId="ADAL" clId="{308A4B3C-A405-42DB-AF85-D2078899C16D}" dt="2021-04-08T10:40:43.169" v="1441"/>
          <ac:spMkLst>
            <pc:docMk/>
            <pc:sldMk cId="494186596" sldId="2076136269"/>
            <ac:spMk id="408" creationId="{2B35C149-7958-47AE-B78A-6B49A34E4767}"/>
          </ac:spMkLst>
        </pc:spChg>
        <pc:spChg chg="mod">
          <ac:chgData name="Vesa Juvonen" userId="c7243be1-99a3-4752-ab2a-0cf698cf8236" providerId="ADAL" clId="{308A4B3C-A405-42DB-AF85-D2078899C16D}" dt="2021-04-08T10:40:43.169" v="1441"/>
          <ac:spMkLst>
            <pc:docMk/>
            <pc:sldMk cId="494186596" sldId="2076136269"/>
            <ac:spMk id="410" creationId="{D17BD696-5CA1-44C9-9021-FEC9A6A292B1}"/>
          </ac:spMkLst>
        </pc:spChg>
        <pc:spChg chg="mod">
          <ac:chgData name="Vesa Juvonen" userId="c7243be1-99a3-4752-ab2a-0cf698cf8236" providerId="ADAL" clId="{308A4B3C-A405-42DB-AF85-D2078899C16D}" dt="2021-04-08T10:40:43.169" v="1441"/>
          <ac:spMkLst>
            <pc:docMk/>
            <pc:sldMk cId="494186596" sldId="2076136269"/>
            <ac:spMk id="411" creationId="{F88180DA-8CC5-4D1A-8957-C674FD648A0C}"/>
          </ac:spMkLst>
        </pc:spChg>
        <pc:spChg chg="mod">
          <ac:chgData name="Vesa Juvonen" userId="c7243be1-99a3-4752-ab2a-0cf698cf8236" providerId="ADAL" clId="{308A4B3C-A405-42DB-AF85-D2078899C16D}" dt="2021-04-08T10:40:43.169" v="1441"/>
          <ac:spMkLst>
            <pc:docMk/>
            <pc:sldMk cId="494186596" sldId="2076136269"/>
            <ac:spMk id="412" creationId="{859D15EE-8FC4-4058-ACD4-7623965F879E}"/>
          </ac:spMkLst>
        </pc:spChg>
        <pc:spChg chg="mod">
          <ac:chgData name="Vesa Juvonen" userId="c7243be1-99a3-4752-ab2a-0cf698cf8236" providerId="ADAL" clId="{308A4B3C-A405-42DB-AF85-D2078899C16D}" dt="2021-04-08T10:40:43.169" v="1441"/>
          <ac:spMkLst>
            <pc:docMk/>
            <pc:sldMk cId="494186596" sldId="2076136269"/>
            <ac:spMk id="414" creationId="{9DB6933A-6037-4283-B600-0B21BFFD1936}"/>
          </ac:spMkLst>
        </pc:spChg>
        <pc:spChg chg="mod">
          <ac:chgData name="Vesa Juvonen" userId="c7243be1-99a3-4752-ab2a-0cf698cf8236" providerId="ADAL" clId="{308A4B3C-A405-42DB-AF85-D2078899C16D}" dt="2021-04-08T10:40:43.169" v="1441"/>
          <ac:spMkLst>
            <pc:docMk/>
            <pc:sldMk cId="494186596" sldId="2076136269"/>
            <ac:spMk id="415" creationId="{11A55338-A19F-4521-939F-64905D28F945}"/>
          </ac:spMkLst>
        </pc:spChg>
        <pc:spChg chg="mod">
          <ac:chgData name="Vesa Juvonen" userId="c7243be1-99a3-4752-ab2a-0cf698cf8236" providerId="ADAL" clId="{308A4B3C-A405-42DB-AF85-D2078899C16D}" dt="2021-04-08T10:40:43.169" v="1441"/>
          <ac:spMkLst>
            <pc:docMk/>
            <pc:sldMk cId="494186596" sldId="2076136269"/>
            <ac:spMk id="416" creationId="{4466E895-F0CD-4EA9-BAAB-7A45D7A94D25}"/>
          </ac:spMkLst>
        </pc:spChg>
        <pc:spChg chg="mod">
          <ac:chgData name="Vesa Juvonen" userId="c7243be1-99a3-4752-ab2a-0cf698cf8236" providerId="ADAL" clId="{308A4B3C-A405-42DB-AF85-D2078899C16D}" dt="2021-04-08T10:40:43.169" v="1441"/>
          <ac:spMkLst>
            <pc:docMk/>
            <pc:sldMk cId="494186596" sldId="2076136269"/>
            <ac:spMk id="417" creationId="{37410FD7-3306-4155-A6E3-3A5855565C76}"/>
          </ac:spMkLst>
        </pc:spChg>
        <pc:spChg chg="mod">
          <ac:chgData name="Vesa Juvonen" userId="c7243be1-99a3-4752-ab2a-0cf698cf8236" providerId="ADAL" clId="{308A4B3C-A405-42DB-AF85-D2078899C16D}" dt="2021-04-08T10:40:43.169" v="1441"/>
          <ac:spMkLst>
            <pc:docMk/>
            <pc:sldMk cId="494186596" sldId="2076136269"/>
            <ac:spMk id="418" creationId="{6281E189-7927-4698-8FB0-0A07DD5B0792}"/>
          </ac:spMkLst>
        </pc:spChg>
        <pc:spChg chg="mod">
          <ac:chgData name="Vesa Juvonen" userId="c7243be1-99a3-4752-ab2a-0cf698cf8236" providerId="ADAL" clId="{308A4B3C-A405-42DB-AF85-D2078899C16D}" dt="2021-04-08T10:40:43.169" v="1441"/>
          <ac:spMkLst>
            <pc:docMk/>
            <pc:sldMk cId="494186596" sldId="2076136269"/>
            <ac:spMk id="419" creationId="{4965D35B-9308-40C6-BF55-F5463A9DE84A}"/>
          </ac:spMkLst>
        </pc:spChg>
        <pc:spChg chg="mod">
          <ac:chgData name="Vesa Juvonen" userId="c7243be1-99a3-4752-ab2a-0cf698cf8236" providerId="ADAL" clId="{308A4B3C-A405-42DB-AF85-D2078899C16D}" dt="2021-04-08T10:40:43.169" v="1441"/>
          <ac:spMkLst>
            <pc:docMk/>
            <pc:sldMk cId="494186596" sldId="2076136269"/>
            <ac:spMk id="420" creationId="{1E7E9D1E-52BD-4D9A-91CF-488E00A2B445}"/>
          </ac:spMkLst>
        </pc:spChg>
        <pc:spChg chg="mod">
          <ac:chgData name="Vesa Juvonen" userId="c7243be1-99a3-4752-ab2a-0cf698cf8236" providerId="ADAL" clId="{308A4B3C-A405-42DB-AF85-D2078899C16D}" dt="2021-04-08T10:40:43.169" v="1441"/>
          <ac:spMkLst>
            <pc:docMk/>
            <pc:sldMk cId="494186596" sldId="2076136269"/>
            <ac:spMk id="421" creationId="{82A1064C-5949-4619-A9AA-5DE67395BA95}"/>
          </ac:spMkLst>
        </pc:spChg>
        <pc:spChg chg="mod">
          <ac:chgData name="Vesa Juvonen" userId="c7243be1-99a3-4752-ab2a-0cf698cf8236" providerId="ADAL" clId="{308A4B3C-A405-42DB-AF85-D2078899C16D}" dt="2021-04-08T10:40:43.169" v="1441"/>
          <ac:spMkLst>
            <pc:docMk/>
            <pc:sldMk cId="494186596" sldId="2076136269"/>
            <ac:spMk id="422" creationId="{F2A0F59D-FCBF-4B2B-8816-F7CB4177FCFF}"/>
          </ac:spMkLst>
        </pc:spChg>
        <pc:spChg chg="mod">
          <ac:chgData name="Vesa Juvonen" userId="c7243be1-99a3-4752-ab2a-0cf698cf8236" providerId="ADAL" clId="{308A4B3C-A405-42DB-AF85-D2078899C16D}" dt="2021-04-08T10:40:43.169" v="1441"/>
          <ac:spMkLst>
            <pc:docMk/>
            <pc:sldMk cId="494186596" sldId="2076136269"/>
            <ac:spMk id="424" creationId="{85D252B0-65B9-4303-925B-33EC7DA798B1}"/>
          </ac:spMkLst>
        </pc:spChg>
        <pc:spChg chg="mod">
          <ac:chgData name="Vesa Juvonen" userId="c7243be1-99a3-4752-ab2a-0cf698cf8236" providerId="ADAL" clId="{308A4B3C-A405-42DB-AF85-D2078899C16D}" dt="2021-04-08T10:40:43.169" v="1441"/>
          <ac:spMkLst>
            <pc:docMk/>
            <pc:sldMk cId="494186596" sldId="2076136269"/>
            <ac:spMk id="425" creationId="{60E363DF-2B3C-4525-A7C4-6779BAEDAB2A}"/>
          </ac:spMkLst>
        </pc:spChg>
        <pc:spChg chg="mod">
          <ac:chgData name="Vesa Juvonen" userId="c7243be1-99a3-4752-ab2a-0cf698cf8236" providerId="ADAL" clId="{308A4B3C-A405-42DB-AF85-D2078899C16D}" dt="2021-04-08T10:40:43.169" v="1441"/>
          <ac:spMkLst>
            <pc:docMk/>
            <pc:sldMk cId="494186596" sldId="2076136269"/>
            <ac:spMk id="427" creationId="{08493776-B499-462A-91FA-690F14084550}"/>
          </ac:spMkLst>
        </pc:spChg>
        <pc:spChg chg="mod">
          <ac:chgData name="Vesa Juvonen" userId="c7243be1-99a3-4752-ab2a-0cf698cf8236" providerId="ADAL" clId="{308A4B3C-A405-42DB-AF85-D2078899C16D}" dt="2021-04-08T10:40:43.169" v="1441"/>
          <ac:spMkLst>
            <pc:docMk/>
            <pc:sldMk cId="494186596" sldId="2076136269"/>
            <ac:spMk id="428" creationId="{E0C8E786-A179-4E4E-96A6-82920C3B3B43}"/>
          </ac:spMkLst>
        </pc:spChg>
        <pc:spChg chg="mod">
          <ac:chgData name="Vesa Juvonen" userId="c7243be1-99a3-4752-ab2a-0cf698cf8236" providerId="ADAL" clId="{308A4B3C-A405-42DB-AF85-D2078899C16D}" dt="2021-04-08T10:40:43.169" v="1441"/>
          <ac:spMkLst>
            <pc:docMk/>
            <pc:sldMk cId="494186596" sldId="2076136269"/>
            <ac:spMk id="430" creationId="{93CCC87C-FBA8-4FFD-93A4-BF64B7F62C0B}"/>
          </ac:spMkLst>
        </pc:spChg>
        <pc:spChg chg="mod">
          <ac:chgData name="Vesa Juvonen" userId="c7243be1-99a3-4752-ab2a-0cf698cf8236" providerId="ADAL" clId="{308A4B3C-A405-42DB-AF85-D2078899C16D}" dt="2021-04-08T10:40:43.169" v="1441"/>
          <ac:spMkLst>
            <pc:docMk/>
            <pc:sldMk cId="494186596" sldId="2076136269"/>
            <ac:spMk id="431" creationId="{F6C86484-9354-46F0-A19F-F2EC5520655C}"/>
          </ac:spMkLst>
        </pc:spChg>
        <pc:spChg chg="mod">
          <ac:chgData name="Vesa Juvonen" userId="c7243be1-99a3-4752-ab2a-0cf698cf8236" providerId="ADAL" clId="{308A4B3C-A405-42DB-AF85-D2078899C16D}" dt="2021-04-08T10:40:43.169" v="1441"/>
          <ac:spMkLst>
            <pc:docMk/>
            <pc:sldMk cId="494186596" sldId="2076136269"/>
            <ac:spMk id="434" creationId="{77565651-1B59-40F1-AA4B-7D980F3A4CEA}"/>
          </ac:spMkLst>
        </pc:spChg>
        <pc:spChg chg="mod">
          <ac:chgData name="Vesa Juvonen" userId="c7243be1-99a3-4752-ab2a-0cf698cf8236" providerId="ADAL" clId="{308A4B3C-A405-42DB-AF85-D2078899C16D}" dt="2021-04-08T10:40:43.169" v="1441"/>
          <ac:spMkLst>
            <pc:docMk/>
            <pc:sldMk cId="494186596" sldId="2076136269"/>
            <ac:spMk id="435" creationId="{FF91809D-F79A-4F67-8141-69AC39FF2988}"/>
          </ac:spMkLst>
        </pc:spChg>
        <pc:spChg chg="mod">
          <ac:chgData name="Vesa Juvonen" userId="c7243be1-99a3-4752-ab2a-0cf698cf8236" providerId="ADAL" clId="{308A4B3C-A405-42DB-AF85-D2078899C16D}" dt="2021-04-08T10:40:43.169" v="1441"/>
          <ac:spMkLst>
            <pc:docMk/>
            <pc:sldMk cId="494186596" sldId="2076136269"/>
            <ac:spMk id="436" creationId="{DADE0AEE-DD86-4F51-BD1A-FF9A466E52DA}"/>
          </ac:spMkLst>
        </pc:spChg>
        <pc:spChg chg="mod">
          <ac:chgData name="Vesa Juvonen" userId="c7243be1-99a3-4752-ab2a-0cf698cf8236" providerId="ADAL" clId="{308A4B3C-A405-42DB-AF85-D2078899C16D}" dt="2021-04-08T10:40:43.169" v="1441"/>
          <ac:spMkLst>
            <pc:docMk/>
            <pc:sldMk cId="494186596" sldId="2076136269"/>
            <ac:spMk id="437" creationId="{C976C91F-061A-442D-B450-6B0E8BB319E0}"/>
          </ac:spMkLst>
        </pc:spChg>
        <pc:spChg chg="mod">
          <ac:chgData name="Vesa Juvonen" userId="c7243be1-99a3-4752-ab2a-0cf698cf8236" providerId="ADAL" clId="{308A4B3C-A405-42DB-AF85-D2078899C16D}" dt="2021-04-08T10:40:43.169" v="1441"/>
          <ac:spMkLst>
            <pc:docMk/>
            <pc:sldMk cId="494186596" sldId="2076136269"/>
            <ac:spMk id="438" creationId="{36276590-6E0B-4782-9CC0-6F083C9012A1}"/>
          </ac:spMkLst>
        </pc:spChg>
        <pc:spChg chg="mod">
          <ac:chgData name="Vesa Juvonen" userId="c7243be1-99a3-4752-ab2a-0cf698cf8236" providerId="ADAL" clId="{308A4B3C-A405-42DB-AF85-D2078899C16D}" dt="2021-04-08T10:40:43.169" v="1441"/>
          <ac:spMkLst>
            <pc:docMk/>
            <pc:sldMk cId="494186596" sldId="2076136269"/>
            <ac:spMk id="439" creationId="{F6E895E2-1BC4-4E19-AF1C-3A1B95E4313A}"/>
          </ac:spMkLst>
        </pc:spChg>
        <pc:spChg chg="mod">
          <ac:chgData name="Vesa Juvonen" userId="c7243be1-99a3-4752-ab2a-0cf698cf8236" providerId="ADAL" clId="{308A4B3C-A405-42DB-AF85-D2078899C16D}" dt="2021-04-08T10:40:43.169" v="1441"/>
          <ac:spMkLst>
            <pc:docMk/>
            <pc:sldMk cId="494186596" sldId="2076136269"/>
            <ac:spMk id="440" creationId="{6094C54C-217D-4B98-B49C-46DA7DE7E909}"/>
          </ac:spMkLst>
        </pc:spChg>
        <pc:spChg chg="del">
          <ac:chgData name="Vesa Juvonen" userId="c7243be1-99a3-4752-ab2a-0cf698cf8236" providerId="ADAL" clId="{308A4B3C-A405-42DB-AF85-D2078899C16D}" dt="2021-04-08T10:40:42.710" v="1440" actId="478"/>
          <ac:spMkLst>
            <pc:docMk/>
            <pc:sldMk cId="494186596" sldId="2076136269"/>
            <ac:spMk id="441" creationId="{9E80F010-DC0A-4341-AFE3-4553F00DB4F0}"/>
          </ac:spMkLst>
        </pc:spChg>
        <pc:spChg chg="del">
          <ac:chgData name="Vesa Juvonen" userId="c7243be1-99a3-4752-ab2a-0cf698cf8236" providerId="ADAL" clId="{308A4B3C-A405-42DB-AF85-D2078899C16D}" dt="2021-04-08T10:40:42.710" v="1440" actId="478"/>
          <ac:spMkLst>
            <pc:docMk/>
            <pc:sldMk cId="494186596" sldId="2076136269"/>
            <ac:spMk id="442" creationId="{3A684363-9DF0-41F6-993A-41818F00284C}"/>
          </ac:spMkLst>
        </pc:spChg>
        <pc:spChg chg="del">
          <ac:chgData name="Vesa Juvonen" userId="c7243be1-99a3-4752-ab2a-0cf698cf8236" providerId="ADAL" clId="{308A4B3C-A405-42DB-AF85-D2078899C16D}" dt="2021-04-08T10:40:42.710" v="1440" actId="478"/>
          <ac:spMkLst>
            <pc:docMk/>
            <pc:sldMk cId="494186596" sldId="2076136269"/>
            <ac:spMk id="443" creationId="{5BF2AE09-3DFD-438C-B4CF-C9D1CCE360AD}"/>
          </ac:spMkLst>
        </pc:spChg>
        <pc:spChg chg="del">
          <ac:chgData name="Vesa Juvonen" userId="c7243be1-99a3-4752-ab2a-0cf698cf8236" providerId="ADAL" clId="{308A4B3C-A405-42DB-AF85-D2078899C16D}" dt="2021-04-08T10:40:42.710" v="1440" actId="478"/>
          <ac:spMkLst>
            <pc:docMk/>
            <pc:sldMk cId="494186596" sldId="2076136269"/>
            <ac:spMk id="445" creationId="{4BC4D83C-B979-4540-86AB-23B0973900B3}"/>
          </ac:spMkLst>
        </pc:spChg>
        <pc:spChg chg="del">
          <ac:chgData name="Vesa Juvonen" userId="c7243be1-99a3-4752-ab2a-0cf698cf8236" providerId="ADAL" clId="{308A4B3C-A405-42DB-AF85-D2078899C16D}" dt="2021-04-08T10:40:42.710" v="1440" actId="478"/>
          <ac:spMkLst>
            <pc:docMk/>
            <pc:sldMk cId="494186596" sldId="2076136269"/>
            <ac:spMk id="446" creationId="{F81D1465-5A55-4294-A34B-DA3B4E6D609B}"/>
          </ac:spMkLst>
        </pc:spChg>
        <pc:spChg chg="del">
          <ac:chgData name="Vesa Juvonen" userId="c7243be1-99a3-4752-ab2a-0cf698cf8236" providerId="ADAL" clId="{308A4B3C-A405-42DB-AF85-D2078899C16D}" dt="2021-04-08T10:40:42.710" v="1440" actId="478"/>
          <ac:spMkLst>
            <pc:docMk/>
            <pc:sldMk cId="494186596" sldId="2076136269"/>
            <ac:spMk id="447" creationId="{6988A384-E53C-4C48-9BCF-52E38CB23CB9}"/>
          </ac:spMkLst>
        </pc:spChg>
        <pc:spChg chg="del">
          <ac:chgData name="Vesa Juvonen" userId="c7243be1-99a3-4752-ab2a-0cf698cf8236" providerId="ADAL" clId="{308A4B3C-A405-42DB-AF85-D2078899C16D}" dt="2021-04-08T10:40:42.710" v="1440" actId="478"/>
          <ac:spMkLst>
            <pc:docMk/>
            <pc:sldMk cId="494186596" sldId="2076136269"/>
            <ac:spMk id="452" creationId="{9D378DBF-76BD-4D26-8F18-01D43659E7EF}"/>
          </ac:spMkLst>
        </pc:spChg>
        <pc:spChg chg="del">
          <ac:chgData name="Vesa Juvonen" userId="c7243be1-99a3-4752-ab2a-0cf698cf8236" providerId="ADAL" clId="{308A4B3C-A405-42DB-AF85-D2078899C16D}" dt="2021-04-08T10:40:42.710" v="1440" actId="478"/>
          <ac:spMkLst>
            <pc:docMk/>
            <pc:sldMk cId="494186596" sldId="2076136269"/>
            <ac:spMk id="453" creationId="{6736D8E5-DFDE-48E9-9344-EADC7007A485}"/>
          </ac:spMkLst>
        </pc:spChg>
        <pc:spChg chg="del">
          <ac:chgData name="Vesa Juvonen" userId="c7243be1-99a3-4752-ab2a-0cf698cf8236" providerId="ADAL" clId="{308A4B3C-A405-42DB-AF85-D2078899C16D}" dt="2021-04-08T10:40:42.710" v="1440" actId="478"/>
          <ac:spMkLst>
            <pc:docMk/>
            <pc:sldMk cId="494186596" sldId="2076136269"/>
            <ac:spMk id="458" creationId="{283A144C-A58F-4872-A487-02FBAE79CED7}"/>
          </ac:spMkLst>
        </pc:spChg>
        <pc:spChg chg="del">
          <ac:chgData name="Vesa Juvonen" userId="c7243be1-99a3-4752-ab2a-0cf698cf8236" providerId="ADAL" clId="{308A4B3C-A405-42DB-AF85-D2078899C16D}" dt="2021-04-08T10:40:42.710" v="1440" actId="478"/>
          <ac:spMkLst>
            <pc:docMk/>
            <pc:sldMk cId="494186596" sldId="2076136269"/>
            <ac:spMk id="464" creationId="{ADE792E5-155C-4DA1-9331-445AB6E7CB5F}"/>
          </ac:spMkLst>
        </pc:spChg>
        <pc:spChg chg="del">
          <ac:chgData name="Vesa Juvonen" userId="c7243be1-99a3-4752-ab2a-0cf698cf8236" providerId="ADAL" clId="{308A4B3C-A405-42DB-AF85-D2078899C16D}" dt="2021-04-08T10:40:42.710" v="1440" actId="478"/>
          <ac:spMkLst>
            <pc:docMk/>
            <pc:sldMk cId="494186596" sldId="2076136269"/>
            <ac:spMk id="467" creationId="{D6132588-3C9F-4DC9-B284-39F40128E432}"/>
          </ac:spMkLst>
        </pc:spChg>
        <pc:spChg chg="del">
          <ac:chgData name="Vesa Juvonen" userId="c7243be1-99a3-4752-ab2a-0cf698cf8236" providerId="ADAL" clId="{308A4B3C-A405-42DB-AF85-D2078899C16D}" dt="2021-04-08T10:40:42.710" v="1440" actId="478"/>
          <ac:spMkLst>
            <pc:docMk/>
            <pc:sldMk cId="494186596" sldId="2076136269"/>
            <ac:spMk id="468" creationId="{934C4FF3-CF9C-4CEE-B960-0CD03555E920}"/>
          </ac:spMkLst>
        </pc:spChg>
        <pc:spChg chg="del">
          <ac:chgData name="Vesa Juvonen" userId="c7243be1-99a3-4752-ab2a-0cf698cf8236" providerId="ADAL" clId="{308A4B3C-A405-42DB-AF85-D2078899C16D}" dt="2021-04-08T10:40:42.710" v="1440" actId="478"/>
          <ac:spMkLst>
            <pc:docMk/>
            <pc:sldMk cId="494186596" sldId="2076136269"/>
            <ac:spMk id="474" creationId="{07DA7456-7CF6-4B46-ACED-ECA31C6FAA50}"/>
          </ac:spMkLst>
        </pc:spChg>
        <pc:spChg chg="del">
          <ac:chgData name="Vesa Juvonen" userId="c7243be1-99a3-4752-ab2a-0cf698cf8236" providerId="ADAL" clId="{308A4B3C-A405-42DB-AF85-D2078899C16D}" dt="2021-04-08T10:40:42.710" v="1440" actId="478"/>
          <ac:spMkLst>
            <pc:docMk/>
            <pc:sldMk cId="494186596" sldId="2076136269"/>
            <ac:spMk id="516" creationId="{412540DB-2DC9-4591-857D-4C3FCC1482DC}"/>
          </ac:spMkLst>
        </pc:spChg>
        <pc:spChg chg="del">
          <ac:chgData name="Vesa Juvonen" userId="c7243be1-99a3-4752-ab2a-0cf698cf8236" providerId="ADAL" clId="{308A4B3C-A405-42DB-AF85-D2078899C16D}" dt="2021-04-08T10:40:42.710" v="1440" actId="478"/>
          <ac:spMkLst>
            <pc:docMk/>
            <pc:sldMk cId="494186596" sldId="2076136269"/>
            <ac:spMk id="517" creationId="{A769A157-3050-48F7-8652-9A53F1A2A0A5}"/>
          </ac:spMkLst>
        </pc:spChg>
        <pc:spChg chg="mod">
          <ac:chgData name="Vesa Juvonen" userId="c7243be1-99a3-4752-ab2a-0cf698cf8236" providerId="ADAL" clId="{308A4B3C-A405-42DB-AF85-D2078899C16D}" dt="2021-04-08T10:40:43.169" v="1441"/>
          <ac:spMkLst>
            <pc:docMk/>
            <pc:sldMk cId="494186596" sldId="2076136269"/>
            <ac:spMk id="519" creationId="{08F68D5B-15E0-4A6C-925E-8BA4224EB51A}"/>
          </ac:spMkLst>
        </pc:spChg>
        <pc:spChg chg="mod">
          <ac:chgData name="Vesa Juvonen" userId="c7243be1-99a3-4752-ab2a-0cf698cf8236" providerId="ADAL" clId="{308A4B3C-A405-42DB-AF85-D2078899C16D}" dt="2021-04-08T10:40:43.169" v="1441"/>
          <ac:spMkLst>
            <pc:docMk/>
            <pc:sldMk cId="494186596" sldId="2076136269"/>
            <ac:spMk id="520" creationId="{7545444D-8E47-4446-8FC0-346C9049C175}"/>
          </ac:spMkLst>
        </pc:spChg>
        <pc:spChg chg="mod">
          <ac:chgData name="Vesa Juvonen" userId="c7243be1-99a3-4752-ab2a-0cf698cf8236" providerId="ADAL" clId="{308A4B3C-A405-42DB-AF85-D2078899C16D}" dt="2021-04-08T10:40:43.169" v="1441"/>
          <ac:spMkLst>
            <pc:docMk/>
            <pc:sldMk cId="494186596" sldId="2076136269"/>
            <ac:spMk id="521" creationId="{5E0528C4-600E-4EAF-A262-A003EC4C4B18}"/>
          </ac:spMkLst>
        </pc:spChg>
        <pc:spChg chg="mod">
          <ac:chgData name="Vesa Juvonen" userId="c7243be1-99a3-4752-ab2a-0cf698cf8236" providerId="ADAL" clId="{308A4B3C-A405-42DB-AF85-D2078899C16D}" dt="2021-04-08T10:40:43.169" v="1441"/>
          <ac:spMkLst>
            <pc:docMk/>
            <pc:sldMk cId="494186596" sldId="2076136269"/>
            <ac:spMk id="522" creationId="{3CBD6164-72D3-4173-896B-80FEF20BB1F4}"/>
          </ac:spMkLst>
        </pc:spChg>
        <pc:spChg chg="mod">
          <ac:chgData name="Vesa Juvonen" userId="c7243be1-99a3-4752-ab2a-0cf698cf8236" providerId="ADAL" clId="{308A4B3C-A405-42DB-AF85-D2078899C16D}" dt="2021-04-08T10:40:43.169" v="1441"/>
          <ac:spMkLst>
            <pc:docMk/>
            <pc:sldMk cId="494186596" sldId="2076136269"/>
            <ac:spMk id="523" creationId="{490AD303-B0FA-4B5E-A55A-95F722F8DABF}"/>
          </ac:spMkLst>
        </pc:spChg>
        <pc:spChg chg="mod">
          <ac:chgData name="Vesa Juvonen" userId="c7243be1-99a3-4752-ab2a-0cf698cf8236" providerId="ADAL" clId="{308A4B3C-A405-42DB-AF85-D2078899C16D}" dt="2021-04-08T10:40:43.169" v="1441"/>
          <ac:spMkLst>
            <pc:docMk/>
            <pc:sldMk cId="494186596" sldId="2076136269"/>
            <ac:spMk id="524" creationId="{C935EBC3-7CF4-4070-89C3-8BDE35A0B18D}"/>
          </ac:spMkLst>
        </pc:spChg>
        <pc:spChg chg="mod">
          <ac:chgData name="Vesa Juvonen" userId="c7243be1-99a3-4752-ab2a-0cf698cf8236" providerId="ADAL" clId="{308A4B3C-A405-42DB-AF85-D2078899C16D}" dt="2021-04-08T10:40:43.169" v="1441"/>
          <ac:spMkLst>
            <pc:docMk/>
            <pc:sldMk cId="494186596" sldId="2076136269"/>
            <ac:spMk id="525" creationId="{DFE0F528-2929-4741-B8C2-5F35BE7517A6}"/>
          </ac:spMkLst>
        </pc:spChg>
        <pc:spChg chg="mod">
          <ac:chgData name="Vesa Juvonen" userId="c7243be1-99a3-4752-ab2a-0cf698cf8236" providerId="ADAL" clId="{308A4B3C-A405-42DB-AF85-D2078899C16D}" dt="2021-04-08T10:40:43.169" v="1441"/>
          <ac:spMkLst>
            <pc:docMk/>
            <pc:sldMk cId="494186596" sldId="2076136269"/>
            <ac:spMk id="526" creationId="{D76ECE42-FB68-4C0B-AD20-6D90D630D3CC}"/>
          </ac:spMkLst>
        </pc:spChg>
        <pc:spChg chg="mod">
          <ac:chgData name="Vesa Juvonen" userId="c7243be1-99a3-4752-ab2a-0cf698cf8236" providerId="ADAL" clId="{308A4B3C-A405-42DB-AF85-D2078899C16D}" dt="2021-04-08T10:40:43.169" v="1441"/>
          <ac:spMkLst>
            <pc:docMk/>
            <pc:sldMk cId="494186596" sldId="2076136269"/>
            <ac:spMk id="527" creationId="{08CF2963-3CE2-4F6F-8122-FEACFC852116}"/>
          </ac:spMkLst>
        </pc:spChg>
        <pc:spChg chg="mod">
          <ac:chgData name="Vesa Juvonen" userId="c7243be1-99a3-4752-ab2a-0cf698cf8236" providerId="ADAL" clId="{308A4B3C-A405-42DB-AF85-D2078899C16D}" dt="2021-04-08T10:40:43.169" v="1441"/>
          <ac:spMkLst>
            <pc:docMk/>
            <pc:sldMk cId="494186596" sldId="2076136269"/>
            <ac:spMk id="528" creationId="{02C6C84A-9052-4F0A-9C38-BAE68EF02EA7}"/>
          </ac:spMkLst>
        </pc:spChg>
        <pc:spChg chg="mod">
          <ac:chgData name="Vesa Juvonen" userId="c7243be1-99a3-4752-ab2a-0cf698cf8236" providerId="ADAL" clId="{308A4B3C-A405-42DB-AF85-D2078899C16D}" dt="2021-04-08T10:40:43.169" v="1441"/>
          <ac:spMkLst>
            <pc:docMk/>
            <pc:sldMk cId="494186596" sldId="2076136269"/>
            <ac:spMk id="529" creationId="{5586C638-EE64-4977-9238-BE6ACBE45B4A}"/>
          </ac:spMkLst>
        </pc:spChg>
        <pc:spChg chg="mod">
          <ac:chgData name="Vesa Juvonen" userId="c7243be1-99a3-4752-ab2a-0cf698cf8236" providerId="ADAL" clId="{308A4B3C-A405-42DB-AF85-D2078899C16D}" dt="2021-04-08T10:40:43.169" v="1441"/>
          <ac:spMkLst>
            <pc:docMk/>
            <pc:sldMk cId="494186596" sldId="2076136269"/>
            <ac:spMk id="530" creationId="{0600663A-48C6-438B-BF6C-F953535B42D2}"/>
          </ac:spMkLst>
        </pc:spChg>
        <pc:spChg chg="mod">
          <ac:chgData name="Vesa Juvonen" userId="c7243be1-99a3-4752-ab2a-0cf698cf8236" providerId="ADAL" clId="{308A4B3C-A405-42DB-AF85-D2078899C16D}" dt="2021-04-08T10:40:43.169" v="1441"/>
          <ac:spMkLst>
            <pc:docMk/>
            <pc:sldMk cId="494186596" sldId="2076136269"/>
            <ac:spMk id="531" creationId="{9271E59B-BEC1-4A0F-8072-CE983C3A6708}"/>
          </ac:spMkLst>
        </pc:spChg>
        <pc:spChg chg="mod">
          <ac:chgData name="Vesa Juvonen" userId="c7243be1-99a3-4752-ab2a-0cf698cf8236" providerId="ADAL" clId="{308A4B3C-A405-42DB-AF85-D2078899C16D}" dt="2021-04-08T10:40:43.169" v="1441"/>
          <ac:spMkLst>
            <pc:docMk/>
            <pc:sldMk cId="494186596" sldId="2076136269"/>
            <ac:spMk id="532" creationId="{2991358E-3F8D-4971-9250-BBC1AD75DAFB}"/>
          </ac:spMkLst>
        </pc:spChg>
        <pc:spChg chg="mod">
          <ac:chgData name="Vesa Juvonen" userId="c7243be1-99a3-4752-ab2a-0cf698cf8236" providerId="ADAL" clId="{308A4B3C-A405-42DB-AF85-D2078899C16D}" dt="2021-04-08T10:40:43.169" v="1441"/>
          <ac:spMkLst>
            <pc:docMk/>
            <pc:sldMk cId="494186596" sldId="2076136269"/>
            <ac:spMk id="533" creationId="{66B66B1C-F136-4C77-956D-690CB4C6A04C}"/>
          </ac:spMkLst>
        </pc:spChg>
        <pc:spChg chg="mod">
          <ac:chgData name="Vesa Juvonen" userId="c7243be1-99a3-4752-ab2a-0cf698cf8236" providerId="ADAL" clId="{308A4B3C-A405-42DB-AF85-D2078899C16D}" dt="2021-04-08T10:40:43.169" v="1441"/>
          <ac:spMkLst>
            <pc:docMk/>
            <pc:sldMk cId="494186596" sldId="2076136269"/>
            <ac:spMk id="534" creationId="{61B18DA4-BC13-4B6C-908D-1E0F03535F17}"/>
          </ac:spMkLst>
        </pc:spChg>
        <pc:spChg chg="mod">
          <ac:chgData name="Vesa Juvonen" userId="c7243be1-99a3-4752-ab2a-0cf698cf8236" providerId="ADAL" clId="{308A4B3C-A405-42DB-AF85-D2078899C16D}" dt="2021-04-08T10:40:43.169" v="1441"/>
          <ac:spMkLst>
            <pc:docMk/>
            <pc:sldMk cId="494186596" sldId="2076136269"/>
            <ac:spMk id="535" creationId="{23698971-61BA-4631-A76E-09AE73DB9D16}"/>
          </ac:spMkLst>
        </pc:spChg>
        <pc:spChg chg="mod">
          <ac:chgData name="Vesa Juvonen" userId="c7243be1-99a3-4752-ab2a-0cf698cf8236" providerId="ADAL" clId="{308A4B3C-A405-42DB-AF85-D2078899C16D}" dt="2021-04-08T10:40:43.169" v="1441"/>
          <ac:spMkLst>
            <pc:docMk/>
            <pc:sldMk cId="494186596" sldId="2076136269"/>
            <ac:spMk id="536" creationId="{47FD1065-C91E-4F81-9A24-EA7A32237545}"/>
          </ac:spMkLst>
        </pc:spChg>
        <pc:spChg chg="mod">
          <ac:chgData name="Vesa Juvonen" userId="c7243be1-99a3-4752-ab2a-0cf698cf8236" providerId="ADAL" clId="{308A4B3C-A405-42DB-AF85-D2078899C16D}" dt="2021-04-08T10:40:43.169" v="1441"/>
          <ac:spMkLst>
            <pc:docMk/>
            <pc:sldMk cId="494186596" sldId="2076136269"/>
            <ac:spMk id="537" creationId="{69C18B57-0D20-4F34-B8C7-7F9467313678}"/>
          </ac:spMkLst>
        </pc:spChg>
        <pc:spChg chg="mod">
          <ac:chgData name="Vesa Juvonen" userId="c7243be1-99a3-4752-ab2a-0cf698cf8236" providerId="ADAL" clId="{308A4B3C-A405-42DB-AF85-D2078899C16D}" dt="2021-04-08T10:40:43.169" v="1441"/>
          <ac:spMkLst>
            <pc:docMk/>
            <pc:sldMk cId="494186596" sldId="2076136269"/>
            <ac:spMk id="538" creationId="{6AC7AE21-97B1-43BE-905C-E3A149C20AF1}"/>
          </ac:spMkLst>
        </pc:spChg>
        <pc:spChg chg="mod">
          <ac:chgData name="Vesa Juvonen" userId="c7243be1-99a3-4752-ab2a-0cf698cf8236" providerId="ADAL" clId="{308A4B3C-A405-42DB-AF85-D2078899C16D}" dt="2021-04-08T10:40:43.169" v="1441"/>
          <ac:spMkLst>
            <pc:docMk/>
            <pc:sldMk cId="494186596" sldId="2076136269"/>
            <ac:spMk id="539" creationId="{96FD377E-149F-40F4-AD36-0B68E80AFC4A}"/>
          </ac:spMkLst>
        </pc:spChg>
        <pc:spChg chg="mod">
          <ac:chgData name="Vesa Juvonen" userId="c7243be1-99a3-4752-ab2a-0cf698cf8236" providerId="ADAL" clId="{308A4B3C-A405-42DB-AF85-D2078899C16D}" dt="2021-04-08T10:40:43.169" v="1441"/>
          <ac:spMkLst>
            <pc:docMk/>
            <pc:sldMk cId="494186596" sldId="2076136269"/>
            <ac:spMk id="541" creationId="{4481F2F4-587B-48FE-AAB9-9F2F40F81C62}"/>
          </ac:spMkLst>
        </pc:spChg>
        <pc:spChg chg="mod">
          <ac:chgData name="Vesa Juvonen" userId="c7243be1-99a3-4752-ab2a-0cf698cf8236" providerId="ADAL" clId="{308A4B3C-A405-42DB-AF85-D2078899C16D}" dt="2021-04-08T10:40:43.169" v="1441"/>
          <ac:spMkLst>
            <pc:docMk/>
            <pc:sldMk cId="494186596" sldId="2076136269"/>
            <ac:spMk id="542" creationId="{4093F5A4-769E-4A3C-A376-B0AC578C84EC}"/>
          </ac:spMkLst>
        </pc:spChg>
        <pc:spChg chg="mod">
          <ac:chgData name="Vesa Juvonen" userId="c7243be1-99a3-4752-ab2a-0cf698cf8236" providerId="ADAL" clId="{308A4B3C-A405-42DB-AF85-D2078899C16D}" dt="2021-04-08T10:40:43.169" v="1441"/>
          <ac:spMkLst>
            <pc:docMk/>
            <pc:sldMk cId="494186596" sldId="2076136269"/>
            <ac:spMk id="544" creationId="{1ED09F67-6E0F-4DA5-B6F7-71F4A95F9DBC}"/>
          </ac:spMkLst>
        </pc:spChg>
        <pc:spChg chg="mod">
          <ac:chgData name="Vesa Juvonen" userId="c7243be1-99a3-4752-ab2a-0cf698cf8236" providerId="ADAL" clId="{308A4B3C-A405-42DB-AF85-D2078899C16D}" dt="2021-04-08T10:40:43.169" v="1441"/>
          <ac:spMkLst>
            <pc:docMk/>
            <pc:sldMk cId="494186596" sldId="2076136269"/>
            <ac:spMk id="545" creationId="{FD1B3364-2E0D-4D89-A45D-D87201DBF55B}"/>
          </ac:spMkLst>
        </pc:spChg>
        <pc:spChg chg="mod">
          <ac:chgData name="Vesa Juvonen" userId="c7243be1-99a3-4752-ab2a-0cf698cf8236" providerId="ADAL" clId="{308A4B3C-A405-42DB-AF85-D2078899C16D}" dt="2021-04-08T10:40:43.169" v="1441"/>
          <ac:spMkLst>
            <pc:docMk/>
            <pc:sldMk cId="494186596" sldId="2076136269"/>
            <ac:spMk id="546" creationId="{894B5509-96EE-46E9-9FEE-CDB851A54768}"/>
          </ac:spMkLst>
        </pc:spChg>
        <pc:spChg chg="mod">
          <ac:chgData name="Vesa Juvonen" userId="c7243be1-99a3-4752-ab2a-0cf698cf8236" providerId="ADAL" clId="{308A4B3C-A405-42DB-AF85-D2078899C16D}" dt="2021-04-08T10:40:43.169" v="1441"/>
          <ac:spMkLst>
            <pc:docMk/>
            <pc:sldMk cId="494186596" sldId="2076136269"/>
            <ac:spMk id="547" creationId="{C17E7AA9-FC36-4A6F-9AD2-5D6FCD497428}"/>
          </ac:spMkLst>
        </pc:spChg>
        <pc:spChg chg="mod">
          <ac:chgData name="Vesa Juvonen" userId="c7243be1-99a3-4752-ab2a-0cf698cf8236" providerId="ADAL" clId="{308A4B3C-A405-42DB-AF85-D2078899C16D}" dt="2021-04-08T10:40:43.169" v="1441"/>
          <ac:spMkLst>
            <pc:docMk/>
            <pc:sldMk cId="494186596" sldId="2076136269"/>
            <ac:spMk id="548" creationId="{0476CD8B-8BE8-48E2-9BA3-13E6CFCDB398}"/>
          </ac:spMkLst>
        </pc:spChg>
        <pc:spChg chg="mod">
          <ac:chgData name="Vesa Juvonen" userId="c7243be1-99a3-4752-ab2a-0cf698cf8236" providerId="ADAL" clId="{308A4B3C-A405-42DB-AF85-D2078899C16D}" dt="2021-04-08T10:40:43.169" v="1441"/>
          <ac:spMkLst>
            <pc:docMk/>
            <pc:sldMk cId="494186596" sldId="2076136269"/>
            <ac:spMk id="549" creationId="{09C34BCF-9A91-497A-8AD4-2E06EF480DB2}"/>
          </ac:spMkLst>
        </pc:spChg>
        <pc:spChg chg="mod">
          <ac:chgData name="Vesa Juvonen" userId="c7243be1-99a3-4752-ab2a-0cf698cf8236" providerId="ADAL" clId="{308A4B3C-A405-42DB-AF85-D2078899C16D}" dt="2021-04-08T10:40:43.169" v="1441"/>
          <ac:spMkLst>
            <pc:docMk/>
            <pc:sldMk cId="494186596" sldId="2076136269"/>
            <ac:spMk id="550" creationId="{153B530C-AFD5-46C0-A580-9E295B5E5C6F}"/>
          </ac:spMkLst>
        </pc:spChg>
        <pc:spChg chg="mod">
          <ac:chgData name="Vesa Juvonen" userId="c7243be1-99a3-4752-ab2a-0cf698cf8236" providerId="ADAL" clId="{308A4B3C-A405-42DB-AF85-D2078899C16D}" dt="2021-04-08T10:40:43.169" v="1441"/>
          <ac:spMkLst>
            <pc:docMk/>
            <pc:sldMk cId="494186596" sldId="2076136269"/>
            <ac:spMk id="552" creationId="{0FCF5508-8C0D-406A-8FBC-E974D8A47B26}"/>
          </ac:spMkLst>
        </pc:spChg>
        <pc:spChg chg="mod">
          <ac:chgData name="Vesa Juvonen" userId="c7243be1-99a3-4752-ab2a-0cf698cf8236" providerId="ADAL" clId="{308A4B3C-A405-42DB-AF85-D2078899C16D}" dt="2021-04-08T10:40:43.169" v="1441"/>
          <ac:spMkLst>
            <pc:docMk/>
            <pc:sldMk cId="494186596" sldId="2076136269"/>
            <ac:spMk id="554" creationId="{E4D1C381-BEC1-477D-BCE0-7623314B2237}"/>
          </ac:spMkLst>
        </pc:spChg>
        <pc:spChg chg="mod">
          <ac:chgData name="Vesa Juvonen" userId="c7243be1-99a3-4752-ab2a-0cf698cf8236" providerId="ADAL" clId="{308A4B3C-A405-42DB-AF85-D2078899C16D}" dt="2021-04-08T10:40:43.169" v="1441"/>
          <ac:spMkLst>
            <pc:docMk/>
            <pc:sldMk cId="494186596" sldId="2076136269"/>
            <ac:spMk id="555" creationId="{D40652B9-CB9C-43AC-8DEA-823D16BB3CA4}"/>
          </ac:spMkLst>
        </pc:spChg>
        <pc:spChg chg="mod">
          <ac:chgData name="Vesa Juvonen" userId="c7243be1-99a3-4752-ab2a-0cf698cf8236" providerId="ADAL" clId="{308A4B3C-A405-42DB-AF85-D2078899C16D}" dt="2021-04-08T10:40:43.169" v="1441"/>
          <ac:spMkLst>
            <pc:docMk/>
            <pc:sldMk cId="494186596" sldId="2076136269"/>
            <ac:spMk id="556" creationId="{2F964F94-A717-4E49-B97D-1398E1B582CE}"/>
          </ac:spMkLst>
        </pc:spChg>
        <pc:spChg chg="mod">
          <ac:chgData name="Vesa Juvonen" userId="c7243be1-99a3-4752-ab2a-0cf698cf8236" providerId="ADAL" clId="{308A4B3C-A405-42DB-AF85-D2078899C16D}" dt="2021-04-08T10:40:43.169" v="1441"/>
          <ac:spMkLst>
            <pc:docMk/>
            <pc:sldMk cId="494186596" sldId="2076136269"/>
            <ac:spMk id="558" creationId="{29E40324-A8F5-468D-B104-8FB3ACF2C84D}"/>
          </ac:spMkLst>
        </pc:spChg>
        <pc:spChg chg="mod">
          <ac:chgData name="Vesa Juvonen" userId="c7243be1-99a3-4752-ab2a-0cf698cf8236" providerId="ADAL" clId="{308A4B3C-A405-42DB-AF85-D2078899C16D}" dt="2021-04-08T10:40:43.169" v="1441"/>
          <ac:spMkLst>
            <pc:docMk/>
            <pc:sldMk cId="494186596" sldId="2076136269"/>
            <ac:spMk id="559" creationId="{D4FB7487-AE14-46CF-8D72-1071ED6ECD7B}"/>
          </ac:spMkLst>
        </pc:spChg>
        <pc:spChg chg="mod">
          <ac:chgData name="Vesa Juvonen" userId="c7243be1-99a3-4752-ab2a-0cf698cf8236" providerId="ADAL" clId="{308A4B3C-A405-42DB-AF85-D2078899C16D}" dt="2021-04-08T10:40:43.169" v="1441"/>
          <ac:spMkLst>
            <pc:docMk/>
            <pc:sldMk cId="494186596" sldId="2076136269"/>
            <ac:spMk id="560" creationId="{AAF3E614-1D16-4444-82B3-F91B67631B70}"/>
          </ac:spMkLst>
        </pc:spChg>
        <pc:spChg chg="mod">
          <ac:chgData name="Vesa Juvonen" userId="c7243be1-99a3-4752-ab2a-0cf698cf8236" providerId="ADAL" clId="{308A4B3C-A405-42DB-AF85-D2078899C16D}" dt="2021-04-08T10:40:43.169" v="1441"/>
          <ac:spMkLst>
            <pc:docMk/>
            <pc:sldMk cId="494186596" sldId="2076136269"/>
            <ac:spMk id="561" creationId="{3E030775-856C-44A0-86E1-430E285E41E5}"/>
          </ac:spMkLst>
        </pc:spChg>
        <pc:spChg chg="mod">
          <ac:chgData name="Vesa Juvonen" userId="c7243be1-99a3-4752-ab2a-0cf698cf8236" providerId="ADAL" clId="{308A4B3C-A405-42DB-AF85-D2078899C16D}" dt="2021-04-08T10:40:43.169" v="1441"/>
          <ac:spMkLst>
            <pc:docMk/>
            <pc:sldMk cId="494186596" sldId="2076136269"/>
            <ac:spMk id="562" creationId="{1113AB44-EDD5-47B1-9B77-0EDFD38CE2C9}"/>
          </ac:spMkLst>
        </pc:spChg>
        <pc:spChg chg="mod">
          <ac:chgData name="Vesa Juvonen" userId="c7243be1-99a3-4752-ab2a-0cf698cf8236" providerId="ADAL" clId="{308A4B3C-A405-42DB-AF85-D2078899C16D}" dt="2021-04-08T10:40:43.169" v="1441"/>
          <ac:spMkLst>
            <pc:docMk/>
            <pc:sldMk cId="494186596" sldId="2076136269"/>
            <ac:spMk id="563" creationId="{FB2C962F-5460-495E-AE45-3723B914F60C}"/>
          </ac:spMkLst>
        </pc:spChg>
        <pc:spChg chg="mod">
          <ac:chgData name="Vesa Juvonen" userId="c7243be1-99a3-4752-ab2a-0cf698cf8236" providerId="ADAL" clId="{308A4B3C-A405-42DB-AF85-D2078899C16D}" dt="2021-04-08T10:40:43.169" v="1441"/>
          <ac:spMkLst>
            <pc:docMk/>
            <pc:sldMk cId="494186596" sldId="2076136269"/>
            <ac:spMk id="567" creationId="{E030E491-E769-45EE-B9BB-643BCF76C648}"/>
          </ac:spMkLst>
        </pc:spChg>
        <pc:spChg chg="mod">
          <ac:chgData name="Vesa Juvonen" userId="c7243be1-99a3-4752-ab2a-0cf698cf8236" providerId="ADAL" clId="{308A4B3C-A405-42DB-AF85-D2078899C16D}" dt="2021-04-08T10:40:43.169" v="1441"/>
          <ac:spMkLst>
            <pc:docMk/>
            <pc:sldMk cId="494186596" sldId="2076136269"/>
            <ac:spMk id="568" creationId="{A14EEA6B-B2D5-4379-B7A2-E6260DECA926}"/>
          </ac:spMkLst>
        </pc:spChg>
        <pc:spChg chg="mod">
          <ac:chgData name="Vesa Juvonen" userId="c7243be1-99a3-4752-ab2a-0cf698cf8236" providerId="ADAL" clId="{308A4B3C-A405-42DB-AF85-D2078899C16D}" dt="2021-04-08T10:40:43.169" v="1441"/>
          <ac:spMkLst>
            <pc:docMk/>
            <pc:sldMk cId="494186596" sldId="2076136269"/>
            <ac:spMk id="569" creationId="{7D0B84E7-60D5-4ABA-A884-98B8D52BAACC}"/>
          </ac:spMkLst>
        </pc:spChg>
        <pc:spChg chg="mod">
          <ac:chgData name="Vesa Juvonen" userId="c7243be1-99a3-4752-ab2a-0cf698cf8236" providerId="ADAL" clId="{308A4B3C-A405-42DB-AF85-D2078899C16D}" dt="2021-04-08T10:40:43.169" v="1441"/>
          <ac:spMkLst>
            <pc:docMk/>
            <pc:sldMk cId="494186596" sldId="2076136269"/>
            <ac:spMk id="570" creationId="{8BD2C47F-9EBF-473B-B988-CDA3ABA14322}"/>
          </ac:spMkLst>
        </pc:spChg>
        <pc:spChg chg="mod">
          <ac:chgData name="Vesa Juvonen" userId="c7243be1-99a3-4752-ab2a-0cf698cf8236" providerId="ADAL" clId="{308A4B3C-A405-42DB-AF85-D2078899C16D}" dt="2021-04-08T10:40:43.169" v="1441"/>
          <ac:spMkLst>
            <pc:docMk/>
            <pc:sldMk cId="494186596" sldId="2076136269"/>
            <ac:spMk id="571" creationId="{E50DA5CB-D898-4F36-ADE8-563A7CEC534E}"/>
          </ac:spMkLst>
        </pc:spChg>
        <pc:spChg chg="mod">
          <ac:chgData name="Vesa Juvonen" userId="c7243be1-99a3-4752-ab2a-0cf698cf8236" providerId="ADAL" clId="{308A4B3C-A405-42DB-AF85-D2078899C16D}" dt="2021-04-08T10:40:43.169" v="1441"/>
          <ac:spMkLst>
            <pc:docMk/>
            <pc:sldMk cId="494186596" sldId="2076136269"/>
            <ac:spMk id="572" creationId="{D0B98A74-C51E-49DD-B479-8E35A925F38E}"/>
          </ac:spMkLst>
        </pc:spChg>
        <pc:spChg chg="mod">
          <ac:chgData name="Vesa Juvonen" userId="c7243be1-99a3-4752-ab2a-0cf698cf8236" providerId="ADAL" clId="{308A4B3C-A405-42DB-AF85-D2078899C16D}" dt="2021-04-08T10:40:43.169" v="1441"/>
          <ac:spMkLst>
            <pc:docMk/>
            <pc:sldMk cId="494186596" sldId="2076136269"/>
            <ac:spMk id="573" creationId="{9FCAD066-4EC9-4E5D-ABA7-C2FFCD97682A}"/>
          </ac:spMkLst>
        </pc:spChg>
        <pc:spChg chg="mod">
          <ac:chgData name="Vesa Juvonen" userId="c7243be1-99a3-4752-ab2a-0cf698cf8236" providerId="ADAL" clId="{308A4B3C-A405-42DB-AF85-D2078899C16D}" dt="2021-04-08T10:40:43.169" v="1441"/>
          <ac:spMkLst>
            <pc:docMk/>
            <pc:sldMk cId="494186596" sldId="2076136269"/>
            <ac:spMk id="574" creationId="{EA6E3F80-9F38-48B9-B00B-DF63FAD1C65B}"/>
          </ac:spMkLst>
        </pc:spChg>
        <pc:spChg chg="mod">
          <ac:chgData name="Vesa Juvonen" userId="c7243be1-99a3-4752-ab2a-0cf698cf8236" providerId="ADAL" clId="{308A4B3C-A405-42DB-AF85-D2078899C16D}" dt="2021-04-08T10:40:43.169" v="1441"/>
          <ac:spMkLst>
            <pc:docMk/>
            <pc:sldMk cId="494186596" sldId="2076136269"/>
            <ac:spMk id="575" creationId="{1BE97D72-1F21-4D4C-9979-EE6855F7523A}"/>
          </ac:spMkLst>
        </pc:spChg>
        <pc:spChg chg="mod">
          <ac:chgData name="Vesa Juvonen" userId="c7243be1-99a3-4752-ab2a-0cf698cf8236" providerId="ADAL" clId="{308A4B3C-A405-42DB-AF85-D2078899C16D}" dt="2021-04-08T10:40:43.169" v="1441"/>
          <ac:spMkLst>
            <pc:docMk/>
            <pc:sldMk cId="494186596" sldId="2076136269"/>
            <ac:spMk id="576" creationId="{DC472D82-1532-49AC-93BE-0F2A67EB40AF}"/>
          </ac:spMkLst>
        </pc:spChg>
        <pc:spChg chg="mod">
          <ac:chgData name="Vesa Juvonen" userId="c7243be1-99a3-4752-ab2a-0cf698cf8236" providerId="ADAL" clId="{308A4B3C-A405-42DB-AF85-D2078899C16D}" dt="2021-04-08T10:40:43.169" v="1441"/>
          <ac:spMkLst>
            <pc:docMk/>
            <pc:sldMk cId="494186596" sldId="2076136269"/>
            <ac:spMk id="577" creationId="{6742F856-D746-4FF3-8857-BC2672D66D47}"/>
          </ac:spMkLst>
        </pc:spChg>
        <pc:spChg chg="mod">
          <ac:chgData name="Vesa Juvonen" userId="c7243be1-99a3-4752-ab2a-0cf698cf8236" providerId="ADAL" clId="{308A4B3C-A405-42DB-AF85-D2078899C16D}" dt="2021-04-08T10:40:43.169" v="1441"/>
          <ac:spMkLst>
            <pc:docMk/>
            <pc:sldMk cId="494186596" sldId="2076136269"/>
            <ac:spMk id="578" creationId="{B282EE62-0AB9-4150-8309-953FF780ECEE}"/>
          </ac:spMkLst>
        </pc:spChg>
        <pc:spChg chg="mod">
          <ac:chgData name="Vesa Juvonen" userId="c7243be1-99a3-4752-ab2a-0cf698cf8236" providerId="ADAL" clId="{308A4B3C-A405-42DB-AF85-D2078899C16D}" dt="2021-04-08T10:40:43.169" v="1441"/>
          <ac:spMkLst>
            <pc:docMk/>
            <pc:sldMk cId="494186596" sldId="2076136269"/>
            <ac:spMk id="579" creationId="{6A7D4E06-2E05-4BB6-9E6B-68EE8EF8F8F1}"/>
          </ac:spMkLst>
        </pc:spChg>
        <pc:spChg chg="mod">
          <ac:chgData name="Vesa Juvonen" userId="c7243be1-99a3-4752-ab2a-0cf698cf8236" providerId="ADAL" clId="{308A4B3C-A405-42DB-AF85-D2078899C16D}" dt="2021-04-08T10:40:43.169" v="1441"/>
          <ac:spMkLst>
            <pc:docMk/>
            <pc:sldMk cId="494186596" sldId="2076136269"/>
            <ac:spMk id="580" creationId="{EAE86FF6-411E-40DA-BD7D-992866855F16}"/>
          </ac:spMkLst>
        </pc:spChg>
        <pc:spChg chg="mod">
          <ac:chgData name="Vesa Juvonen" userId="c7243be1-99a3-4752-ab2a-0cf698cf8236" providerId="ADAL" clId="{308A4B3C-A405-42DB-AF85-D2078899C16D}" dt="2021-04-08T10:40:43.169" v="1441"/>
          <ac:spMkLst>
            <pc:docMk/>
            <pc:sldMk cId="494186596" sldId="2076136269"/>
            <ac:spMk id="581" creationId="{98CA896D-8F65-441F-9A30-9399A0582208}"/>
          </ac:spMkLst>
        </pc:spChg>
        <pc:spChg chg="mod">
          <ac:chgData name="Vesa Juvonen" userId="c7243be1-99a3-4752-ab2a-0cf698cf8236" providerId="ADAL" clId="{308A4B3C-A405-42DB-AF85-D2078899C16D}" dt="2021-04-08T10:40:43.169" v="1441"/>
          <ac:spMkLst>
            <pc:docMk/>
            <pc:sldMk cId="494186596" sldId="2076136269"/>
            <ac:spMk id="582" creationId="{8028ABC0-339C-49F0-9591-4A14051A9FC1}"/>
          </ac:spMkLst>
        </pc:spChg>
        <pc:spChg chg="mod">
          <ac:chgData name="Vesa Juvonen" userId="c7243be1-99a3-4752-ab2a-0cf698cf8236" providerId="ADAL" clId="{308A4B3C-A405-42DB-AF85-D2078899C16D}" dt="2021-04-08T10:40:43.169" v="1441"/>
          <ac:spMkLst>
            <pc:docMk/>
            <pc:sldMk cId="494186596" sldId="2076136269"/>
            <ac:spMk id="583" creationId="{CF008C3E-861D-4E80-97DF-47A723D4ADC6}"/>
          </ac:spMkLst>
        </pc:spChg>
        <pc:spChg chg="mod">
          <ac:chgData name="Vesa Juvonen" userId="c7243be1-99a3-4752-ab2a-0cf698cf8236" providerId="ADAL" clId="{308A4B3C-A405-42DB-AF85-D2078899C16D}" dt="2021-04-08T10:40:43.169" v="1441"/>
          <ac:spMkLst>
            <pc:docMk/>
            <pc:sldMk cId="494186596" sldId="2076136269"/>
            <ac:spMk id="584" creationId="{36778DC1-C9EE-4740-A6B3-D8F844515CB9}"/>
          </ac:spMkLst>
        </pc:spChg>
        <pc:spChg chg="mod">
          <ac:chgData name="Vesa Juvonen" userId="c7243be1-99a3-4752-ab2a-0cf698cf8236" providerId="ADAL" clId="{308A4B3C-A405-42DB-AF85-D2078899C16D}" dt="2021-04-08T10:40:43.169" v="1441"/>
          <ac:spMkLst>
            <pc:docMk/>
            <pc:sldMk cId="494186596" sldId="2076136269"/>
            <ac:spMk id="585" creationId="{8E519A4F-4C6B-4E30-ACD1-E0232917F0B7}"/>
          </ac:spMkLst>
        </pc:spChg>
        <pc:spChg chg="mod">
          <ac:chgData name="Vesa Juvonen" userId="c7243be1-99a3-4752-ab2a-0cf698cf8236" providerId="ADAL" clId="{308A4B3C-A405-42DB-AF85-D2078899C16D}" dt="2021-04-08T10:40:43.169" v="1441"/>
          <ac:spMkLst>
            <pc:docMk/>
            <pc:sldMk cId="494186596" sldId="2076136269"/>
            <ac:spMk id="586" creationId="{3B4FF5AB-0D72-4ADF-A1E1-51F6509A4DF8}"/>
          </ac:spMkLst>
        </pc:spChg>
        <pc:spChg chg="mod">
          <ac:chgData name="Vesa Juvonen" userId="c7243be1-99a3-4752-ab2a-0cf698cf8236" providerId="ADAL" clId="{308A4B3C-A405-42DB-AF85-D2078899C16D}" dt="2021-04-08T10:40:43.169" v="1441"/>
          <ac:spMkLst>
            <pc:docMk/>
            <pc:sldMk cId="494186596" sldId="2076136269"/>
            <ac:spMk id="587" creationId="{CF30929B-7A12-4837-B3E9-58183E6CECEF}"/>
          </ac:spMkLst>
        </pc:spChg>
        <pc:spChg chg="mod">
          <ac:chgData name="Vesa Juvonen" userId="c7243be1-99a3-4752-ab2a-0cf698cf8236" providerId="ADAL" clId="{308A4B3C-A405-42DB-AF85-D2078899C16D}" dt="2021-04-08T10:40:43.169" v="1441"/>
          <ac:spMkLst>
            <pc:docMk/>
            <pc:sldMk cId="494186596" sldId="2076136269"/>
            <ac:spMk id="588" creationId="{81845DED-3104-430C-B3A8-A314E5C24F4B}"/>
          </ac:spMkLst>
        </pc:spChg>
        <pc:spChg chg="mod">
          <ac:chgData name="Vesa Juvonen" userId="c7243be1-99a3-4752-ab2a-0cf698cf8236" providerId="ADAL" clId="{308A4B3C-A405-42DB-AF85-D2078899C16D}" dt="2021-04-08T10:40:43.169" v="1441"/>
          <ac:spMkLst>
            <pc:docMk/>
            <pc:sldMk cId="494186596" sldId="2076136269"/>
            <ac:spMk id="589" creationId="{B4C2BCCB-A396-452D-9ADD-703819F0AFDC}"/>
          </ac:spMkLst>
        </pc:spChg>
        <pc:spChg chg="mod">
          <ac:chgData name="Vesa Juvonen" userId="c7243be1-99a3-4752-ab2a-0cf698cf8236" providerId="ADAL" clId="{308A4B3C-A405-42DB-AF85-D2078899C16D}" dt="2021-04-08T10:40:43.169" v="1441"/>
          <ac:spMkLst>
            <pc:docMk/>
            <pc:sldMk cId="494186596" sldId="2076136269"/>
            <ac:spMk id="590" creationId="{4246FAF7-DF6F-4932-8F7F-F5A40FC05268}"/>
          </ac:spMkLst>
        </pc:spChg>
        <pc:spChg chg="mod">
          <ac:chgData name="Vesa Juvonen" userId="c7243be1-99a3-4752-ab2a-0cf698cf8236" providerId="ADAL" clId="{308A4B3C-A405-42DB-AF85-D2078899C16D}" dt="2021-04-08T10:40:43.169" v="1441"/>
          <ac:spMkLst>
            <pc:docMk/>
            <pc:sldMk cId="494186596" sldId="2076136269"/>
            <ac:spMk id="591" creationId="{5D15CA54-1135-46D2-BB63-72D12A737DC6}"/>
          </ac:spMkLst>
        </pc:spChg>
        <pc:spChg chg="mod">
          <ac:chgData name="Vesa Juvonen" userId="c7243be1-99a3-4752-ab2a-0cf698cf8236" providerId="ADAL" clId="{308A4B3C-A405-42DB-AF85-D2078899C16D}" dt="2021-04-08T10:40:43.169" v="1441"/>
          <ac:spMkLst>
            <pc:docMk/>
            <pc:sldMk cId="494186596" sldId="2076136269"/>
            <ac:spMk id="592" creationId="{F89FDF57-FD71-4731-8645-FF94DC285AB2}"/>
          </ac:spMkLst>
        </pc:spChg>
        <pc:spChg chg="mod">
          <ac:chgData name="Vesa Juvonen" userId="c7243be1-99a3-4752-ab2a-0cf698cf8236" providerId="ADAL" clId="{308A4B3C-A405-42DB-AF85-D2078899C16D}" dt="2021-04-08T10:40:43.169" v="1441"/>
          <ac:spMkLst>
            <pc:docMk/>
            <pc:sldMk cId="494186596" sldId="2076136269"/>
            <ac:spMk id="593" creationId="{BC1E3A4E-F43F-4D3E-AE69-7FFD8A4EF5DC}"/>
          </ac:spMkLst>
        </pc:spChg>
        <pc:spChg chg="mod">
          <ac:chgData name="Vesa Juvonen" userId="c7243be1-99a3-4752-ab2a-0cf698cf8236" providerId="ADAL" clId="{308A4B3C-A405-42DB-AF85-D2078899C16D}" dt="2021-04-08T10:40:43.169" v="1441"/>
          <ac:spMkLst>
            <pc:docMk/>
            <pc:sldMk cId="494186596" sldId="2076136269"/>
            <ac:spMk id="594" creationId="{D044C2A6-BF17-4468-B2C1-1582F91D7336}"/>
          </ac:spMkLst>
        </pc:spChg>
        <pc:spChg chg="mod">
          <ac:chgData name="Vesa Juvonen" userId="c7243be1-99a3-4752-ab2a-0cf698cf8236" providerId="ADAL" clId="{308A4B3C-A405-42DB-AF85-D2078899C16D}" dt="2021-04-08T10:40:43.169" v="1441"/>
          <ac:spMkLst>
            <pc:docMk/>
            <pc:sldMk cId="494186596" sldId="2076136269"/>
            <ac:spMk id="595" creationId="{64D2105D-16B8-414E-8AAF-49E21699DDBF}"/>
          </ac:spMkLst>
        </pc:spChg>
        <pc:spChg chg="mod">
          <ac:chgData name="Vesa Juvonen" userId="c7243be1-99a3-4752-ab2a-0cf698cf8236" providerId="ADAL" clId="{308A4B3C-A405-42DB-AF85-D2078899C16D}" dt="2021-04-08T10:40:43.169" v="1441"/>
          <ac:spMkLst>
            <pc:docMk/>
            <pc:sldMk cId="494186596" sldId="2076136269"/>
            <ac:spMk id="596" creationId="{FD4F9628-8A93-4EAC-87A8-FADE9FEDC04F}"/>
          </ac:spMkLst>
        </pc:spChg>
        <pc:spChg chg="mod">
          <ac:chgData name="Vesa Juvonen" userId="c7243be1-99a3-4752-ab2a-0cf698cf8236" providerId="ADAL" clId="{308A4B3C-A405-42DB-AF85-D2078899C16D}" dt="2021-04-08T10:40:43.169" v="1441"/>
          <ac:spMkLst>
            <pc:docMk/>
            <pc:sldMk cId="494186596" sldId="2076136269"/>
            <ac:spMk id="597" creationId="{D85632A0-9C80-4A66-9E37-D20C9DC2BB7B}"/>
          </ac:spMkLst>
        </pc:spChg>
        <pc:spChg chg="mod">
          <ac:chgData name="Vesa Juvonen" userId="c7243be1-99a3-4752-ab2a-0cf698cf8236" providerId="ADAL" clId="{308A4B3C-A405-42DB-AF85-D2078899C16D}" dt="2021-04-08T10:40:43.169" v="1441"/>
          <ac:spMkLst>
            <pc:docMk/>
            <pc:sldMk cId="494186596" sldId="2076136269"/>
            <ac:spMk id="598" creationId="{844BE890-7F40-4FB1-8FF7-F3038A3231A2}"/>
          </ac:spMkLst>
        </pc:spChg>
        <pc:spChg chg="mod">
          <ac:chgData name="Vesa Juvonen" userId="c7243be1-99a3-4752-ab2a-0cf698cf8236" providerId="ADAL" clId="{308A4B3C-A405-42DB-AF85-D2078899C16D}" dt="2021-04-08T10:40:43.169" v="1441"/>
          <ac:spMkLst>
            <pc:docMk/>
            <pc:sldMk cId="494186596" sldId="2076136269"/>
            <ac:spMk id="599" creationId="{6E20A587-E67F-4B02-9670-E28EC8C34B6A}"/>
          </ac:spMkLst>
        </pc:spChg>
        <pc:spChg chg="mod">
          <ac:chgData name="Vesa Juvonen" userId="c7243be1-99a3-4752-ab2a-0cf698cf8236" providerId="ADAL" clId="{308A4B3C-A405-42DB-AF85-D2078899C16D}" dt="2021-04-08T10:40:43.169" v="1441"/>
          <ac:spMkLst>
            <pc:docMk/>
            <pc:sldMk cId="494186596" sldId="2076136269"/>
            <ac:spMk id="601" creationId="{1F0CF4AA-858C-4257-9B60-BD23F96CA1F5}"/>
          </ac:spMkLst>
        </pc:spChg>
        <pc:spChg chg="mod">
          <ac:chgData name="Vesa Juvonen" userId="c7243be1-99a3-4752-ab2a-0cf698cf8236" providerId="ADAL" clId="{308A4B3C-A405-42DB-AF85-D2078899C16D}" dt="2021-04-08T10:40:43.169" v="1441"/>
          <ac:spMkLst>
            <pc:docMk/>
            <pc:sldMk cId="494186596" sldId="2076136269"/>
            <ac:spMk id="602" creationId="{85E26D2A-D2CA-4E95-AA45-0C7EF9B17677}"/>
          </ac:spMkLst>
        </pc:spChg>
        <pc:spChg chg="add del mod">
          <ac:chgData name="Vesa Juvonen" userId="c7243be1-99a3-4752-ab2a-0cf698cf8236" providerId="ADAL" clId="{308A4B3C-A405-42DB-AF85-D2078899C16D}" dt="2021-04-08T10:40:53.286" v="1442" actId="21"/>
          <ac:spMkLst>
            <pc:docMk/>
            <pc:sldMk cId="494186596" sldId="2076136269"/>
            <ac:spMk id="603" creationId="{6E7471CC-9BAD-4C23-B0F4-FB51EE97B7FB}"/>
          </ac:spMkLst>
        </pc:spChg>
        <pc:spChg chg="add del mod">
          <ac:chgData name="Vesa Juvonen" userId="c7243be1-99a3-4752-ab2a-0cf698cf8236" providerId="ADAL" clId="{308A4B3C-A405-42DB-AF85-D2078899C16D}" dt="2021-04-08T10:40:53.286" v="1442" actId="21"/>
          <ac:spMkLst>
            <pc:docMk/>
            <pc:sldMk cId="494186596" sldId="2076136269"/>
            <ac:spMk id="604" creationId="{E2EDA800-DA90-4440-8328-B94602A865CB}"/>
          </ac:spMkLst>
        </pc:spChg>
        <pc:spChg chg="add del mod">
          <ac:chgData name="Vesa Juvonen" userId="c7243be1-99a3-4752-ab2a-0cf698cf8236" providerId="ADAL" clId="{308A4B3C-A405-42DB-AF85-D2078899C16D}" dt="2021-04-08T10:40:53.286" v="1442" actId="21"/>
          <ac:spMkLst>
            <pc:docMk/>
            <pc:sldMk cId="494186596" sldId="2076136269"/>
            <ac:spMk id="605" creationId="{B7B07D1E-D0DF-4E25-B058-E82631AE65F1}"/>
          </ac:spMkLst>
        </pc:spChg>
        <pc:spChg chg="add del mod">
          <ac:chgData name="Vesa Juvonen" userId="c7243be1-99a3-4752-ab2a-0cf698cf8236" providerId="ADAL" clId="{308A4B3C-A405-42DB-AF85-D2078899C16D}" dt="2021-04-08T10:40:53.286" v="1442" actId="21"/>
          <ac:spMkLst>
            <pc:docMk/>
            <pc:sldMk cId="494186596" sldId="2076136269"/>
            <ac:spMk id="608" creationId="{06083B66-D312-47EE-A3CE-09C9F50A28CC}"/>
          </ac:spMkLst>
        </pc:spChg>
        <pc:spChg chg="add del mod">
          <ac:chgData name="Vesa Juvonen" userId="c7243be1-99a3-4752-ab2a-0cf698cf8236" providerId="ADAL" clId="{308A4B3C-A405-42DB-AF85-D2078899C16D}" dt="2021-04-08T10:40:53.286" v="1442" actId="21"/>
          <ac:spMkLst>
            <pc:docMk/>
            <pc:sldMk cId="494186596" sldId="2076136269"/>
            <ac:spMk id="610" creationId="{C2864455-8204-4F47-9B92-18E192FB73F1}"/>
          </ac:spMkLst>
        </pc:spChg>
        <pc:spChg chg="add del mod">
          <ac:chgData name="Vesa Juvonen" userId="c7243be1-99a3-4752-ab2a-0cf698cf8236" providerId="ADAL" clId="{308A4B3C-A405-42DB-AF85-D2078899C16D}" dt="2021-04-08T10:40:53.286" v="1442" actId="21"/>
          <ac:spMkLst>
            <pc:docMk/>
            <pc:sldMk cId="494186596" sldId="2076136269"/>
            <ac:spMk id="614" creationId="{730530AE-C40A-4C1D-9F9C-6295F99E3DFA}"/>
          </ac:spMkLst>
        </pc:spChg>
        <pc:spChg chg="add del mod">
          <ac:chgData name="Vesa Juvonen" userId="c7243be1-99a3-4752-ab2a-0cf698cf8236" providerId="ADAL" clId="{308A4B3C-A405-42DB-AF85-D2078899C16D}" dt="2021-04-08T10:40:53.286" v="1442" actId="21"/>
          <ac:spMkLst>
            <pc:docMk/>
            <pc:sldMk cId="494186596" sldId="2076136269"/>
            <ac:spMk id="615" creationId="{9420A47F-CA68-438D-94C3-EE681B6B9B03}"/>
          </ac:spMkLst>
        </pc:spChg>
        <pc:spChg chg="mod">
          <ac:chgData name="Vesa Juvonen" userId="c7243be1-99a3-4752-ab2a-0cf698cf8236" providerId="ADAL" clId="{308A4B3C-A405-42DB-AF85-D2078899C16D}" dt="2021-04-08T10:40:43.169" v="1441"/>
          <ac:spMkLst>
            <pc:docMk/>
            <pc:sldMk cId="494186596" sldId="2076136269"/>
            <ac:spMk id="617" creationId="{50CB52C0-DA62-4F1A-AB13-22F54B377500}"/>
          </ac:spMkLst>
        </pc:spChg>
        <pc:spChg chg="mod">
          <ac:chgData name="Vesa Juvonen" userId="c7243be1-99a3-4752-ab2a-0cf698cf8236" providerId="ADAL" clId="{308A4B3C-A405-42DB-AF85-D2078899C16D}" dt="2021-04-08T10:40:43.169" v="1441"/>
          <ac:spMkLst>
            <pc:docMk/>
            <pc:sldMk cId="494186596" sldId="2076136269"/>
            <ac:spMk id="619" creationId="{A290C080-C947-4AD9-B4E6-97844D1E6301}"/>
          </ac:spMkLst>
        </pc:spChg>
        <pc:spChg chg="mod">
          <ac:chgData name="Vesa Juvonen" userId="c7243be1-99a3-4752-ab2a-0cf698cf8236" providerId="ADAL" clId="{308A4B3C-A405-42DB-AF85-D2078899C16D}" dt="2021-04-08T10:40:43.169" v="1441"/>
          <ac:spMkLst>
            <pc:docMk/>
            <pc:sldMk cId="494186596" sldId="2076136269"/>
            <ac:spMk id="620" creationId="{8F131B93-4088-451F-8691-99452FC2647B}"/>
          </ac:spMkLst>
        </pc:spChg>
        <pc:spChg chg="mod">
          <ac:chgData name="Vesa Juvonen" userId="c7243be1-99a3-4752-ab2a-0cf698cf8236" providerId="ADAL" clId="{308A4B3C-A405-42DB-AF85-D2078899C16D}" dt="2021-04-08T10:40:43.169" v="1441"/>
          <ac:spMkLst>
            <pc:docMk/>
            <pc:sldMk cId="494186596" sldId="2076136269"/>
            <ac:spMk id="622" creationId="{A7F52CF5-9E6B-47D7-AF43-A570ED5E52C5}"/>
          </ac:spMkLst>
        </pc:spChg>
        <pc:spChg chg="mod">
          <ac:chgData name="Vesa Juvonen" userId="c7243be1-99a3-4752-ab2a-0cf698cf8236" providerId="ADAL" clId="{308A4B3C-A405-42DB-AF85-D2078899C16D}" dt="2021-04-08T10:40:43.169" v="1441"/>
          <ac:spMkLst>
            <pc:docMk/>
            <pc:sldMk cId="494186596" sldId="2076136269"/>
            <ac:spMk id="623" creationId="{88C3275E-FF74-4D1A-B32C-75A4F944077E}"/>
          </ac:spMkLst>
        </pc:spChg>
        <pc:spChg chg="mod">
          <ac:chgData name="Vesa Juvonen" userId="c7243be1-99a3-4752-ab2a-0cf698cf8236" providerId="ADAL" clId="{308A4B3C-A405-42DB-AF85-D2078899C16D}" dt="2021-04-08T10:40:43.169" v="1441"/>
          <ac:spMkLst>
            <pc:docMk/>
            <pc:sldMk cId="494186596" sldId="2076136269"/>
            <ac:spMk id="624" creationId="{3A999C10-7EC4-4BED-9BE7-A1D876C00437}"/>
          </ac:spMkLst>
        </pc:spChg>
        <pc:spChg chg="mod">
          <ac:chgData name="Vesa Juvonen" userId="c7243be1-99a3-4752-ab2a-0cf698cf8236" providerId="ADAL" clId="{308A4B3C-A405-42DB-AF85-D2078899C16D}" dt="2021-04-08T10:40:43.169" v="1441"/>
          <ac:spMkLst>
            <pc:docMk/>
            <pc:sldMk cId="494186596" sldId="2076136269"/>
            <ac:spMk id="625" creationId="{395C694E-1975-4D2F-B5AA-B1CE307CC962}"/>
          </ac:spMkLst>
        </pc:spChg>
        <pc:spChg chg="mod">
          <ac:chgData name="Vesa Juvonen" userId="c7243be1-99a3-4752-ab2a-0cf698cf8236" providerId="ADAL" clId="{308A4B3C-A405-42DB-AF85-D2078899C16D}" dt="2021-04-08T10:40:43.169" v="1441"/>
          <ac:spMkLst>
            <pc:docMk/>
            <pc:sldMk cId="494186596" sldId="2076136269"/>
            <ac:spMk id="626" creationId="{305440C2-3AA3-459D-9808-D3050464670E}"/>
          </ac:spMkLst>
        </pc:spChg>
        <pc:spChg chg="mod">
          <ac:chgData name="Vesa Juvonen" userId="c7243be1-99a3-4752-ab2a-0cf698cf8236" providerId="ADAL" clId="{308A4B3C-A405-42DB-AF85-D2078899C16D}" dt="2021-04-08T10:40:43.169" v="1441"/>
          <ac:spMkLst>
            <pc:docMk/>
            <pc:sldMk cId="494186596" sldId="2076136269"/>
            <ac:spMk id="627" creationId="{35C7EFA3-46F4-46EF-AF0E-510B36C88785}"/>
          </ac:spMkLst>
        </pc:spChg>
        <pc:spChg chg="mod">
          <ac:chgData name="Vesa Juvonen" userId="c7243be1-99a3-4752-ab2a-0cf698cf8236" providerId="ADAL" clId="{308A4B3C-A405-42DB-AF85-D2078899C16D}" dt="2021-04-08T10:40:43.169" v="1441"/>
          <ac:spMkLst>
            <pc:docMk/>
            <pc:sldMk cId="494186596" sldId="2076136269"/>
            <ac:spMk id="628" creationId="{74E742FB-7CFC-4B83-B69B-0C80C2238505}"/>
          </ac:spMkLst>
        </pc:spChg>
        <pc:spChg chg="mod">
          <ac:chgData name="Vesa Juvonen" userId="c7243be1-99a3-4752-ab2a-0cf698cf8236" providerId="ADAL" clId="{308A4B3C-A405-42DB-AF85-D2078899C16D}" dt="2021-04-08T10:40:43.169" v="1441"/>
          <ac:spMkLst>
            <pc:docMk/>
            <pc:sldMk cId="494186596" sldId="2076136269"/>
            <ac:spMk id="629" creationId="{D77892F5-3F36-491F-870D-D102C3A7492F}"/>
          </ac:spMkLst>
        </pc:spChg>
        <pc:spChg chg="mod">
          <ac:chgData name="Vesa Juvonen" userId="c7243be1-99a3-4752-ab2a-0cf698cf8236" providerId="ADAL" clId="{308A4B3C-A405-42DB-AF85-D2078899C16D}" dt="2021-04-08T10:40:43.169" v="1441"/>
          <ac:spMkLst>
            <pc:docMk/>
            <pc:sldMk cId="494186596" sldId="2076136269"/>
            <ac:spMk id="630" creationId="{D5E4AF14-BA67-4D86-8E59-1380FEA42D77}"/>
          </ac:spMkLst>
        </pc:spChg>
        <pc:spChg chg="mod">
          <ac:chgData name="Vesa Juvonen" userId="c7243be1-99a3-4752-ab2a-0cf698cf8236" providerId="ADAL" clId="{308A4B3C-A405-42DB-AF85-D2078899C16D}" dt="2021-04-08T10:40:43.169" v="1441"/>
          <ac:spMkLst>
            <pc:docMk/>
            <pc:sldMk cId="494186596" sldId="2076136269"/>
            <ac:spMk id="631" creationId="{72F76A36-CE4C-46C5-935E-E10994C37B3F}"/>
          </ac:spMkLst>
        </pc:spChg>
        <pc:spChg chg="mod">
          <ac:chgData name="Vesa Juvonen" userId="c7243be1-99a3-4752-ab2a-0cf698cf8236" providerId="ADAL" clId="{308A4B3C-A405-42DB-AF85-D2078899C16D}" dt="2021-04-08T10:40:43.169" v="1441"/>
          <ac:spMkLst>
            <pc:docMk/>
            <pc:sldMk cId="494186596" sldId="2076136269"/>
            <ac:spMk id="632" creationId="{A981B987-1EA6-4639-B8A9-89626BCF2A4E}"/>
          </ac:spMkLst>
        </pc:spChg>
        <pc:spChg chg="mod">
          <ac:chgData name="Vesa Juvonen" userId="c7243be1-99a3-4752-ab2a-0cf698cf8236" providerId="ADAL" clId="{308A4B3C-A405-42DB-AF85-D2078899C16D}" dt="2021-04-08T10:40:43.169" v="1441"/>
          <ac:spMkLst>
            <pc:docMk/>
            <pc:sldMk cId="494186596" sldId="2076136269"/>
            <ac:spMk id="633" creationId="{ED319FD8-9196-4F28-A6B8-A3DBB2C30198}"/>
          </ac:spMkLst>
        </pc:spChg>
        <pc:spChg chg="mod">
          <ac:chgData name="Vesa Juvonen" userId="c7243be1-99a3-4752-ab2a-0cf698cf8236" providerId="ADAL" clId="{308A4B3C-A405-42DB-AF85-D2078899C16D}" dt="2021-04-08T10:40:43.169" v="1441"/>
          <ac:spMkLst>
            <pc:docMk/>
            <pc:sldMk cId="494186596" sldId="2076136269"/>
            <ac:spMk id="634" creationId="{E240D0C3-37C7-4AD3-86EA-449CE986C28F}"/>
          </ac:spMkLst>
        </pc:spChg>
        <pc:spChg chg="mod">
          <ac:chgData name="Vesa Juvonen" userId="c7243be1-99a3-4752-ab2a-0cf698cf8236" providerId="ADAL" clId="{308A4B3C-A405-42DB-AF85-D2078899C16D}" dt="2021-04-08T10:40:43.169" v="1441"/>
          <ac:spMkLst>
            <pc:docMk/>
            <pc:sldMk cId="494186596" sldId="2076136269"/>
            <ac:spMk id="635" creationId="{FAD7B7BC-0621-4BC2-B7B9-D7E5A6F8C905}"/>
          </ac:spMkLst>
        </pc:spChg>
        <pc:spChg chg="mod">
          <ac:chgData name="Vesa Juvonen" userId="c7243be1-99a3-4752-ab2a-0cf698cf8236" providerId="ADAL" clId="{308A4B3C-A405-42DB-AF85-D2078899C16D}" dt="2021-04-08T10:40:43.169" v="1441"/>
          <ac:spMkLst>
            <pc:docMk/>
            <pc:sldMk cId="494186596" sldId="2076136269"/>
            <ac:spMk id="636" creationId="{03A0D572-2478-45E2-B4D7-CF7509DD3B46}"/>
          </ac:spMkLst>
        </pc:spChg>
        <pc:spChg chg="mod">
          <ac:chgData name="Vesa Juvonen" userId="c7243be1-99a3-4752-ab2a-0cf698cf8236" providerId="ADAL" clId="{308A4B3C-A405-42DB-AF85-D2078899C16D}" dt="2021-04-08T10:40:43.169" v="1441"/>
          <ac:spMkLst>
            <pc:docMk/>
            <pc:sldMk cId="494186596" sldId="2076136269"/>
            <ac:spMk id="637" creationId="{33930557-880B-4104-A366-72A8B8E56A1C}"/>
          </ac:spMkLst>
        </pc:spChg>
        <pc:spChg chg="mod">
          <ac:chgData name="Vesa Juvonen" userId="c7243be1-99a3-4752-ab2a-0cf698cf8236" providerId="ADAL" clId="{308A4B3C-A405-42DB-AF85-D2078899C16D}" dt="2021-04-08T10:40:43.169" v="1441"/>
          <ac:spMkLst>
            <pc:docMk/>
            <pc:sldMk cId="494186596" sldId="2076136269"/>
            <ac:spMk id="638" creationId="{38B650B5-FEEA-4D91-B22E-0E64996DE089}"/>
          </ac:spMkLst>
        </pc:spChg>
        <pc:spChg chg="mod">
          <ac:chgData name="Vesa Juvonen" userId="c7243be1-99a3-4752-ab2a-0cf698cf8236" providerId="ADAL" clId="{308A4B3C-A405-42DB-AF85-D2078899C16D}" dt="2021-04-08T10:40:43.169" v="1441"/>
          <ac:spMkLst>
            <pc:docMk/>
            <pc:sldMk cId="494186596" sldId="2076136269"/>
            <ac:spMk id="640" creationId="{C1C58141-71B6-4CE9-838B-E8074E9A2C3B}"/>
          </ac:spMkLst>
        </pc:spChg>
        <pc:spChg chg="mod">
          <ac:chgData name="Vesa Juvonen" userId="c7243be1-99a3-4752-ab2a-0cf698cf8236" providerId="ADAL" clId="{308A4B3C-A405-42DB-AF85-D2078899C16D}" dt="2021-04-08T10:40:43.169" v="1441"/>
          <ac:spMkLst>
            <pc:docMk/>
            <pc:sldMk cId="494186596" sldId="2076136269"/>
            <ac:spMk id="641" creationId="{2F88EA7C-DE36-4CD3-88E2-AB69B77102E4}"/>
          </ac:spMkLst>
        </pc:spChg>
        <pc:spChg chg="mod">
          <ac:chgData name="Vesa Juvonen" userId="c7243be1-99a3-4752-ab2a-0cf698cf8236" providerId="ADAL" clId="{308A4B3C-A405-42DB-AF85-D2078899C16D}" dt="2021-04-08T10:40:43.169" v="1441"/>
          <ac:spMkLst>
            <pc:docMk/>
            <pc:sldMk cId="494186596" sldId="2076136269"/>
            <ac:spMk id="643" creationId="{D95A73C8-1A9F-42DE-855A-4EB514F6A4C7}"/>
          </ac:spMkLst>
        </pc:spChg>
        <pc:spChg chg="mod">
          <ac:chgData name="Vesa Juvonen" userId="c7243be1-99a3-4752-ab2a-0cf698cf8236" providerId="ADAL" clId="{308A4B3C-A405-42DB-AF85-D2078899C16D}" dt="2021-04-08T10:40:43.169" v="1441"/>
          <ac:spMkLst>
            <pc:docMk/>
            <pc:sldMk cId="494186596" sldId="2076136269"/>
            <ac:spMk id="644" creationId="{54F21E5B-8238-43D4-B3BF-B11815739F5E}"/>
          </ac:spMkLst>
        </pc:spChg>
        <pc:spChg chg="mod">
          <ac:chgData name="Vesa Juvonen" userId="c7243be1-99a3-4752-ab2a-0cf698cf8236" providerId="ADAL" clId="{308A4B3C-A405-42DB-AF85-D2078899C16D}" dt="2021-04-08T10:40:43.169" v="1441"/>
          <ac:spMkLst>
            <pc:docMk/>
            <pc:sldMk cId="494186596" sldId="2076136269"/>
            <ac:spMk id="646" creationId="{9333E4E3-FCBA-4F30-AF91-E6EE5A8BD081}"/>
          </ac:spMkLst>
        </pc:spChg>
        <pc:spChg chg="mod">
          <ac:chgData name="Vesa Juvonen" userId="c7243be1-99a3-4752-ab2a-0cf698cf8236" providerId="ADAL" clId="{308A4B3C-A405-42DB-AF85-D2078899C16D}" dt="2021-04-08T10:40:43.169" v="1441"/>
          <ac:spMkLst>
            <pc:docMk/>
            <pc:sldMk cId="494186596" sldId="2076136269"/>
            <ac:spMk id="647" creationId="{D4263C9A-99FA-40F6-9FB1-E3DC608DE7C3}"/>
          </ac:spMkLst>
        </pc:spChg>
        <pc:spChg chg="mod">
          <ac:chgData name="Vesa Juvonen" userId="c7243be1-99a3-4752-ab2a-0cf698cf8236" providerId="ADAL" clId="{308A4B3C-A405-42DB-AF85-D2078899C16D}" dt="2021-04-08T10:40:43.169" v="1441"/>
          <ac:spMkLst>
            <pc:docMk/>
            <pc:sldMk cId="494186596" sldId="2076136269"/>
            <ac:spMk id="650" creationId="{F4526341-5CB9-4DE7-8031-0AA51D52895A}"/>
          </ac:spMkLst>
        </pc:spChg>
        <pc:spChg chg="mod">
          <ac:chgData name="Vesa Juvonen" userId="c7243be1-99a3-4752-ab2a-0cf698cf8236" providerId="ADAL" clId="{308A4B3C-A405-42DB-AF85-D2078899C16D}" dt="2021-04-08T10:40:43.169" v="1441"/>
          <ac:spMkLst>
            <pc:docMk/>
            <pc:sldMk cId="494186596" sldId="2076136269"/>
            <ac:spMk id="651" creationId="{0D8EEFC8-DB05-468C-AE5C-822CFA8E7354}"/>
          </ac:spMkLst>
        </pc:spChg>
        <pc:spChg chg="mod">
          <ac:chgData name="Vesa Juvonen" userId="c7243be1-99a3-4752-ab2a-0cf698cf8236" providerId="ADAL" clId="{308A4B3C-A405-42DB-AF85-D2078899C16D}" dt="2021-04-08T10:40:43.169" v="1441"/>
          <ac:spMkLst>
            <pc:docMk/>
            <pc:sldMk cId="494186596" sldId="2076136269"/>
            <ac:spMk id="654" creationId="{A21B8E5F-E299-4BB1-A243-F4B6829D036E}"/>
          </ac:spMkLst>
        </pc:spChg>
        <pc:spChg chg="mod">
          <ac:chgData name="Vesa Juvonen" userId="c7243be1-99a3-4752-ab2a-0cf698cf8236" providerId="ADAL" clId="{308A4B3C-A405-42DB-AF85-D2078899C16D}" dt="2021-04-08T10:40:43.169" v="1441"/>
          <ac:spMkLst>
            <pc:docMk/>
            <pc:sldMk cId="494186596" sldId="2076136269"/>
            <ac:spMk id="655" creationId="{AAD08CAC-E787-45D3-A0B4-709EA4A4D437}"/>
          </ac:spMkLst>
        </pc:spChg>
        <pc:spChg chg="mod">
          <ac:chgData name="Vesa Juvonen" userId="c7243be1-99a3-4752-ab2a-0cf698cf8236" providerId="ADAL" clId="{308A4B3C-A405-42DB-AF85-D2078899C16D}" dt="2021-04-08T10:40:43.169" v="1441"/>
          <ac:spMkLst>
            <pc:docMk/>
            <pc:sldMk cId="494186596" sldId="2076136269"/>
            <ac:spMk id="656" creationId="{0FB4831A-B03C-4D34-BAF3-BBEA6B27EDEE}"/>
          </ac:spMkLst>
        </pc:spChg>
        <pc:spChg chg="mod">
          <ac:chgData name="Vesa Juvonen" userId="c7243be1-99a3-4752-ab2a-0cf698cf8236" providerId="ADAL" clId="{308A4B3C-A405-42DB-AF85-D2078899C16D}" dt="2021-04-08T10:40:43.169" v="1441"/>
          <ac:spMkLst>
            <pc:docMk/>
            <pc:sldMk cId="494186596" sldId="2076136269"/>
            <ac:spMk id="657" creationId="{52A8AFF6-B128-4244-BC3A-E35EFD48CC5B}"/>
          </ac:spMkLst>
        </pc:spChg>
        <pc:spChg chg="mod">
          <ac:chgData name="Vesa Juvonen" userId="c7243be1-99a3-4752-ab2a-0cf698cf8236" providerId="ADAL" clId="{308A4B3C-A405-42DB-AF85-D2078899C16D}" dt="2021-04-08T10:40:43.169" v="1441"/>
          <ac:spMkLst>
            <pc:docMk/>
            <pc:sldMk cId="494186596" sldId="2076136269"/>
            <ac:spMk id="658" creationId="{942494C7-5DED-48A2-8B50-73A02C50DEA6}"/>
          </ac:spMkLst>
        </pc:spChg>
        <pc:spChg chg="mod">
          <ac:chgData name="Vesa Juvonen" userId="c7243be1-99a3-4752-ab2a-0cf698cf8236" providerId="ADAL" clId="{308A4B3C-A405-42DB-AF85-D2078899C16D}" dt="2021-04-08T10:40:43.169" v="1441"/>
          <ac:spMkLst>
            <pc:docMk/>
            <pc:sldMk cId="494186596" sldId="2076136269"/>
            <ac:spMk id="659" creationId="{CE32AB25-2D4D-4EF4-96CF-F41ECFC6CDA7}"/>
          </ac:spMkLst>
        </pc:spChg>
        <pc:spChg chg="mod">
          <ac:chgData name="Vesa Juvonen" userId="c7243be1-99a3-4752-ab2a-0cf698cf8236" providerId="ADAL" clId="{308A4B3C-A405-42DB-AF85-D2078899C16D}" dt="2021-04-08T10:40:43.169" v="1441"/>
          <ac:spMkLst>
            <pc:docMk/>
            <pc:sldMk cId="494186596" sldId="2076136269"/>
            <ac:spMk id="660" creationId="{445D0010-0D91-4823-9DA2-D1BC3C8D1DF7}"/>
          </ac:spMkLst>
        </pc:spChg>
        <pc:spChg chg="mod">
          <ac:chgData name="Vesa Juvonen" userId="c7243be1-99a3-4752-ab2a-0cf698cf8236" providerId="ADAL" clId="{308A4B3C-A405-42DB-AF85-D2078899C16D}" dt="2021-04-08T10:40:43.169" v="1441"/>
          <ac:spMkLst>
            <pc:docMk/>
            <pc:sldMk cId="494186596" sldId="2076136269"/>
            <ac:spMk id="661" creationId="{98351B7E-4179-44A4-BA46-E2E71E0248B5}"/>
          </ac:spMkLst>
        </pc:spChg>
        <pc:spChg chg="mod">
          <ac:chgData name="Vesa Juvonen" userId="c7243be1-99a3-4752-ab2a-0cf698cf8236" providerId="ADAL" clId="{308A4B3C-A405-42DB-AF85-D2078899C16D}" dt="2021-04-08T10:40:43.169" v="1441"/>
          <ac:spMkLst>
            <pc:docMk/>
            <pc:sldMk cId="494186596" sldId="2076136269"/>
            <ac:spMk id="662" creationId="{86EA1DE4-6121-48FB-BDC6-9DD95DF0583C}"/>
          </ac:spMkLst>
        </pc:spChg>
        <pc:spChg chg="mod">
          <ac:chgData name="Vesa Juvonen" userId="c7243be1-99a3-4752-ab2a-0cf698cf8236" providerId="ADAL" clId="{308A4B3C-A405-42DB-AF85-D2078899C16D}" dt="2021-04-08T10:40:43.169" v="1441"/>
          <ac:spMkLst>
            <pc:docMk/>
            <pc:sldMk cId="494186596" sldId="2076136269"/>
            <ac:spMk id="663" creationId="{E6C0D09B-668F-4FCB-B954-561568F3CFC4}"/>
          </ac:spMkLst>
        </pc:spChg>
        <pc:spChg chg="mod">
          <ac:chgData name="Vesa Juvonen" userId="c7243be1-99a3-4752-ab2a-0cf698cf8236" providerId="ADAL" clId="{308A4B3C-A405-42DB-AF85-D2078899C16D}" dt="2021-04-08T10:40:43.169" v="1441"/>
          <ac:spMkLst>
            <pc:docMk/>
            <pc:sldMk cId="494186596" sldId="2076136269"/>
            <ac:spMk id="664" creationId="{A7B96881-4CE7-4F32-A862-B2C4B8379C37}"/>
          </ac:spMkLst>
        </pc:spChg>
        <pc:spChg chg="mod">
          <ac:chgData name="Vesa Juvonen" userId="c7243be1-99a3-4752-ab2a-0cf698cf8236" providerId="ADAL" clId="{308A4B3C-A405-42DB-AF85-D2078899C16D}" dt="2021-04-08T10:40:43.169" v="1441"/>
          <ac:spMkLst>
            <pc:docMk/>
            <pc:sldMk cId="494186596" sldId="2076136269"/>
            <ac:spMk id="665" creationId="{1BEDE4AD-C14D-425E-A3FF-515B611DAD24}"/>
          </ac:spMkLst>
        </pc:spChg>
        <pc:spChg chg="mod">
          <ac:chgData name="Vesa Juvonen" userId="c7243be1-99a3-4752-ab2a-0cf698cf8236" providerId="ADAL" clId="{308A4B3C-A405-42DB-AF85-D2078899C16D}" dt="2021-04-08T10:40:43.169" v="1441"/>
          <ac:spMkLst>
            <pc:docMk/>
            <pc:sldMk cId="494186596" sldId="2076136269"/>
            <ac:spMk id="666" creationId="{359D79BB-BDD9-4B45-9CCA-E5E9AD89B4C1}"/>
          </ac:spMkLst>
        </pc:spChg>
        <pc:spChg chg="mod">
          <ac:chgData name="Vesa Juvonen" userId="c7243be1-99a3-4752-ab2a-0cf698cf8236" providerId="ADAL" clId="{308A4B3C-A405-42DB-AF85-D2078899C16D}" dt="2021-04-08T10:40:43.169" v="1441"/>
          <ac:spMkLst>
            <pc:docMk/>
            <pc:sldMk cId="494186596" sldId="2076136269"/>
            <ac:spMk id="670" creationId="{E1BCE381-368D-4209-8625-559AA4F7086A}"/>
          </ac:spMkLst>
        </pc:spChg>
        <pc:spChg chg="mod">
          <ac:chgData name="Vesa Juvonen" userId="c7243be1-99a3-4752-ab2a-0cf698cf8236" providerId="ADAL" clId="{308A4B3C-A405-42DB-AF85-D2078899C16D}" dt="2021-04-08T10:40:43.169" v="1441"/>
          <ac:spMkLst>
            <pc:docMk/>
            <pc:sldMk cId="494186596" sldId="2076136269"/>
            <ac:spMk id="671" creationId="{2C2B5BC9-E448-45BF-A275-E6DB3FCBDD0D}"/>
          </ac:spMkLst>
        </pc:spChg>
        <pc:spChg chg="mod">
          <ac:chgData name="Vesa Juvonen" userId="c7243be1-99a3-4752-ab2a-0cf698cf8236" providerId="ADAL" clId="{308A4B3C-A405-42DB-AF85-D2078899C16D}" dt="2021-04-08T10:40:43.169" v="1441"/>
          <ac:spMkLst>
            <pc:docMk/>
            <pc:sldMk cId="494186596" sldId="2076136269"/>
            <ac:spMk id="672" creationId="{13A66B89-2719-49C4-BC0E-06E823130769}"/>
          </ac:spMkLst>
        </pc:spChg>
        <pc:spChg chg="mod">
          <ac:chgData name="Vesa Juvonen" userId="c7243be1-99a3-4752-ab2a-0cf698cf8236" providerId="ADAL" clId="{308A4B3C-A405-42DB-AF85-D2078899C16D}" dt="2021-04-08T10:40:43.169" v="1441"/>
          <ac:spMkLst>
            <pc:docMk/>
            <pc:sldMk cId="494186596" sldId="2076136269"/>
            <ac:spMk id="673" creationId="{7A38E469-F771-495B-B6EA-A3756D1A8F45}"/>
          </ac:spMkLst>
        </pc:spChg>
        <pc:spChg chg="mod">
          <ac:chgData name="Vesa Juvonen" userId="c7243be1-99a3-4752-ab2a-0cf698cf8236" providerId="ADAL" clId="{308A4B3C-A405-42DB-AF85-D2078899C16D}" dt="2021-04-08T10:40:43.169" v="1441"/>
          <ac:spMkLst>
            <pc:docMk/>
            <pc:sldMk cId="494186596" sldId="2076136269"/>
            <ac:spMk id="674" creationId="{1816B6FA-2669-41CA-BC3F-7EAB85F2A3ED}"/>
          </ac:spMkLst>
        </pc:spChg>
        <pc:spChg chg="mod">
          <ac:chgData name="Vesa Juvonen" userId="c7243be1-99a3-4752-ab2a-0cf698cf8236" providerId="ADAL" clId="{308A4B3C-A405-42DB-AF85-D2078899C16D}" dt="2021-04-08T10:40:43.169" v="1441"/>
          <ac:spMkLst>
            <pc:docMk/>
            <pc:sldMk cId="494186596" sldId="2076136269"/>
            <ac:spMk id="675" creationId="{5BADD15D-4E25-4904-A751-F9B2708F9E89}"/>
          </ac:spMkLst>
        </pc:spChg>
        <pc:spChg chg="mod">
          <ac:chgData name="Vesa Juvonen" userId="c7243be1-99a3-4752-ab2a-0cf698cf8236" providerId="ADAL" clId="{308A4B3C-A405-42DB-AF85-D2078899C16D}" dt="2021-04-08T10:40:43.169" v="1441"/>
          <ac:spMkLst>
            <pc:docMk/>
            <pc:sldMk cId="494186596" sldId="2076136269"/>
            <ac:spMk id="676" creationId="{97C40A82-0E0C-4609-A920-2FAA0DC07211}"/>
          </ac:spMkLst>
        </pc:spChg>
        <pc:spChg chg="mod">
          <ac:chgData name="Vesa Juvonen" userId="c7243be1-99a3-4752-ab2a-0cf698cf8236" providerId="ADAL" clId="{308A4B3C-A405-42DB-AF85-D2078899C16D}" dt="2021-04-08T10:40:43.169" v="1441"/>
          <ac:spMkLst>
            <pc:docMk/>
            <pc:sldMk cId="494186596" sldId="2076136269"/>
            <ac:spMk id="677" creationId="{2B1506E2-0A28-45D0-AAE6-506B6350BF33}"/>
          </ac:spMkLst>
        </pc:spChg>
        <pc:spChg chg="mod">
          <ac:chgData name="Vesa Juvonen" userId="c7243be1-99a3-4752-ab2a-0cf698cf8236" providerId="ADAL" clId="{308A4B3C-A405-42DB-AF85-D2078899C16D}" dt="2021-04-08T10:40:43.169" v="1441"/>
          <ac:spMkLst>
            <pc:docMk/>
            <pc:sldMk cId="494186596" sldId="2076136269"/>
            <ac:spMk id="678" creationId="{6C930CD2-F7CE-4783-805A-659DB18EE763}"/>
          </ac:spMkLst>
        </pc:spChg>
        <pc:spChg chg="mod">
          <ac:chgData name="Vesa Juvonen" userId="c7243be1-99a3-4752-ab2a-0cf698cf8236" providerId="ADAL" clId="{308A4B3C-A405-42DB-AF85-D2078899C16D}" dt="2021-04-08T10:40:43.169" v="1441"/>
          <ac:spMkLst>
            <pc:docMk/>
            <pc:sldMk cId="494186596" sldId="2076136269"/>
            <ac:spMk id="679" creationId="{593C0080-DEF8-4A77-A6DF-E0AF37CDA7E8}"/>
          </ac:spMkLst>
        </pc:spChg>
        <pc:spChg chg="mod">
          <ac:chgData name="Vesa Juvonen" userId="c7243be1-99a3-4752-ab2a-0cf698cf8236" providerId="ADAL" clId="{308A4B3C-A405-42DB-AF85-D2078899C16D}" dt="2021-04-08T10:40:43.169" v="1441"/>
          <ac:spMkLst>
            <pc:docMk/>
            <pc:sldMk cId="494186596" sldId="2076136269"/>
            <ac:spMk id="680" creationId="{0E4AEF35-19BE-422A-8FEB-A4A0BCACC5C5}"/>
          </ac:spMkLst>
        </pc:spChg>
        <pc:spChg chg="mod">
          <ac:chgData name="Vesa Juvonen" userId="c7243be1-99a3-4752-ab2a-0cf698cf8236" providerId="ADAL" clId="{308A4B3C-A405-42DB-AF85-D2078899C16D}" dt="2021-04-08T10:40:43.169" v="1441"/>
          <ac:spMkLst>
            <pc:docMk/>
            <pc:sldMk cId="494186596" sldId="2076136269"/>
            <ac:spMk id="681" creationId="{5DD5B97D-D3D7-4770-BC20-06CFC12F7115}"/>
          </ac:spMkLst>
        </pc:spChg>
        <pc:spChg chg="mod">
          <ac:chgData name="Vesa Juvonen" userId="c7243be1-99a3-4752-ab2a-0cf698cf8236" providerId="ADAL" clId="{308A4B3C-A405-42DB-AF85-D2078899C16D}" dt="2021-04-08T10:40:43.169" v="1441"/>
          <ac:spMkLst>
            <pc:docMk/>
            <pc:sldMk cId="494186596" sldId="2076136269"/>
            <ac:spMk id="682" creationId="{33C7B8DB-36B3-4A3E-A405-0D8A27CE6803}"/>
          </ac:spMkLst>
        </pc:spChg>
        <pc:spChg chg="mod">
          <ac:chgData name="Vesa Juvonen" userId="c7243be1-99a3-4752-ab2a-0cf698cf8236" providerId="ADAL" clId="{308A4B3C-A405-42DB-AF85-D2078899C16D}" dt="2021-04-08T10:40:43.169" v="1441"/>
          <ac:spMkLst>
            <pc:docMk/>
            <pc:sldMk cId="494186596" sldId="2076136269"/>
            <ac:spMk id="683" creationId="{02CE4219-766E-46FC-90F3-19E3F88F92FA}"/>
          </ac:spMkLst>
        </pc:spChg>
        <pc:spChg chg="mod">
          <ac:chgData name="Vesa Juvonen" userId="c7243be1-99a3-4752-ab2a-0cf698cf8236" providerId="ADAL" clId="{308A4B3C-A405-42DB-AF85-D2078899C16D}" dt="2021-04-08T10:40:43.169" v="1441"/>
          <ac:spMkLst>
            <pc:docMk/>
            <pc:sldMk cId="494186596" sldId="2076136269"/>
            <ac:spMk id="684" creationId="{0DE2C80A-13EB-405F-B6DF-605027C68FA9}"/>
          </ac:spMkLst>
        </pc:spChg>
        <pc:spChg chg="mod">
          <ac:chgData name="Vesa Juvonen" userId="c7243be1-99a3-4752-ab2a-0cf698cf8236" providerId="ADAL" clId="{308A4B3C-A405-42DB-AF85-D2078899C16D}" dt="2021-04-08T10:40:43.169" v="1441"/>
          <ac:spMkLst>
            <pc:docMk/>
            <pc:sldMk cId="494186596" sldId="2076136269"/>
            <ac:spMk id="685" creationId="{0521E301-8976-4FC2-8035-88006423BA9E}"/>
          </ac:spMkLst>
        </pc:spChg>
        <pc:spChg chg="mod">
          <ac:chgData name="Vesa Juvonen" userId="c7243be1-99a3-4752-ab2a-0cf698cf8236" providerId="ADAL" clId="{308A4B3C-A405-42DB-AF85-D2078899C16D}" dt="2021-04-08T10:40:43.169" v="1441"/>
          <ac:spMkLst>
            <pc:docMk/>
            <pc:sldMk cId="494186596" sldId="2076136269"/>
            <ac:spMk id="686" creationId="{79CBC01E-0C10-48F1-AFAE-68C71514A22C}"/>
          </ac:spMkLst>
        </pc:spChg>
        <pc:spChg chg="mod">
          <ac:chgData name="Vesa Juvonen" userId="c7243be1-99a3-4752-ab2a-0cf698cf8236" providerId="ADAL" clId="{308A4B3C-A405-42DB-AF85-D2078899C16D}" dt="2021-04-08T10:40:43.169" v="1441"/>
          <ac:spMkLst>
            <pc:docMk/>
            <pc:sldMk cId="494186596" sldId="2076136269"/>
            <ac:spMk id="687" creationId="{58BB75A7-F320-4A2B-B6C4-89FE6D289B34}"/>
          </ac:spMkLst>
        </pc:spChg>
        <pc:spChg chg="mod">
          <ac:chgData name="Vesa Juvonen" userId="c7243be1-99a3-4752-ab2a-0cf698cf8236" providerId="ADAL" clId="{308A4B3C-A405-42DB-AF85-D2078899C16D}" dt="2021-04-08T10:40:43.169" v="1441"/>
          <ac:spMkLst>
            <pc:docMk/>
            <pc:sldMk cId="494186596" sldId="2076136269"/>
            <ac:spMk id="688" creationId="{23F27FE6-5315-4F03-8F54-B8CCCF79D09D}"/>
          </ac:spMkLst>
        </pc:spChg>
        <pc:spChg chg="mod">
          <ac:chgData name="Vesa Juvonen" userId="c7243be1-99a3-4752-ab2a-0cf698cf8236" providerId="ADAL" clId="{308A4B3C-A405-42DB-AF85-D2078899C16D}" dt="2021-04-08T10:40:43.169" v="1441"/>
          <ac:spMkLst>
            <pc:docMk/>
            <pc:sldMk cId="494186596" sldId="2076136269"/>
            <ac:spMk id="689" creationId="{8C2B3CF7-9DAB-4514-9955-33DEFD6E9A89}"/>
          </ac:spMkLst>
        </pc:spChg>
        <pc:spChg chg="mod">
          <ac:chgData name="Vesa Juvonen" userId="c7243be1-99a3-4752-ab2a-0cf698cf8236" providerId="ADAL" clId="{308A4B3C-A405-42DB-AF85-D2078899C16D}" dt="2021-04-08T10:40:43.169" v="1441"/>
          <ac:spMkLst>
            <pc:docMk/>
            <pc:sldMk cId="494186596" sldId="2076136269"/>
            <ac:spMk id="690" creationId="{858D5722-ACE9-4346-9A7C-9DFB0EAA977C}"/>
          </ac:spMkLst>
        </pc:spChg>
        <pc:spChg chg="mod">
          <ac:chgData name="Vesa Juvonen" userId="c7243be1-99a3-4752-ab2a-0cf698cf8236" providerId="ADAL" clId="{308A4B3C-A405-42DB-AF85-D2078899C16D}" dt="2021-04-08T10:40:43.169" v="1441"/>
          <ac:spMkLst>
            <pc:docMk/>
            <pc:sldMk cId="494186596" sldId="2076136269"/>
            <ac:spMk id="691" creationId="{1C93935D-788F-4D1E-B9F4-317202C910FB}"/>
          </ac:spMkLst>
        </pc:spChg>
        <pc:spChg chg="mod">
          <ac:chgData name="Vesa Juvonen" userId="c7243be1-99a3-4752-ab2a-0cf698cf8236" providerId="ADAL" clId="{308A4B3C-A405-42DB-AF85-D2078899C16D}" dt="2021-04-08T10:40:43.169" v="1441"/>
          <ac:spMkLst>
            <pc:docMk/>
            <pc:sldMk cId="494186596" sldId="2076136269"/>
            <ac:spMk id="692" creationId="{337DA26A-12AE-4D15-8680-7E12B303B64B}"/>
          </ac:spMkLst>
        </pc:spChg>
        <pc:spChg chg="mod">
          <ac:chgData name="Vesa Juvonen" userId="c7243be1-99a3-4752-ab2a-0cf698cf8236" providerId="ADAL" clId="{308A4B3C-A405-42DB-AF85-D2078899C16D}" dt="2021-04-08T10:40:43.169" v="1441"/>
          <ac:spMkLst>
            <pc:docMk/>
            <pc:sldMk cId="494186596" sldId="2076136269"/>
            <ac:spMk id="693" creationId="{09D47507-BFEC-42B1-AB74-03B61AF5BA7B}"/>
          </ac:spMkLst>
        </pc:spChg>
        <pc:spChg chg="mod">
          <ac:chgData name="Vesa Juvonen" userId="c7243be1-99a3-4752-ab2a-0cf698cf8236" providerId="ADAL" clId="{308A4B3C-A405-42DB-AF85-D2078899C16D}" dt="2021-04-08T10:40:43.169" v="1441"/>
          <ac:spMkLst>
            <pc:docMk/>
            <pc:sldMk cId="494186596" sldId="2076136269"/>
            <ac:spMk id="694" creationId="{1D08EDDE-DE3F-403E-9AA7-FAA28BD4C19E}"/>
          </ac:spMkLst>
        </pc:spChg>
        <pc:spChg chg="mod">
          <ac:chgData name="Vesa Juvonen" userId="c7243be1-99a3-4752-ab2a-0cf698cf8236" providerId="ADAL" clId="{308A4B3C-A405-42DB-AF85-D2078899C16D}" dt="2021-04-08T10:40:43.169" v="1441"/>
          <ac:spMkLst>
            <pc:docMk/>
            <pc:sldMk cId="494186596" sldId="2076136269"/>
            <ac:spMk id="695" creationId="{E1B08561-E92E-4DEE-8663-7B2B19F5C4F7}"/>
          </ac:spMkLst>
        </pc:spChg>
        <pc:spChg chg="mod">
          <ac:chgData name="Vesa Juvonen" userId="c7243be1-99a3-4752-ab2a-0cf698cf8236" providerId="ADAL" clId="{308A4B3C-A405-42DB-AF85-D2078899C16D}" dt="2021-04-08T10:40:43.169" v="1441"/>
          <ac:spMkLst>
            <pc:docMk/>
            <pc:sldMk cId="494186596" sldId="2076136269"/>
            <ac:spMk id="696" creationId="{8EDA433A-7E85-47CE-9674-BF23FC78656E}"/>
          </ac:spMkLst>
        </pc:spChg>
        <pc:spChg chg="mod">
          <ac:chgData name="Vesa Juvonen" userId="c7243be1-99a3-4752-ab2a-0cf698cf8236" providerId="ADAL" clId="{308A4B3C-A405-42DB-AF85-D2078899C16D}" dt="2021-04-08T10:40:43.169" v="1441"/>
          <ac:spMkLst>
            <pc:docMk/>
            <pc:sldMk cId="494186596" sldId="2076136269"/>
            <ac:spMk id="697" creationId="{65080B2D-AF51-49EB-9635-BFA3A813C3FA}"/>
          </ac:spMkLst>
        </pc:spChg>
        <pc:spChg chg="mod">
          <ac:chgData name="Vesa Juvonen" userId="c7243be1-99a3-4752-ab2a-0cf698cf8236" providerId="ADAL" clId="{308A4B3C-A405-42DB-AF85-D2078899C16D}" dt="2021-04-08T10:40:43.169" v="1441"/>
          <ac:spMkLst>
            <pc:docMk/>
            <pc:sldMk cId="494186596" sldId="2076136269"/>
            <ac:spMk id="698" creationId="{E9898D0E-888A-4D4E-9AD3-6DB4806AB643}"/>
          </ac:spMkLst>
        </pc:spChg>
        <pc:spChg chg="mod">
          <ac:chgData name="Vesa Juvonen" userId="c7243be1-99a3-4752-ab2a-0cf698cf8236" providerId="ADAL" clId="{308A4B3C-A405-42DB-AF85-D2078899C16D}" dt="2021-04-08T10:40:43.169" v="1441"/>
          <ac:spMkLst>
            <pc:docMk/>
            <pc:sldMk cId="494186596" sldId="2076136269"/>
            <ac:spMk id="699" creationId="{CE590D0D-0948-4366-B96F-2229E157566C}"/>
          </ac:spMkLst>
        </pc:spChg>
        <pc:spChg chg="mod">
          <ac:chgData name="Vesa Juvonen" userId="c7243be1-99a3-4752-ab2a-0cf698cf8236" providerId="ADAL" clId="{308A4B3C-A405-42DB-AF85-D2078899C16D}" dt="2021-04-08T10:40:43.169" v="1441"/>
          <ac:spMkLst>
            <pc:docMk/>
            <pc:sldMk cId="494186596" sldId="2076136269"/>
            <ac:spMk id="700" creationId="{BF99D5A6-140A-4C84-AEEA-FEB56357E83B}"/>
          </ac:spMkLst>
        </pc:spChg>
        <pc:spChg chg="mod">
          <ac:chgData name="Vesa Juvonen" userId="c7243be1-99a3-4752-ab2a-0cf698cf8236" providerId="ADAL" clId="{308A4B3C-A405-42DB-AF85-D2078899C16D}" dt="2021-04-08T10:40:43.169" v="1441"/>
          <ac:spMkLst>
            <pc:docMk/>
            <pc:sldMk cId="494186596" sldId="2076136269"/>
            <ac:spMk id="701" creationId="{667401E0-4541-4160-88CF-227FDC6885E5}"/>
          </ac:spMkLst>
        </pc:spChg>
        <pc:spChg chg="mod">
          <ac:chgData name="Vesa Juvonen" userId="c7243be1-99a3-4752-ab2a-0cf698cf8236" providerId="ADAL" clId="{308A4B3C-A405-42DB-AF85-D2078899C16D}" dt="2021-04-08T10:40:43.169" v="1441"/>
          <ac:spMkLst>
            <pc:docMk/>
            <pc:sldMk cId="494186596" sldId="2076136269"/>
            <ac:spMk id="702" creationId="{D55F0C65-DA94-4F11-88F0-30574B1CC9EA}"/>
          </ac:spMkLst>
        </pc:spChg>
        <pc:spChg chg="mod">
          <ac:chgData name="Vesa Juvonen" userId="c7243be1-99a3-4752-ab2a-0cf698cf8236" providerId="ADAL" clId="{308A4B3C-A405-42DB-AF85-D2078899C16D}" dt="2021-04-08T10:40:43.169" v="1441"/>
          <ac:spMkLst>
            <pc:docMk/>
            <pc:sldMk cId="494186596" sldId="2076136269"/>
            <ac:spMk id="703" creationId="{9729EE7A-9F24-4F63-8030-E1992C68F26C}"/>
          </ac:spMkLst>
        </pc:spChg>
        <pc:spChg chg="mod">
          <ac:chgData name="Vesa Juvonen" userId="c7243be1-99a3-4752-ab2a-0cf698cf8236" providerId="ADAL" clId="{308A4B3C-A405-42DB-AF85-D2078899C16D}" dt="2021-04-08T10:40:43.169" v="1441"/>
          <ac:spMkLst>
            <pc:docMk/>
            <pc:sldMk cId="494186596" sldId="2076136269"/>
            <ac:spMk id="704" creationId="{210A58A3-2B20-4CF5-8C74-EF957A088C73}"/>
          </ac:spMkLst>
        </pc:spChg>
        <pc:spChg chg="mod">
          <ac:chgData name="Vesa Juvonen" userId="c7243be1-99a3-4752-ab2a-0cf698cf8236" providerId="ADAL" clId="{308A4B3C-A405-42DB-AF85-D2078899C16D}" dt="2021-04-08T10:40:43.169" v="1441"/>
          <ac:spMkLst>
            <pc:docMk/>
            <pc:sldMk cId="494186596" sldId="2076136269"/>
            <ac:spMk id="705" creationId="{25FD8F98-BD1A-4A6C-A271-5928542D8E3C}"/>
          </ac:spMkLst>
        </pc:spChg>
        <pc:spChg chg="mod">
          <ac:chgData name="Vesa Juvonen" userId="c7243be1-99a3-4752-ab2a-0cf698cf8236" providerId="ADAL" clId="{308A4B3C-A405-42DB-AF85-D2078899C16D}" dt="2021-04-08T10:40:43.169" v="1441"/>
          <ac:spMkLst>
            <pc:docMk/>
            <pc:sldMk cId="494186596" sldId="2076136269"/>
            <ac:spMk id="706" creationId="{06CFAA16-45B2-459D-AEF8-A66372516D28}"/>
          </ac:spMkLst>
        </pc:spChg>
        <pc:spChg chg="mod">
          <ac:chgData name="Vesa Juvonen" userId="c7243be1-99a3-4752-ab2a-0cf698cf8236" providerId="ADAL" clId="{308A4B3C-A405-42DB-AF85-D2078899C16D}" dt="2021-04-08T10:40:43.169" v="1441"/>
          <ac:spMkLst>
            <pc:docMk/>
            <pc:sldMk cId="494186596" sldId="2076136269"/>
            <ac:spMk id="707" creationId="{FC98B056-C472-4DA5-BA77-E1DA568C1708}"/>
          </ac:spMkLst>
        </pc:spChg>
        <pc:spChg chg="mod">
          <ac:chgData name="Vesa Juvonen" userId="c7243be1-99a3-4752-ab2a-0cf698cf8236" providerId="ADAL" clId="{308A4B3C-A405-42DB-AF85-D2078899C16D}" dt="2021-04-08T10:40:43.169" v="1441"/>
          <ac:spMkLst>
            <pc:docMk/>
            <pc:sldMk cId="494186596" sldId="2076136269"/>
            <ac:spMk id="708" creationId="{FA139E64-739B-489B-A259-7DCF9B54F34E}"/>
          </ac:spMkLst>
        </pc:spChg>
        <pc:spChg chg="mod">
          <ac:chgData name="Vesa Juvonen" userId="c7243be1-99a3-4752-ab2a-0cf698cf8236" providerId="ADAL" clId="{308A4B3C-A405-42DB-AF85-D2078899C16D}" dt="2021-04-08T10:40:43.169" v="1441"/>
          <ac:spMkLst>
            <pc:docMk/>
            <pc:sldMk cId="494186596" sldId="2076136269"/>
            <ac:spMk id="709" creationId="{467B05AA-E462-4B60-B5A4-565703AF1897}"/>
          </ac:spMkLst>
        </pc:spChg>
        <pc:spChg chg="mod">
          <ac:chgData name="Vesa Juvonen" userId="c7243be1-99a3-4752-ab2a-0cf698cf8236" providerId="ADAL" clId="{308A4B3C-A405-42DB-AF85-D2078899C16D}" dt="2021-04-08T10:40:43.169" v="1441"/>
          <ac:spMkLst>
            <pc:docMk/>
            <pc:sldMk cId="494186596" sldId="2076136269"/>
            <ac:spMk id="710" creationId="{B7606385-3D27-4647-8C09-1FFAF61EC6C1}"/>
          </ac:spMkLst>
        </pc:spChg>
        <pc:spChg chg="mod">
          <ac:chgData name="Vesa Juvonen" userId="c7243be1-99a3-4752-ab2a-0cf698cf8236" providerId="ADAL" clId="{308A4B3C-A405-42DB-AF85-D2078899C16D}" dt="2021-04-08T10:40:43.169" v="1441"/>
          <ac:spMkLst>
            <pc:docMk/>
            <pc:sldMk cId="494186596" sldId="2076136269"/>
            <ac:spMk id="711" creationId="{2E73699B-70F1-44B0-8926-C6E2C9820F62}"/>
          </ac:spMkLst>
        </pc:spChg>
        <pc:spChg chg="mod">
          <ac:chgData name="Vesa Juvonen" userId="c7243be1-99a3-4752-ab2a-0cf698cf8236" providerId="ADAL" clId="{308A4B3C-A405-42DB-AF85-D2078899C16D}" dt="2021-04-08T10:40:43.169" v="1441"/>
          <ac:spMkLst>
            <pc:docMk/>
            <pc:sldMk cId="494186596" sldId="2076136269"/>
            <ac:spMk id="712" creationId="{65450D0F-2695-42BB-BA49-6C2769B5F5AF}"/>
          </ac:spMkLst>
        </pc:spChg>
        <pc:spChg chg="mod">
          <ac:chgData name="Vesa Juvonen" userId="c7243be1-99a3-4752-ab2a-0cf698cf8236" providerId="ADAL" clId="{308A4B3C-A405-42DB-AF85-D2078899C16D}" dt="2021-04-08T10:40:43.169" v="1441"/>
          <ac:spMkLst>
            <pc:docMk/>
            <pc:sldMk cId="494186596" sldId="2076136269"/>
            <ac:spMk id="713" creationId="{078AB1E3-FA7E-4475-B5D2-4C72F4375E64}"/>
          </ac:spMkLst>
        </pc:spChg>
        <pc:spChg chg="mod">
          <ac:chgData name="Vesa Juvonen" userId="c7243be1-99a3-4752-ab2a-0cf698cf8236" providerId="ADAL" clId="{308A4B3C-A405-42DB-AF85-D2078899C16D}" dt="2021-04-08T10:40:43.169" v="1441"/>
          <ac:spMkLst>
            <pc:docMk/>
            <pc:sldMk cId="494186596" sldId="2076136269"/>
            <ac:spMk id="714" creationId="{495AEADF-4A64-4B69-A360-B8301E05E9AF}"/>
          </ac:spMkLst>
        </pc:spChg>
        <pc:spChg chg="mod">
          <ac:chgData name="Vesa Juvonen" userId="c7243be1-99a3-4752-ab2a-0cf698cf8236" providerId="ADAL" clId="{308A4B3C-A405-42DB-AF85-D2078899C16D}" dt="2021-04-08T10:40:43.169" v="1441"/>
          <ac:spMkLst>
            <pc:docMk/>
            <pc:sldMk cId="494186596" sldId="2076136269"/>
            <ac:spMk id="715" creationId="{4907E5E9-CDE9-4808-8FFE-3ECD6E450B14}"/>
          </ac:spMkLst>
        </pc:spChg>
        <pc:spChg chg="mod">
          <ac:chgData name="Vesa Juvonen" userId="c7243be1-99a3-4752-ab2a-0cf698cf8236" providerId="ADAL" clId="{308A4B3C-A405-42DB-AF85-D2078899C16D}" dt="2021-04-08T10:40:43.169" v="1441"/>
          <ac:spMkLst>
            <pc:docMk/>
            <pc:sldMk cId="494186596" sldId="2076136269"/>
            <ac:spMk id="716" creationId="{D91269CB-FC26-4930-BDCC-EF13D7C37F97}"/>
          </ac:spMkLst>
        </pc:spChg>
        <pc:spChg chg="mod">
          <ac:chgData name="Vesa Juvonen" userId="c7243be1-99a3-4752-ab2a-0cf698cf8236" providerId="ADAL" clId="{308A4B3C-A405-42DB-AF85-D2078899C16D}" dt="2021-04-08T10:40:43.169" v="1441"/>
          <ac:spMkLst>
            <pc:docMk/>
            <pc:sldMk cId="494186596" sldId="2076136269"/>
            <ac:spMk id="717" creationId="{CC363A7F-2DC2-4898-A063-3AC1FA4306B2}"/>
          </ac:spMkLst>
        </pc:spChg>
        <pc:spChg chg="mod">
          <ac:chgData name="Vesa Juvonen" userId="c7243be1-99a3-4752-ab2a-0cf698cf8236" providerId="ADAL" clId="{308A4B3C-A405-42DB-AF85-D2078899C16D}" dt="2021-04-08T10:40:43.169" v="1441"/>
          <ac:spMkLst>
            <pc:docMk/>
            <pc:sldMk cId="494186596" sldId="2076136269"/>
            <ac:spMk id="718" creationId="{E9E37192-FD8F-47C0-8B8F-26FBB2DA571A}"/>
          </ac:spMkLst>
        </pc:spChg>
        <pc:spChg chg="mod">
          <ac:chgData name="Vesa Juvonen" userId="c7243be1-99a3-4752-ab2a-0cf698cf8236" providerId="ADAL" clId="{308A4B3C-A405-42DB-AF85-D2078899C16D}" dt="2021-04-08T10:40:43.169" v="1441"/>
          <ac:spMkLst>
            <pc:docMk/>
            <pc:sldMk cId="494186596" sldId="2076136269"/>
            <ac:spMk id="719" creationId="{8F3F744B-B461-4337-A75C-1F5E2AC203B0}"/>
          </ac:spMkLst>
        </pc:spChg>
        <pc:spChg chg="mod">
          <ac:chgData name="Vesa Juvonen" userId="c7243be1-99a3-4752-ab2a-0cf698cf8236" providerId="ADAL" clId="{308A4B3C-A405-42DB-AF85-D2078899C16D}" dt="2021-04-08T10:40:43.169" v="1441"/>
          <ac:spMkLst>
            <pc:docMk/>
            <pc:sldMk cId="494186596" sldId="2076136269"/>
            <ac:spMk id="720" creationId="{887CFD31-2171-477F-AE1E-F62F47C6C910}"/>
          </ac:spMkLst>
        </pc:spChg>
        <pc:spChg chg="add del mod">
          <ac:chgData name="Vesa Juvonen" userId="c7243be1-99a3-4752-ab2a-0cf698cf8236" providerId="ADAL" clId="{308A4B3C-A405-42DB-AF85-D2078899C16D}" dt="2021-04-08T10:40:53.286" v="1442" actId="21"/>
          <ac:spMkLst>
            <pc:docMk/>
            <pc:sldMk cId="494186596" sldId="2076136269"/>
            <ac:spMk id="725" creationId="{454E530A-792F-45D1-AB80-9D2DB5D543D6}"/>
          </ac:spMkLst>
        </pc:spChg>
        <pc:grpChg chg="del">
          <ac:chgData name="Vesa Juvonen" userId="c7243be1-99a3-4752-ab2a-0cf698cf8236" providerId="ADAL" clId="{308A4B3C-A405-42DB-AF85-D2078899C16D}" dt="2021-04-08T10:40:42.710" v="1440" actId="478"/>
          <ac:grpSpMkLst>
            <pc:docMk/>
            <pc:sldMk cId="494186596" sldId="2076136269"/>
            <ac:grpSpMk id="275" creationId="{BBDA4E8E-A134-4722-92E9-8D78C7D2A64C}"/>
          </ac:grpSpMkLst>
        </pc:grpChg>
        <pc:grpChg chg="del">
          <ac:chgData name="Vesa Juvonen" userId="c7243be1-99a3-4752-ab2a-0cf698cf8236" providerId="ADAL" clId="{308A4B3C-A405-42DB-AF85-D2078899C16D}" dt="2021-04-08T10:40:42.710" v="1440" actId="478"/>
          <ac:grpSpMkLst>
            <pc:docMk/>
            <pc:sldMk cId="494186596" sldId="2076136269"/>
            <ac:grpSpMk id="280" creationId="{CAF2E7C3-A6A4-4E2D-A43B-EBF615FDE245}"/>
          </ac:grpSpMkLst>
        </pc:grpChg>
        <pc:grpChg chg="add del mod">
          <ac:chgData name="Vesa Juvonen" userId="c7243be1-99a3-4752-ab2a-0cf698cf8236" providerId="ADAL" clId="{308A4B3C-A405-42DB-AF85-D2078899C16D}" dt="2021-04-08T10:40:53.286" v="1442" actId="21"/>
          <ac:grpSpMkLst>
            <pc:docMk/>
            <pc:sldMk cId="494186596" sldId="2076136269"/>
            <ac:grpSpMk id="402" creationId="{2D4AA05E-2B99-423A-9207-D562FC06EDF8}"/>
          </ac:grpSpMkLst>
        </pc:grpChg>
        <pc:grpChg chg="mod">
          <ac:chgData name="Vesa Juvonen" userId="c7243be1-99a3-4752-ab2a-0cf698cf8236" providerId="ADAL" clId="{308A4B3C-A405-42DB-AF85-D2078899C16D}" dt="2021-04-08T10:40:43.169" v="1441"/>
          <ac:grpSpMkLst>
            <pc:docMk/>
            <pc:sldMk cId="494186596" sldId="2076136269"/>
            <ac:grpSpMk id="409" creationId="{5488EBFA-B46E-4F8E-94BA-6DE64A8ED9F5}"/>
          </ac:grpSpMkLst>
        </pc:grpChg>
        <pc:grpChg chg="mod">
          <ac:chgData name="Vesa Juvonen" userId="c7243be1-99a3-4752-ab2a-0cf698cf8236" providerId="ADAL" clId="{308A4B3C-A405-42DB-AF85-D2078899C16D}" dt="2021-04-08T10:40:43.169" v="1441"/>
          <ac:grpSpMkLst>
            <pc:docMk/>
            <pc:sldMk cId="494186596" sldId="2076136269"/>
            <ac:grpSpMk id="413" creationId="{1F0B89FC-30E4-4403-9EEE-16CE58876D13}"/>
          </ac:grpSpMkLst>
        </pc:grpChg>
        <pc:grpChg chg="mod">
          <ac:chgData name="Vesa Juvonen" userId="c7243be1-99a3-4752-ab2a-0cf698cf8236" providerId="ADAL" clId="{308A4B3C-A405-42DB-AF85-D2078899C16D}" dt="2021-04-08T10:40:43.169" v="1441"/>
          <ac:grpSpMkLst>
            <pc:docMk/>
            <pc:sldMk cId="494186596" sldId="2076136269"/>
            <ac:grpSpMk id="423" creationId="{C1125E7F-0EC0-472F-98C5-715BFEF3F10B}"/>
          </ac:grpSpMkLst>
        </pc:grpChg>
        <pc:grpChg chg="mod">
          <ac:chgData name="Vesa Juvonen" userId="c7243be1-99a3-4752-ab2a-0cf698cf8236" providerId="ADAL" clId="{308A4B3C-A405-42DB-AF85-D2078899C16D}" dt="2021-04-08T10:40:43.169" v="1441"/>
          <ac:grpSpMkLst>
            <pc:docMk/>
            <pc:sldMk cId="494186596" sldId="2076136269"/>
            <ac:grpSpMk id="426" creationId="{3CB92ECA-B458-4862-8AE2-E2D203C37892}"/>
          </ac:grpSpMkLst>
        </pc:grpChg>
        <pc:grpChg chg="mod">
          <ac:chgData name="Vesa Juvonen" userId="c7243be1-99a3-4752-ab2a-0cf698cf8236" providerId="ADAL" clId="{308A4B3C-A405-42DB-AF85-D2078899C16D}" dt="2021-04-08T10:40:43.169" v="1441"/>
          <ac:grpSpMkLst>
            <pc:docMk/>
            <pc:sldMk cId="494186596" sldId="2076136269"/>
            <ac:grpSpMk id="429" creationId="{F9A2B932-7FBD-478A-A0D9-00C3A34ADD50}"/>
          </ac:grpSpMkLst>
        </pc:grpChg>
        <pc:grpChg chg="mod">
          <ac:chgData name="Vesa Juvonen" userId="c7243be1-99a3-4752-ab2a-0cf698cf8236" providerId="ADAL" clId="{308A4B3C-A405-42DB-AF85-D2078899C16D}" dt="2021-04-08T10:40:43.169" v="1441"/>
          <ac:grpSpMkLst>
            <pc:docMk/>
            <pc:sldMk cId="494186596" sldId="2076136269"/>
            <ac:grpSpMk id="432" creationId="{B3CE5342-8ABB-47FE-93A4-11017E7D25E7}"/>
          </ac:grpSpMkLst>
        </pc:grpChg>
        <pc:grpChg chg="mod">
          <ac:chgData name="Vesa Juvonen" userId="c7243be1-99a3-4752-ab2a-0cf698cf8236" providerId="ADAL" clId="{308A4B3C-A405-42DB-AF85-D2078899C16D}" dt="2021-04-08T10:40:43.169" v="1441"/>
          <ac:grpSpMkLst>
            <pc:docMk/>
            <pc:sldMk cId="494186596" sldId="2076136269"/>
            <ac:grpSpMk id="433" creationId="{45122020-7B33-4B0B-85A8-93CC43A00FE8}"/>
          </ac:grpSpMkLst>
        </pc:grpChg>
        <pc:grpChg chg="del">
          <ac:chgData name="Vesa Juvonen" userId="c7243be1-99a3-4752-ab2a-0cf698cf8236" providerId="ADAL" clId="{308A4B3C-A405-42DB-AF85-D2078899C16D}" dt="2021-04-08T10:40:42.710" v="1440" actId="478"/>
          <ac:grpSpMkLst>
            <pc:docMk/>
            <pc:sldMk cId="494186596" sldId="2076136269"/>
            <ac:grpSpMk id="475" creationId="{E855CDDF-5D10-4224-8E32-C95618A995DD}"/>
          </ac:grpSpMkLst>
        </pc:grpChg>
        <pc:grpChg chg="add del mod">
          <ac:chgData name="Vesa Juvonen" userId="c7243be1-99a3-4752-ab2a-0cf698cf8236" providerId="ADAL" clId="{308A4B3C-A405-42DB-AF85-D2078899C16D}" dt="2021-04-08T10:40:53.286" v="1442" actId="21"/>
          <ac:grpSpMkLst>
            <pc:docMk/>
            <pc:sldMk cId="494186596" sldId="2076136269"/>
            <ac:grpSpMk id="543" creationId="{B521C6F0-7090-40E4-90A9-CB344106999C}"/>
          </ac:grpSpMkLst>
        </pc:grpChg>
        <pc:grpChg chg="mod">
          <ac:chgData name="Vesa Juvonen" userId="c7243be1-99a3-4752-ab2a-0cf698cf8236" providerId="ADAL" clId="{308A4B3C-A405-42DB-AF85-D2078899C16D}" dt="2021-04-08T10:40:43.169" v="1441"/>
          <ac:grpSpMkLst>
            <pc:docMk/>
            <pc:sldMk cId="494186596" sldId="2076136269"/>
            <ac:grpSpMk id="551" creationId="{8E1533CE-9EC9-45C7-9B25-1ED9E0D8BED1}"/>
          </ac:grpSpMkLst>
        </pc:grpChg>
        <pc:grpChg chg="mod">
          <ac:chgData name="Vesa Juvonen" userId="c7243be1-99a3-4752-ab2a-0cf698cf8236" providerId="ADAL" clId="{308A4B3C-A405-42DB-AF85-D2078899C16D}" dt="2021-04-08T10:40:43.169" v="1441"/>
          <ac:grpSpMkLst>
            <pc:docMk/>
            <pc:sldMk cId="494186596" sldId="2076136269"/>
            <ac:grpSpMk id="553" creationId="{79F590BA-F34E-4481-B063-66F20A0ADD22}"/>
          </ac:grpSpMkLst>
        </pc:grpChg>
        <pc:grpChg chg="mod">
          <ac:chgData name="Vesa Juvonen" userId="c7243be1-99a3-4752-ab2a-0cf698cf8236" providerId="ADAL" clId="{308A4B3C-A405-42DB-AF85-D2078899C16D}" dt="2021-04-08T10:40:43.169" v="1441"/>
          <ac:grpSpMkLst>
            <pc:docMk/>
            <pc:sldMk cId="494186596" sldId="2076136269"/>
            <ac:grpSpMk id="557" creationId="{CF660E6C-E855-47CD-944C-EC450318D6CB}"/>
          </ac:grpSpMkLst>
        </pc:grpChg>
        <pc:grpChg chg="mod">
          <ac:chgData name="Vesa Juvonen" userId="c7243be1-99a3-4752-ab2a-0cf698cf8236" providerId="ADAL" clId="{308A4B3C-A405-42DB-AF85-D2078899C16D}" dt="2021-04-08T10:40:43.169" v="1441"/>
          <ac:grpSpMkLst>
            <pc:docMk/>
            <pc:sldMk cId="494186596" sldId="2076136269"/>
            <ac:grpSpMk id="564" creationId="{C0DABED5-A13F-4A99-8299-3A46F49692F3}"/>
          </ac:grpSpMkLst>
        </pc:grpChg>
        <pc:grpChg chg="mod">
          <ac:chgData name="Vesa Juvonen" userId="c7243be1-99a3-4752-ab2a-0cf698cf8236" providerId="ADAL" clId="{308A4B3C-A405-42DB-AF85-D2078899C16D}" dt="2021-04-08T10:40:43.169" v="1441"/>
          <ac:grpSpMkLst>
            <pc:docMk/>
            <pc:sldMk cId="494186596" sldId="2076136269"/>
            <ac:grpSpMk id="565" creationId="{6E3C80C2-6EA4-4977-83A3-C6FC37F5D154}"/>
          </ac:grpSpMkLst>
        </pc:grpChg>
        <pc:grpChg chg="mod">
          <ac:chgData name="Vesa Juvonen" userId="c7243be1-99a3-4752-ab2a-0cf698cf8236" providerId="ADAL" clId="{308A4B3C-A405-42DB-AF85-D2078899C16D}" dt="2021-04-08T10:40:43.169" v="1441"/>
          <ac:grpSpMkLst>
            <pc:docMk/>
            <pc:sldMk cId="494186596" sldId="2076136269"/>
            <ac:grpSpMk id="566" creationId="{D68212CF-C97B-4D8D-8F50-153DD03BCFD8}"/>
          </ac:grpSpMkLst>
        </pc:grpChg>
        <pc:grpChg chg="add del mod">
          <ac:chgData name="Vesa Juvonen" userId="c7243be1-99a3-4752-ab2a-0cf698cf8236" providerId="ADAL" clId="{308A4B3C-A405-42DB-AF85-D2078899C16D}" dt="2021-04-08T10:40:53.286" v="1442" actId="21"/>
          <ac:grpSpMkLst>
            <pc:docMk/>
            <pc:sldMk cId="494186596" sldId="2076136269"/>
            <ac:grpSpMk id="616" creationId="{C20022BC-04C7-44D9-A153-314AAA3C4756}"/>
          </ac:grpSpMkLst>
        </pc:grpChg>
        <pc:grpChg chg="mod">
          <ac:chgData name="Vesa Juvonen" userId="c7243be1-99a3-4752-ab2a-0cf698cf8236" providerId="ADAL" clId="{308A4B3C-A405-42DB-AF85-D2078899C16D}" dt="2021-04-08T10:40:43.169" v="1441"/>
          <ac:grpSpMkLst>
            <pc:docMk/>
            <pc:sldMk cId="494186596" sldId="2076136269"/>
            <ac:grpSpMk id="618" creationId="{8F92792F-7CE2-4F61-B59F-BB81C78CCB04}"/>
          </ac:grpSpMkLst>
        </pc:grpChg>
        <pc:grpChg chg="mod">
          <ac:chgData name="Vesa Juvonen" userId="c7243be1-99a3-4752-ab2a-0cf698cf8236" providerId="ADAL" clId="{308A4B3C-A405-42DB-AF85-D2078899C16D}" dt="2021-04-08T10:40:43.169" v="1441"/>
          <ac:grpSpMkLst>
            <pc:docMk/>
            <pc:sldMk cId="494186596" sldId="2076136269"/>
            <ac:grpSpMk id="621" creationId="{F457DC26-995D-4DF5-8271-7B3A2CD96EB0}"/>
          </ac:grpSpMkLst>
        </pc:grpChg>
        <pc:grpChg chg="mod">
          <ac:chgData name="Vesa Juvonen" userId="c7243be1-99a3-4752-ab2a-0cf698cf8236" providerId="ADAL" clId="{308A4B3C-A405-42DB-AF85-D2078899C16D}" dt="2021-04-08T10:40:43.169" v="1441"/>
          <ac:grpSpMkLst>
            <pc:docMk/>
            <pc:sldMk cId="494186596" sldId="2076136269"/>
            <ac:grpSpMk id="639" creationId="{EB1C6963-EF44-4CE5-BF2D-C2D6CEE1335E}"/>
          </ac:grpSpMkLst>
        </pc:grpChg>
        <pc:grpChg chg="mod">
          <ac:chgData name="Vesa Juvonen" userId="c7243be1-99a3-4752-ab2a-0cf698cf8236" providerId="ADAL" clId="{308A4B3C-A405-42DB-AF85-D2078899C16D}" dt="2021-04-08T10:40:43.169" v="1441"/>
          <ac:grpSpMkLst>
            <pc:docMk/>
            <pc:sldMk cId="494186596" sldId="2076136269"/>
            <ac:grpSpMk id="642" creationId="{1CD030D6-BA60-4E75-8C58-37F18C8FD0A8}"/>
          </ac:grpSpMkLst>
        </pc:grpChg>
        <pc:grpChg chg="mod">
          <ac:chgData name="Vesa Juvonen" userId="c7243be1-99a3-4752-ab2a-0cf698cf8236" providerId="ADAL" clId="{308A4B3C-A405-42DB-AF85-D2078899C16D}" dt="2021-04-08T10:40:43.169" v="1441"/>
          <ac:grpSpMkLst>
            <pc:docMk/>
            <pc:sldMk cId="494186596" sldId="2076136269"/>
            <ac:grpSpMk id="645" creationId="{615F60A6-3279-4BA8-AB71-6657B12F6EA0}"/>
          </ac:grpSpMkLst>
        </pc:grpChg>
        <pc:grpChg chg="mod">
          <ac:chgData name="Vesa Juvonen" userId="c7243be1-99a3-4752-ab2a-0cf698cf8236" providerId="ADAL" clId="{308A4B3C-A405-42DB-AF85-D2078899C16D}" dt="2021-04-08T10:40:43.169" v="1441"/>
          <ac:grpSpMkLst>
            <pc:docMk/>
            <pc:sldMk cId="494186596" sldId="2076136269"/>
            <ac:grpSpMk id="648" creationId="{56523C84-587B-48C4-B887-E4A9205A098C}"/>
          </ac:grpSpMkLst>
        </pc:grpChg>
        <pc:grpChg chg="mod">
          <ac:chgData name="Vesa Juvonen" userId="c7243be1-99a3-4752-ab2a-0cf698cf8236" providerId="ADAL" clId="{308A4B3C-A405-42DB-AF85-D2078899C16D}" dt="2021-04-08T10:40:43.169" v="1441"/>
          <ac:grpSpMkLst>
            <pc:docMk/>
            <pc:sldMk cId="494186596" sldId="2076136269"/>
            <ac:grpSpMk id="649" creationId="{710B6522-A0F4-4751-851E-10BD444E2202}"/>
          </ac:grpSpMkLst>
        </pc:grpChg>
        <pc:grpChg chg="mod">
          <ac:chgData name="Vesa Juvonen" userId="c7243be1-99a3-4752-ab2a-0cf698cf8236" providerId="ADAL" clId="{308A4B3C-A405-42DB-AF85-D2078899C16D}" dt="2021-04-08T10:40:43.169" v="1441"/>
          <ac:grpSpMkLst>
            <pc:docMk/>
            <pc:sldMk cId="494186596" sldId="2076136269"/>
            <ac:grpSpMk id="652" creationId="{45ABE204-1D78-41F4-A2D7-A8311DD4F263}"/>
          </ac:grpSpMkLst>
        </pc:grpChg>
        <pc:grpChg chg="mod">
          <ac:chgData name="Vesa Juvonen" userId="c7243be1-99a3-4752-ab2a-0cf698cf8236" providerId="ADAL" clId="{308A4B3C-A405-42DB-AF85-D2078899C16D}" dt="2021-04-08T10:40:43.169" v="1441"/>
          <ac:grpSpMkLst>
            <pc:docMk/>
            <pc:sldMk cId="494186596" sldId="2076136269"/>
            <ac:grpSpMk id="653" creationId="{C78D8F26-ADAC-4A1C-9B78-DB4A1F422A14}"/>
          </ac:grpSpMkLst>
        </pc:grpChg>
        <pc:grpChg chg="mod">
          <ac:chgData name="Vesa Juvonen" userId="c7243be1-99a3-4752-ab2a-0cf698cf8236" providerId="ADAL" clId="{308A4B3C-A405-42DB-AF85-D2078899C16D}" dt="2021-04-08T10:40:43.169" v="1441"/>
          <ac:grpSpMkLst>
            <pc:docMk/>
            <pc:sldMk cId="494186596" sldId="2076136269"/>
            <ac:grpSpMk id="667" creationId="{2DCD2E9C-4451-4A80-8ED2-5EC6FD27C531}"/>
          </ac:grpSpMkLst>
        </pc:grpChg>
        <pc:grpChg chg="mod">
          <ac:chgData name="Vesa Juvonen" userId="c7243be1-99a3-4752-ab2a-0cf698cf8236" providerId="ADAL" clId="{308A4B3C-A405-42DB-AF85-D2078899C16D}" dt="2021-04-08T10:40:43.169" v="1441"/>
          <ac:grpSpMkLst>
            <pc:docMk/>
            <pc:sldMk cId="494186596" sldId="2076136269"/>
            <ac:grpSpMk id="668" creationId="{7AC78E86-3641-4602-B6F6-458E013487B5}"/>
          </ac:grpSpMkLst>
        </pc:grpChg>
        <pc:grpChg chg="mod">
          <ac:chgData name="Vesa Juvonen" userId="c7243be1-99a3-4752-ab2a-0cf698cf8236" providerId="ADAL" clId="{308A4B3C-A405-42DB-AF85-D2078899C16D}" dt="2021-04-08T10:40:43.169" v="1441"/>
          <ac:grpSpMkLst>
            <pc:docMk/>
            <pc:sldMk cId="494186596" sldId="2076136269"/>
            <ac:grpSpMk id="669" creationId="{6633D0C9-31F2-4651-A165-E4CF0F402692}"/>
          </ac:grpSpMkLst>
        </pc:grpChg>
        <pc:picChg chg="add mod">
          <ac:chgData name="Vesa Juvonen" userId="c7243be1-99a3-4752-ab2a-0cf698cf8236" providerId="ADAL" clId="{308A4B3C-A405-42DB-AF85-D2078899C16D}" dt="2021-04-08T10:40:58.984" v="1444" actId="1076"/>
          <ac:picMkLst>
            <pc:docMk/>
            <pc:sldMk cId="494186596" sldId="2076136269"/>
            <ac:picMk id="4" creationId="{ED10619B-F602-4A43-BD7A-6EE5AC1E07F8}"/>
          </ac:picMkLst>
        </pc:picChg>
        <pc:cxnChg chg="del">
          <ac:chgData name="Vesa Juvonen" userId="c7243be1-99a3-4752-ab2a-0cf698cf8236" providerId="ADAL" clId="{308A4B3C-A405-42DB-AF85-D2078899C16D}" dt="2021-04-08T10:40:42.710" v="1440" actId="478"/>
          <ac:cxnSpMkLst>
            <pc:docMk/>
            <pc:sldMk cId="494186596" sldId="2076136269"/>
            <ac:cxnSpMk id="188" creationId="{8979C363-17D3-4016-9FF0-F5EA7F1FDB11}"/>
          </ac:cxnSpMkLst>
        </pc:cxnChg>
        <pc:cxnChg chg="del">
          <ac:chgData name="Vesa Juvonen" userId="c7243be1-99a3-4752-ab2a-0cf698cf8236" providerId="ADAL" clId="{308A4B3C-A405-42DB-AF85-D2078899C16D}" dt="2021-04-08T10:40:42.710" v="1440" actId="478"/>
          <ac:cxnSpMkLst>
            <pc:docMk/>
            <pc:sldMk cId="494186596" sldId="2076136269"/>
            <ac:cxnSpMk id="189" creationId="{B694C607-508F-4A7A-A26D-98C3F7CA5FCC}"/>
          </ac:cxnSpMkLst>
        </pc:cxnChg>
        <pc:cxnChg chg="del">
          <ac:chgData name="Vesa Juvonen" userId="c7243be1-99a3-4752-ab2a-0cf698cf8236" providerId="ADAL" clId="{308A4B3C-A405-42DB-AF85-D2078899C16D}" dt="2021-04-08T10:40:42.710" v="1440" actId="478"/>
          <ac:cxnSpMkLst>
            <pc:docMk/>
            <pc:sldMk cId="494186596" sldId="2076136269"/>
            <ac:cxnSpMk id="209" creationId="{22A02590-411A-4BEA-935B-515BB0EED413}"/>
          </ac:cxnSpMkLst>
        </pc:cxnChg>
        <pc:cxnChg chg="del">
          <ac:chgData name="Vesa Juvonen" userId="c7243be1-99a3-4752-ab2a-0cf698cf8236" providerId="ADAL" clId="{308A4B3C-A405-42DB-AF85-D2078899C16D}" dt="2021-04-08T10:40:42.710" v="1440" actId="478"/>
          <ac:cxnSpMkLst>
            <pc:docMk/>
            <pc:sldMk cId="494186596" sldId="2076136269"/>
            <ac:cxnSpMk id="210" creationId="{63922AC4-96E9-4E1C-B05E-A199B8BB9403}"/>
          </ac:cxnSpMkLst>
        </pc:cxnChg>
        <pc:cxnChg chg="del">
          <ac:chgData name="Vesa Juvonen" userId="c7243be1-99a3-4752-ab2a-0cf698cf8236" providerId="ADAL" clId="{308A4B3C-A405-42DB-AF85-D2078899C16D}" dt="2021-04-08T10:40:42.710" v="1440" actId="478"/>
          <ac:cxnSpMkLst>
            <pc:docMk/>
            <pc:sldMk cId="494186596" sldId="2076136269"/>
            <ac:cxnSpMk id="211" creationId="{245961D4-DC2D-4D4C-9089-3B6AED38FDD3}"/>
          </ac:cxnSpMkLst>
        </pc:cxnChg>
        <pc:cxnChg chg="del">
          <ac:chgData name="Vesa Juvonen" userId="c7243be1-99a3-4752-ab2a-0cf698cf8236" providerId="ADAL" clId="{308A4B3C-A405-42DB-AF85-D2078899C16D}" dt="2021-04-08T10:40:42.710" v="1440" actId="478"/>
          <ac:cxnSpMkLst>
            <pc:docMk/>
            <pc:sldMk cId="494186596" sldId="2076136269"/>
            <ac:cxnSpMk id="212" creationId="{32BFD264-A425-4F52-9096-03F54D7719CF}"/>
          </ac:cxnSpMkLst>
        </pc:cxnChg>
        <pc:cxnChg chg="del">
          <ac:chgData name="Vesa Juvonen" userId="c7243be1-99a3-4752-ab2a-0cf698cf8236" providerId="ADAL" clId="{308A4B3C-A405-42DB-AF85-D2078899C16D}" dt="2021-04-08T10:40:42.710" v="1440" actId="478"/>
          <ac:cxnSpMkLst>
            <pc:docMk/>
            <pc:sldMk cId="494186596" sldId="2076136269"/>
            <ac:cxnSpMk id="213" creationId="{52A7D631-D2B5-4D95-8A42-246ABEBFD042}"/>
          </ac:cxnSpMkLst>
        </pc:cxnChg>
        <pc:cxnChg chg="del">
          <ac:chgData name="Vesa Juvonen" userId="c7243be1-99a3-4752-ab2a-0cf698cf8236" providerId="ADAL" clId="{308A4B3C-A405-42DB-AF85-D2078899C16D}" dt="2021-04-08T10:40:42.710" v="1440" actId="478"/>
          <ac:cxnSpMkLst>
            <pc:docMk/>
            <pc:sldMk cId="494186596" sldId="2076136269"/>
            <ac:cxnSpMk id="214" creationId="{6200F7E1-EA57-447E-A289-DFDD511D35DD}"/>
          </ac:cxnSpMkLst>
        </pc:cxnChg>
        <pc:cxnChg chg="del">
          <ac:chgData name="Vesa Juvonen" userId="c7243be1-99a3-4752-ab2a-0cf698cf8236" providerId="ADAL" clId="{308A4B3C-A405-42DB-AF85-D2078899C16D}" dt="2021-04-08T10:40:42.710" v="1440" actId="478"/>
          <ac:cxnSpMkLst>
            <pc:docMk/>
            <pc:sldMk cId="494186596" sldId="2076136269"/>
            <ac:cxnSpMk id="215" creationId="{66E48E89-82D1-488B-889B-4488E871AB2B}"/>
          </ac:cxnSpMkLst>
        </pc:cxnChg>
        <pc:cxnChg chg="del">
          <ac:chgData name="Vesa Juvonen" userId="c7243be1-99a3-4752-ab2a-0cf698cf8236" providerId="ADAL" clId="{308A4B3C-A405-42DB-AF85-D2078899C16D}" dt="2021-04-08T10:40:42.710" v="1440" actId="478"/>
          <ac:cxnSpMkLst>
            <pc:docMk/>
            <pc:sldMk cId="494186596" sldId="2076136269"/>
            <ac:cxnSpMk id="216" creationId="{431ECE7C-885B-4F96-8E6A-121B2EF68686}"/>
          </ac:cxnSpMkLst>
        </pc:cxnChg>
        <pc:cxnChg chg="del">
          <ac:chgData name="Vesa Juvonen" userId="c7243be1-99a3-4752-ab2a-0cf698cf8236" providerId="ADAL" clId="{308A4B3C-A405-42DB-AF85-D2078899C16D}" dt="2021-04-08T10:40:42.710" v="1440" actId="478"/>
          <ac:cxnSpMkLst>
            <pc:docMk/>
            <pc:sldMk cId="494186596" sldId="2076136269"/>
            <ac:cxnSpMk id="217" creationId="{BC8BACB6-5419-42FA-B93E-51859A1658D9}"/>
          </ac:cxnSpMkLst>
        </pc:cxnChg>
        <pc:cxnChg chg="del">
          <ac:chgData name="Vesa Juvonen" userId="c7243be1-99a3-4752-ab2a-0cf698cf8236" providerId="ADAL" clId="{308A4B3C-A405-42DB-AF85-D2078899C16D}" dt="2021-04-08T10:40:42.710" v="1440" actId="478"/>
          <ac:cxnSpMkLst>
            <pc:docMk/>
            <pc:sldMk cId="494186596" sldId="2076136269"/>
            <ac:cxnSpMk id="218" creationId="{0EB119C8-782D-49F1-A2C3-172D42A9FDA6}"/>
          </ac:cxnSpMkLst>
        </pc:cxnChg>
        <pc:cxnChg chg="del">
          <ac:chgData name="Vesa Juvonen" userId="c7243be1-99a3-4752-ab2a-0cf698cf8236" providerId="ADAL" clId="{308A4B3C-A405-42DB-AF85-D2078899C16D}" dt="2021-04-08T10:40:42.710" v="1440" actId="478"/>
          <ac:cxnSpMkLst>
            <pc:docMk/>
            <pc:sldMk cId="494186596" sldId="2076136269"/>
            <ac:cxnSpMk id="219" creationId="{DA91C39D-4EC2-4C08-8B53-81C5B677FA65}"/>
          </ac:cxnSpMkLst>
        </pc:cxnChg>
        <pc:cxnChg chg="del">
          <ac:chgData name="Vesa Juvonen" userId="c7243be1-99a3-4752-ab2a-0cf698cf8236" providerId="ADAL" clId="{308A4B3C-A405-42DB-AF85-D2078899C16D}" dt="2021-04-08T10:40:42.710" v="1440" actId="478"/>
          <ac:cxnSpMkLst>
            <pc:docMk/>
            <pc:sldMk cId="494186596" sldId="2076136269"/>
            <ac:cxnSpMk id="220" creationId="{E58CBC10-7CCE-49C9-8F63-9F2860037D5A}"/>
          </ac:cxnSpMkLst>
        </pc:cxnChg>
        <pc:cxnChg chg="del">
          <ac:chgData name="Vesa Juvonen" userId="c7243be1-99a3-4752-ab2a-0cf698cf8236" providerId="ADAL" clId="{308A4B3C-A405-42DB-AF85-D2078899C16D}" dt="2021-04-08T10:40:42.710" v="1440" actId="478"/>
          <ac:cxnSpMkLst>
            <pc:docMk/>
            <pc:sldMk cId="494186596" sldId="2076136269"/>
            <ac:cxnSpMk id="221" creationId="{068E2A15-89DD-4650-A797-60EB60D5DB2F}"/>
          </ac:cxnSpMkLst>
        </pc:cxnChg>
        <pc:cxnChg chg="del">
          <ac:chgData name="Vesa Juvonen" userId="c7243be1-99a3-4752-ab2a-0cf698cf8236" providerId="ADAL" clId="{308A4B3C-A405-42DB-AF85-D2078899C16D}" dt="2021-04-08T10:40:42.710" v="1440" actId="478"/>
          <ac:cxnSpMkLst>
            <pc:docMk/>
            <pc:sldMk cId="494186596" sldId="2076136269"/>
            <ac:cxnSpMk id="222" creationId="{131D99DD-8642-4C42-9425-3D588CB23187}"/>
          </ac:cxnSpMkLst>
        </pc:cxnChg>
        <pc:cxnChg chg="del">
          <ac:chgData name="Vesa Juvonen" userId="c7243be1-99a3-4752-ab2a-0cf698cf8236" providerId="ADAL" clId="{308A4B3C-A405-42DB-AF85-D2078899C16D}" dt="2021-04-08T10:40:42.710" v="1440" actId="478"/>
          <ac:cxnSpMkLst>
            <pc:docMk/>
            <pc:sldMk cId="494186596" sldId="2076136269"/>
            <ac:cxnSpMk id="223" creationId="{9E3DD20A-03E1-4279-9985-4E009A7DC59A}"/>
          </ac:cxnSpMkLst>
        </pc:cxnChg>
        <pc:cxnChg chg="del">
          <ac:chgData name="Vesa Juvonen" userId="c7243be1-99a3-4752-ab2a-0cf698cf8236" providerId="ADAL" clId="{308A4B3C-A405-42DB-AF85-D2078899C16D}" dt="2021-04-08T10:40:42.710" v="1440" actId="478"/>
          <ac:cxnSpMkLst>
            <pc:docMk/>
            <pc:sldMk cId="494186596" sldId="2076136269"/>
            <ac:cxnSpMk id="224" creationId="{B1AC1926-4737-461A-9CE7-0D3C11F3B0C3}"/>
          </ac:cxnSpMkLst>
        </pc:cxnChg>
        <pc:cxnChg chg="del">
          <ac:chgData name="Vesa Juvonen" userId="c7243be1-99a3-4752-ab2a-0cf698cf8236" providerId="ADAL" clId="{308A4B3C-A405-42DB-AF85-D2078899C16D}" dt="2021-04-08T10:40:42.710" v="1440" actId="478"/>
          <ac:cxnSpMkLst>
            <pc:docMk/>
            <pc:sldMk cId="494186596" sldId="2076136269"/>
            <ac:cxnSpMk id="225" creationId="{FFA52814-A749-44F5-A20B-FDF5D1F9C32C}"/>
          </ac:cxnSpMkLst>
        </pc:cxnChg>
        <pc:cxnChg chg="del">
          <ac:chgData name="Vesa Juvonen" userId="c7243be1-99a3-4752-ab2a-0cf698cf8236" providerId="ADAL" clId="{308A4B3C-A405-42DB-AF85-D2078899C16D}" dt="2021-04-08T10:40:42.710" v="1440" actId="478"/>
          <ac:cxnSpMkLst>
            <pc:docMk/>
            <pc:sldMk cId="494186596" sldId="2076136269"/>
            <ac:cxnSpMk id="226" creationId="{645EDFD4-3EB6-49E7-A881-1DB6B8BDDE60}"/>
          </ac:cxnSpMkLst>
        </pc:cxnChg>
        <pc:cxnChg chg="del">
          <ac:chgData name="Vesa Juvonen" userId="c7243be1-99a3-4752-ab2a-0cf698cf8236" providerId="ADAL" clId="{308A4B3C-A405-42DB-AF85-D2078899C16D}" dt="2021-04-08T10:40:42.710" v="1440" actId="478"/>
          <ac:cxnSpMkLst>
            <pc:docMk/>
            <pc:sldMk cId="494186596" sldId="2076136269"/>
            <ac:cxnSpMk id="227" creationId="{A4412A62-D9C1-4175-B4E3-19C678A0A950}"/>
          </ac:cxnSpMkLst>
        </pc:cxnChg>
        <pc:cxnChg chg="del">
          <ac:chgData name="Vesa Juvonen" userId="c7243be1-99a3-4752-ab2a-0cf698cf8236" providerId="ADAL" clId="{308A4B3C-A405-42DB-AF85-D2078899C16D}" dt="2021-04-08T10:40:42.710" v="1440" actId="478"/>
          <ac:cxnSpMkLst>
            <pc:docMk/>
            <pc:sldMk cId="494186596" sldId="2076136269"/>
            <ac:cxnSpMk id="228" creationId="{E6D9794D-198D-46A5-80CE-B48DAA9AEC64}"/>
          </ac:cxnSpMkLst>
        </pc:cxnChg>
        <pc:cxnChg chg="del">
          <ac:chgData name="Vesa Juvonen" userId="c7243be1-99a3-4752-ab2a-0cf698cf8236" providerId="ADAL" clId="{308A4B3C-A405-42DB-AF85-D2078899C16D}" dt="2021-04-08T10:40:42.710" v="1440" actId="478"/>
          <ac:cxnSpMkLst>
            <pc:docMk/>
            <pc:sldMk cId="494186596" sldId="2076136269"/>
            <ac:cxnSpMk id="229" creationId="{906AEFDC-2F6E-4E89-B1DB-30601A78C134}"/>
          </ac:cxnSpMkLst>
        </pc:cxnChg>
        <pc:cxnChg chg="del">
          <ac:chgData name="Vesa Juvonen" userId="c7243be1-99a3-4752-ab2a-0cf698cf8236" providerId="ADAL" clId="{308A4B3C-A405-42DB-AF85-D2078899C16D}" dt="2021-04-08T10:40:42.710" v="1440" actId="478"/>
          <ac:cxnSpMkLst>
            <pc:docMk/>
            <pc:sldMk cId="494186596" sldId="2076136269"/>
            <ac:cxnSpMk id="231" creationId="{10AA6D81-3E0E-4C7C-9656-A4946FFB53C1}"/>
          </ac:cxnSpMkLst>
        </pc:cxnChg>
        <pc:cxnChg chg="del">
          <ac:chgData name="Vesa Juvonen" userId="c7243be1-99a3-4752-ab2a-0cf698cf8236" providerId="ADAL" clId="{308A4B3C-A405-42DB-AF85-D2078899C16D}" dt="2021-04-08T10:40:42.710" v="1440" actId="478"/>
          <ac:cxnSpMkLst>
            <pc:docMk/>
            <pc:sldMk cId="494186596" sldId="2076136269"/>
            <ac:cxnSpMk id="232" creationId="{88BA24AF-E1A1-4BA5-8317-EC9F9FF8FD88}"/>
          </ac:cxnSpMkLst>
        </pc:cxnChg>
        <pc:cxnChg chg="del">
          <ac:chgData name="Vesa Juvonen" userId="c7243be1-99a3-4752-ab2a-0cf698cf8236" providerId="ADAL" clId="{308A4B3C-A405-42DB-AF85-D2078899C16D}" dt="2021-04-08T10:40:42.710" v="1440" actId="478"/>
          <ac:cxnSpMkLst>
            <pc:docMk/>
            <pc:sldMk cId="494186596" sldId="2076136269"/>
            <ac:cxnSpMk id="233" creationId="{E6457ED7-DFDA-40C9-8BA2-050FF3FA7763}"/>
          </ac:cxnSpMkLst>
        </pc:cxnChg>
        <pc:cxnChg chg="del">
          <ac:chgData name="Vesa Juvonen" userId="c7243be1-99a3-4752-ab2a-0cf698cf8236" providerId="ADAL" clId="{308A4B3C-A405-42DB-AF85-D2078899C16D}" dt="2021-04-08T10:40:42.710" v="1440" actId="478"/>
          <ac:cxnSpMkLst>
            <pc:docMk/>
            <pc:sldMk cId="494186596" sldId="2076136269"/>
            <ac:cxnSpMk id="234" creationId="{CF3A23F5-2B3F-4A8E-B90C-BE888257FF6E}"/>
          </ac:cxnSpMkLst>
        </pc:cxnChg>
        <pc:cxnChg chg="add del mod">
          <ac:chgData name="Vesa Juvonen" userId="c7243be1-99a3-4752-ab2a-0cf698cf8236" providerId="ADAL" clId="{308A4B3C-A405-42DB-AF85-D2078899C16D}" dt="2021-04-08T10:40:53.286" v="1442" actId="21"/>
          <ac:cxnSpMkLst>
            <pc:docMk/>
            <pc:sldMk cId="494186596" sldId="2076136269"/>
            <ac:cxnSpMk id="236" creationId="{EA99D4A9-1D96-4919-9C1A-DEF22C2425D5}"/>
          </ac:cxnSpMkLst>
        </pc:cxnChg>
        <pc:cxnChg chg="del">
          <ac:chgData name="Vesa Juvonen" userId="c7243be1-99a3-4752-ab2a-0cf698cf8236" providerId="ADAL" clId="{308A4B3C-A405-42DB-AF85-D2078899C16D}" dt="2021-04-08T10:40:42.710" v="1440" actId="478"/>
          <ac:cxnSpMkLst>
            <pc:docMk/>
            <pc:sldMk cId="494186596" sldId="2076136269"/>
            <ac:cxnSpMk id="237" creationId="{FF22424C-94A9-4F6D-BF17-CB8E1255F1FF}"/>
          </ac:cxnSpMkLst>
        </pc:cxnChg>
        <pc:cxnChg chg="del">
          <ac:chgData name="Vesa Juvonen" userId="c7243be1-99a3-4752-ab2a-0cf698cf8236" providerId="ADAL" clId="{308A4B3C-A405-42DB-AF85-D2078899C16D}" dt="2021-04-08T10:40:42.710" v="1440" actId="478"/>
          <ac:cxnSpMkLst>
            <pc:docMk/>
            <pc:sldMk cId="494186596" sldId="2076136269"/>
            <ac:cxnSpMk id="239" creationId="{E70ED53D-29B4-4E7A-B833-75B5F98F4958}"/>
          </ac:cxnSpMkLst>
        </pc:cxnChg>
        <pc:cxnChg chg="del">
          <ac:chgData name="Vesa Juvonen" userId="c7243be1-99a3-4752-ab2a-0cf698cf8236" providerId="ADAL" clId="{308A4B3C-A405-42DB-AF85-D2078899C16D}" dt="2021-04-08T10:40:42.710" v="1440" actId="478"/>
          <ac:cxnSpMkLst>
            <pc:docMk/>
            <pc:sldMk cId="494186596" sldId="2076136269"/>
            <ac:cxnSpMk id="248" creationId="{EEA6F6C9-2FED-4523-AEC7-5C915D41D82F}"/>
          </ac:cxnSpMkLst>
        </pc:cxnChg>
        <pc:cxnChg chg="del">
          <ac:chgData name="Vesa Juvonen" userId="c7243be1-99a3-4752-ab2a-0cf698cf8236" providerId="ADAL" clId="{308A4B3C-A405-42DB-AF85-D2078899C16D}" dt="2021-04-08T10:40:42.710" v="1440" actId="478"/>
          <ac:cxnSpMkLst>
            <pc:docMk/>
            <pc:sldMk cId="494186596" sldId="2076136269"/>
            <ac:cxnSpMk id="249" creationId="{C800225C-CF12-40B4-ABB0-701B72048C73}"/>
          </ac:cxnSpMkLst>
        </pc:cxnChg>
        <pc:cxnChg chg="del">
          <ac:chgData name="Vesa Juvonen" userId="c7243be1-99a3-4752-ab2a-0cf698cf8236" providerId="ADAL" clId="{308A4B3C-A405-42DB-AF85-D2078899C16D}" dt="2021-04-08T10:40:42.710" v="1440" actId="478"/>
          <ac:cxnSpMkLst>
            <pc:docMk/>
            <pc:sldMk cId="494186596" sldId="2076136269"/>
            <ac:cxnSpMk id="257" creationId="{F4944566-4C55-4549-B062-958FBC89F5FD}"/>
          </ac:cxnSpMkLst>
        </pc:cxnChg>
        <pc:cxnChg chg="del">
          <ac:chgData name="Vesa Juvonen" userId="c7243be1-99a3-4752-ab2a-0cf698cf8236" providerId="ADAL" clId="{308A4B3C-A405-42DB-AF85-D2078899C16D}" dt="2021-04-08T10:40:42.710" v="1440" actId="478"/>
          <ac:cxnSpMkLst>
            <pc:docMk/>
            <pc:sldMk cId="494186596" sldId="2076136269"/>
            <ac:cxnSpMk id="259" creationId="{047C1C16-7FD2-4CED-A3A3-36A92A8CCDCC}"/>
          </ac:cxnSpMkLst>
        </pc:cxnChg>
        <pc:cxnChg chg="add del mod">
          <ac:chgData name="Vesa Juvonen" userId="c7243be1-99a3-4752-ab2a-0cf698cf8236" providerId="ADAL" clId="{308A4B3C-A405-42DB-AF85-D2078899C16D}" dt="2021-04-08T10:40:53.286" v="1442" actId="21"/>
          <ac:cxnSpMkLst>
            <pc:docMk/>
            <pc:sldMk cId="494186596" sldId="2076136269"/>
            <ac:cxnSpMk id="289" creationId="{8C5BBBF4-2271-4F00-808E-5A4D08135A9A}"/>
          </ac:cxnSpMkLst>
        </pc:cxnChg>
        <pc:cxnChg chg="add del mod">
          <ac:chgData name="Vesa Juvonen" userId="c7243be1-99a3-4752-ab2a-0cf698cf8236" providerId="ADAL" clId="{308A4B3C-A405-42DB-AF85-D2078899C16D}" dt="2021-04-08T10:40:53.286" v="1442" actId="21"/>
          <ac:cxnSpMkLst>
            <pc:docMk/>
            <pc:sldMk cId="494186596" sldId="2076136269"/>
            <ac:cxnSpMk id="304" creationId="{52D2B531-17D7-45BF-BFBC-77A5FE4B7C97}"/>
          </ac:cxnSpMkLst>
        </pc:cxnChg>
        <pc:cxnChg chg="add del mod">
          <ac:chgData name="Vesa Juvonen" userId="c7243be1-99a3-4752-ab2a-0cf698cf8236" providerId="ADAL" clId="{308A4B3C-A405-42DB-AF85-D2078899C16D}" dt="2021-04-08T10:40:53.286" v="1442" actId="21"/>
          <ac:cxnSpMkLst>
            <pc:docMk/>
            <pc:sldMk cId="494186596" sldId="2076136269"/>
            <ac:cxnSpMk id="305" creationId="{AE05AB8B-F584-45B6-87EA-D2B586821BD5}"/>
          </ac:cxnSpMkLst>
        </pc:cxnChg>
        <pc:cxnChg chg="add del mod">
          <ac:chgData name="Vesa Juvonen" userId="c7243be1-99a3-4752-ab2a-0cf698cf8236" providerId="ADAL" clId="{308A4B3C-A405-42DB-AF85-D2078899C16D}" dt="2021-04-08T10:40:53.286" v="1442" actId="21"/>
          <ac:cxnSpMkLst>
            <pc:docMk/>
            <pc:sldMk cId="494186596" sldId="2076136269"/>
            <ac:cxnSpMk id="306" creationId="{C8CFB5BA-DB1E-420E-92B9-EA10320452B8}"/>
          </ac:cxnSpMkLst>
        </pc:cxnChg>
        <pc:cxnChg chg="add del mod">
          <ac:chgData name="Vesa Juvonen" userId="c7243be1-99a3-4752-ab2a-0cf698cf8236" providerId="ADAL" clId="{308A4B3C-A405-42DB-AF85-D2078899C16D}" dt="2021-04-08T10:40:53.286" v="1442" actId="21"/>
          <ac:cxnSpMkLst>
            <pc:docMk/>
            <pc:sldMk cId="494186596" sldId="2076136269"/>
            <ac:cxnSpMk id="307" creationId="{032C5BE2-955D-4B99-8B73-7CDEFDF69A0C}"/>
          </ac:cxnSpMkLst>
        </pc:cxnChg>
        <pc:cxnChg chg="add del mod">
          <ac:chgData name="Vesa Juvonen" userId="c7243be1-99a3-4752-ab2a-0cf698cf8236" providerId="ADAL" clId="{308A4B3C-A405-42DB-AF85-D2078899C16D}" dt="2021-04-08T10:40:53.286" v="1442" actId="21"/>
          <ac:cxnSpMkLst>
            <pc:docMk/>
            <pc:sldMk cId="494186596" sldId="2076136269"/>
            <ac:cxnSpMk id="308" creationId="{8DD71E17-9C71-403C-BCC2-6DB1AE009AC4}"/>
          </ac:cxnSpMkLst>
        </pc:cxnChg>
        <pc:cxnChg chg="add del mod">
          <ac:chgData name="Vesa Juvonen" userId="c7243be1-99a3-4752-ab2a-0cf698cf8236" providerId="ADAL" clId="{308A4B3C-A405-42DB-AF85-D2078899C16D}" dt="2021-04-08T10:40:53.286" v="1442" actId="21"/>
          <ac:cxnSpMkLst>
            <pc:docMk/>
            <pc:sldMk cId="494186596" sldId="2076136269"/>
            <ac:cxnSpMk id="309" creationId="{4CAC83F8-9141-42EE-BBAF-FF60B981A9AF}"/>
          </ac:cxnSpMkLst>
        </pc:cxnChg>
        <pc:cxnChg chg="add del mod">
          <ac:chgData name="Vesa Juvonen" userId="c7243be1-99a3-4752-ab2a-0cf698cf8236" providerId="ADAL" clId="{308A4B3C-A405-42DB-AF85-D2078899C16D}" dt="2021-04-08T10:40:53.286" v="1442" actId="21"/>
          <ac:cxnSpMkLst>
            <pc:docMk/>
            <pc:sldMk cId="494186596" sldId="2076136269"/>
            <ac:cxnSpMk id="310" creationId="{C291F665-9404-418A-AFD5-3F63A880DD5F}"/>
          </ac:cxnSpMkLst>
        </pc:cxnChg>
        <pc:cxnChg chg="add del mod">
          <ac:chgData name="Vesa Juvonen" userId="c7243be1-99a3-4752-ab2a-0cf698cf8236" providerId="ADAL" clId="{308A4B3C-A405-42DB-AF85-D2078899C16D}" dt="2021-04-08T10:40:53.286" v="1442" actId="21"/>
          <ac:cxnSpMkLst>
            <pc:docMk/>
            <pc:sldMk cId="494186596" sldId="2076136269"/>
            <ac:cxnSpMk id="311" creationId="{928DC450-D209-4255-931D-8B0B80902862}"/>
          </ac:cxnSpMkLst>
        </pc:cxnChg>
        <pc:cxnChg chg="add del mod">
          <ac:chgData name="Vesa Juvonen" userId="c7243be1-99a3-4752-ab2a-0cf698cf8236" providerId="ADAL" clId="{308A4B3C-A405-42DB-AF85-D2078899C16D}" dt="2021-04-08T10:40:53.286" v="1442" actId="21"/>
          <ac:cxnSpMkLst>
            <pc:docMk/>
            <pc:sldMk cId="494186596" sldId="2076136269"/>
            <ac:cxnSpMk id="312" creationId="{B2BDE73F-21BD-404D-9DC7-898437675FB5}"/>
          </ac:cxnSpMkLst>
        </pc:cxnChg>
        <pc:cxnChg chg="add del mod">
          <ac:chgData name="Vesa Juvonen" userId="c7243be1-99a3-4752-ab2a-0cf698cf8236" providerId="ADAL" clId="{308A4B3C-A405-42DB-AF85-D2078899C16D}" dt="2021-04-08T10:40:53.286" v="1442" actId="21"/>
          <ac:cxnSpMkLst>
            <pc:docMk/>
            <pc:sldMk cId="494186596" sldId="2076136269"/>
            <ac:cxnSpMk id="313" creationId="{CB526BEF-3D8D-4576-B2A0-A874B4BBB00B}"/>
          </ac:cxnSpMkLst>
        </pc:cxnChg>
        <pc:cxnChg chg="add del mod">
          <ac:chgData name="Vesa Juvonen" userId="c7243be1-99a3-4752-ab2a-0cf698cf8236" providerId="ADAL" clId="{308A4B3C-A405-42DB-AF85-D2078899C16D}" dt="2021-04-08T10:40:53.286" v="1442" actId="21"/>
          <ac:cxnSpMkLst>
            <pc:docMk/>
            <pc:sldMk cId="494186596" sldId="2076136269"/>
            <ac:cxnSpMk id="314" creationId="{BB535F6F-D3D1-4D60-AA6E-1C4860E138D5}"/>
          </ac:cxnSpMkLst>
        </pc:cxnChg>
        <pc:cxnChg chg="add del mod">
          <ac:chgData name="Vesa Juvonen" userId="c7243be1-99a3-4752-ab2a-0cf698cf8236" providerId="ADAL" clId="{308A4B3C-A405-42DB-AF85-D2078899C16D}" dt="2021-04-08T10:40:53.286" v="1442" actId="21"/>
          <ac:cxnSpMkLst>
            <pc:docMk/>
            <pc:sldMk cId="494186596" sldId="2076136269"/>
            <ac:cxnSpMk id="315" creationId="{167A0287-0909-477C-96FD-7B74B48C40F0}"/>
          </ac:cxnSpMkLst>
        </pc:cxnChg>
        <pc:cxnChg chg="add del mod">
          <ac:chgData name="Vesa Juvonen" userId="c7243be1-99a3-4752-ab2a-0cf698cf8236" providerId="ADAL" clId="{308A4B3C-A405-42DB-AF85-D2078899C16D}" dt="2021-04-08T10:40:53.286" v="1442" actId="21"/>
          <ac:cxnSpMkLst>
            <pc:docMk/>
            <pc:sldMk cId="494186596" sldId="2076136269"/>
            <ac:cxnSpMk id="316" creationId="{9BD44DD2-BE3A-4544-AF01-3B38F3884079}"/>
          </ac:cxnSpMkLst>
        </pc:cxnChg>
        <pc:cxnChg chg="add del mod">
          <ac:chgData name="Vesa Juvonen" userId="c7243be1-99a3-4752-ab2a-0cf698cf8236" providerId="ADAL" clId="{308A4B3C-A405-42DB-AF85-D2078899C16D}" dt="2021-04-08T10:40:53.286" v="1442" actId="21"/>
          <ac:cxnSpMkLst>
            <pc:docMk/>
            <pc:sldMk cId="494186596" sldId="2076136269"/>
            <ac:cxnSpMk id="317" creationId="{5233C896-449C-4C95-B675-39916E93B58C}"/>
          </ac:cxnSpMkLst>
        </pc:cxnChg>
        <pc:cxnChg chg="add del mod">
          <ac:chgData name="Vesa Juvonen" userId="c7243be1-99a3-4752-ab2a-0cf698cf8236" providerId="ADAL" clId="{308A4B3C-A405-42DB-AF85-D2078899C16D}" dt="2021-04-08T10:40:53.286" v="1442" actId="21"/>
          <ac:cxnSpMkLst>
            <pc:docMk/>
            <pc:sldMk cId="494186596" sldId="2076136269"/>
            <ac:cxnSpMk id="319" creationId="{BFEAAD70-934B-47CE-A77B-1F4CE50A03B4}"/>
          </ac:cxnSpMkLst>
        </pc:cxnChg>
        <pc:cxnChg chg="add del mod">
          <ac:chgData name="Vesa Juvonen" userId="c7243be1-99a3-4752-ab2a-0cf698cf8236" providerId="ADAL" clId="{308A4B3C-A405-42DB-AF85-D2078899C16D}" dt="2021-04-08T10:40:53.286" v="1442" actId="21"/>
          <ac:cxnSpMkLst>
            <pc:docMk/>
            <pc:sldMk cId="494186596" sldId="2076136269"/>
            <ac:cxnSpMk id="322" creationId="{AF9E0945-16AD-44B5-B865-1BF265319C82}"/>
          </ac:cxnSpMkLst>
        </pc:cxnChg>
        <pc:cxnChg chg="add del mod">
          <ac:chgData name="Vesa Juvonen" userId="c7243be1-99a3-4752-ab2a-0cf698cf8236" providerId="ADAL" clId="{308A4B3C-A405-42DB-AF85-D2078899C16D}" dt="2021-04-08T10:40:53.286" v="1442" actId="21"/>
          <ac:cxnSpMkLst>
            <pc:docMk/>
            <pc:sldMk cId="494186596" sldId="2076136269"/>
            <ac:cxnSpMk id="323" creationId="{9A1182E3-0ECB-41CD-8091-5576EFA7CEA8}"/>
          </ac:cxnSpMkLst>
        </pc:cxnChg>
        <pc:cxnChg chg="add del mod">
          <ac:chgData name="Vesa Juvonen" userId="c7243be1-99a3-4752-ab2a-0cf698cf8236" providerId="ADAL" clId="{308A4B3C-A405-42DB-AF85-D2078899C16D}" dt="2021-04-08T10:40:53.286" v="1442" actId="21"/>
          <ac:cxnSpMkLst>
            <pc:docMk/>
            <pc:sldMk cId="494186596" sldId="2076136269"/>
            <ac:cxnSpMk id="324" creationId="{B071F248-4C40-4149-AE77-68973734C819}"/>
          </ac:cxnSpMkLst>
        </pc:cxnChg>
        <pc:cxnChg chg="add del mod">
          <ac:chgData name="Vesa Juvonen" userId="c7243be1-99a3-4752-ab2a-0cf698cf8236" providerId="ADAL" clId="{308A4B3C-A405-42DB-AF85-D2078899C16D}" dt="2021-04-08T10:40:53.286" v="1442" actId="21"/>
          <ac:cxnSpMkLst>
            <pc:docMk/>
            <pc:sldMk cId="494186596" sldId="2076136269"/>
            <ac:cxnSpMk id="325" creationId="{C898FC40-F975-437A-83B9-2DBB82EDC18F}"/>
          </ac:cxnSpMkLst>
        </pc:cxnChg>
        <pc:cxnChg chg="add del mod">
          <ac:chgData name="Vesa Juvonen" userId="c7243be1-99a3-4752-ab2a-0cf698cf8236" providerId="ADAL" clId="{308A4B3C-A405-42DB-AF85-D2078899C16D}" dt="2021-04-08T10:40:53.286" v="1442" actId="21"/>
          <ac:cxnSpMkLst>
            <pc:docMk/>
            <pc:sldMk cId="494186596" sldId="2076136269"/>
            <ac:cxnSpMk id="329" creationId="{02F8805F-325A-4070-B613-32DEBE32DCE5}"/>
          </ac:cxnSpMkLst>
        </pc:cxnChg>
        <pc:cxnChg chg="add del mod">
          <ac:chgData name="Vesa Juvonen" userId="c7243be1-99a3-4752-ab2a-0cf698cf8236" providerId="ADAL" clId="{308A4B3C-A405-42DB-AF85-D2078899C16D}" dt="2021-04-08T10:40:53.286" v="1442" actId="21"/>
          <ac:cxnSpMkLst>
            <pc:docMk/>
            <pc:sldMk cId="494186596" sldId="2076136269"/>
            <ac:cxnSpMk id="331" creationId="{0FA63946-DC48-4611-9C98-ABAAA3741DF2}"/>
          </ac:cxnSpMkLst>
        </pc:cxnChg>
        <pc:cxnChg chg="add del mod">
          <ac:chgData name="Vesa Juvonen" userId="c7243be1-99a3-4752-ab2a-0cf698cf8236" providerId="ADAL" clId="{308A4B3C-A405-42DB-AF85-D2078899C16D}" dt="2021-04-08T10:40:53.286" v="1442" actId="21"/>
          <ac:cxnSpMkLst>
            <pc:docMk/>
            <pc:sldMk cId="494186596" sldId="2076136269"/>
            <ac:cxnSpMk id="333" creationId="{27770D17-D16F-4880-A9D8-DF711C2972DF}"/>
          </ac:cxnSpMkLst>
        </pc:cxnChg>
        <pc:cxnChg chg="add del mod">
          <ac:chgData name="Vesa Juvonen" userId="c7243be1-99a3-4752-ab2a-0cf698cf8236" providerId="ADAL" clId="{308A4B3C-A405-42DB-AF85-D2078899C16D}" dt="2021-04-08T10:40:53.286" v="1442" actId="21"/>
          <ac:cxnSpMkLst>
            <pc:docMk/>
            <pc:sldMk cId="494186596" sldId="2076136269"/>
            <ac:cxnSpMk id="335" creationId="{70BD73A6-968B-48E3-ABD6-101512309439}"/>
          </ac:cxnSpMkLst>
        </pc:cxnChg>
        <pc:cxnChg chg="add del mod">
          <ac:chgData name="Vesa Juvonen" userId="c7243be1-99a3-4752-ab2a-0cf698cf8236" providerId="ADAL" clId="{308A4B3C-A405-42DB-AF85-D2078899C16D}" dt="2021-04-08T10:40:53.286" v="1442" actId="21"/>
          <ac:cxnSpMkLst>
            <pc:docMk/>
            <pc:sldMk cId="494186596" sldId="2076136269"/>
            <ac:cxnSpMk id="340" creationId="{41864CD7-6591-433E-B9C1-F193BF33C72E}"/>
          </ac:cxnSpMkLst>
        </pc:cxnChg>
        <pc:cxnChg chg="add del mod">
          <ac:chgData name="Vesa Juvonen" userId="c7243be1-99a3-4752-ab2a-0cf698cf8236" providerId="ADAL" clId="{308A4B3C-A405-42DB-AF85-D2078899C16D}" dt="2021-04-08T10:40:53.286" v="1442" actId="21"/>
          <ac:cxnSpMkLst>
            <pc:docMk/>
            <pc:sldMk cId="494186596" sldId="2076136269"/>
            <ac:cxnSpMk id="341" creationId="{F82D4284-215C-4F4A-92A6-B25F455BAAE5}"/>
          </ac:cxnSpMkLst>
        </pc:cxnChg>
        <pc:cxnChg chg="add del mod">
          <ac:chgData name="Vesa Juvonen" userId="c7243be1-99a3-4752-ab2a-0cf698cf8236" providerId="ADAL" clId="{308A4B3C-A405-42DB-AF85-D2078899C16D}" dt="2021-04-08T10:40:53.286" v="1442" actId="21"/>
          <ac:cxnSpMkLst>
            <pc:docMk/>
            <pc:sldMk cId="494186596" sldId="2076136269"/>
            <ac:cxnSpMk id="343" creationId="{2280CF53-1B8A-49C8-A57F-37742BC440A7}"/>
          </ac:cxnSpMkLst>
        </pc:cxnChg>
        <pc:cxnChg chg="add del mod">
          <ac:chgData name="Vesa Juvonen" userId="c7243be1-99a3-4752-ab2a-0cf698cf8236" providerId="ADAL" clId="{308A4B3C-A405-42DB-AF85-D2078899C16D}" dt="2021-04-08T10:40:53.286" v="1442" actId="21"/>
          <ac:cxnSpMkLst>
            <pc:docMk/>
            <pc:sldMk cId="494186596" sldId="2076136269"/>
            <ac:cxnSpMk id="345" creationId="{56AD5AE7-D0FD-4B34-A1A5-3A921BEC2D52}"/>
          </ac:cxnSpMkLst>
        </pc:cxnChg>
        <pc:cxnChg chg="add del mod">
          <ac:chgData name="Vesa Juvonen" userId="c7243be1-99a3-4752-ab2a-0cf698cf8236" providerId="ADAL" clId="{308A4B3C-A405-42DB-AF85-D2078899C16D}" dt="2021-04-08T10:40:53.286" v="1442" actId="21"/>
          <ac:cxnSpMkLst>
            <pc:docMk/>
            <pc:sldMk cId="494186596" sldId="2076136269"/>
            <ac:cxnSpMk id="346" creationId="{4D1A3BD8-E8F4-4893-917A-CE7FDB78D2C8}"/>
          </ac:cxnSpMkLst>
        </pc:cxnChg>
        <pc:cxnChg chg="add del mod">
          <ac:chgData name="Vesa Juvonen" userId="c7243be1-99a3-4752-ab2a-0cf698cf8236" providerId="ADAL" clId="{308A4B3C-A405-42DB-AF85-D2078899C16D}" dt="2021-04-08T10:40:53.286" v="1442" actId="21"/>
          <ac:cxnSpMkLst>
            <pc:docMk/>
            <pc:sldMk cId="494186596" sldId="2076136269"/>
            <ac:cxnSpMk id="349" creationId="{ED6D872E-40D5-4D33-9C23-A242714518E8}"/>
          </ac:cxnSpMkLst>
        </pc:cxnChg>
        <pc:cxnChg chg="add del mod">
          <ac:chgData name="Vesa Juvonen" userId="c7243be1-99a3-4752-ab2a-0cf698cf8236" providerId="ADAL" clId="{308A4B3C-A405-42DB-AF85-D2078899C16D}" dt="2021-04-08T10:40:53.286" v="1442" actId="21"/>
          <ac:cxnSpMkLst>
            <pc:docMk/>
            <pc:sldMk cId="494186596" sldId="2076136269"/>
            <ac:cxnSpMk id="351" creationId="{5F75C0E7-9DBA-4CF2-9B0A-AA593A221C24}"/>
          </ac:cxnSpMkLst>
        </pc:cxnChg>
        <pc:cxnChg chg="add del mod">
          <ac:chgData name="Vesa Juvonen" userId="c7243be1-99a3-4752-ab2a-0cf698cf8236" providerId="ADAL" clId="{308A4B3C-A405-42DB-AF85-D2078899C16D}" dt="2021-04-08T10:40:53.286" v="1442" actId="21"/>
          <ac:cxnSpMkLst>
            <pc:docMk/>
            <pc:sldMk cId="494186596" sldId="2076136269"/>
            <ac:cxnSpMk id="352" creationId="{AB5D5189-5F8B-4CAF-B427-910A35B43004}"/>
          </ac:cxnSpMkLst>
        </pc:cxnChg>
        <pc:cxnChg chg="add del mod">
          <ac:chgData name="Vesa Juvonen" userId="c7243be1-99a3-4752-ab2a-0cf698cf8236" providerId="ADAL" clId="{308A4B3C-A405-42DB-AF85-D2078899C16D}" dt="2021-04-08T10:40:53.286" v="1442" actId="21"/>
          <ac:cxnSpMkLst>
            <pc:docMk/>
            <pc:sldMk cId="494186596" sldId="2076136269"/>
            <ac:cxnSpMk id="355" creationId="{756FE40B-7C50-4DA4-A14F-692FFE066B6F}"/>
          </ac:cxnSpMkLst>
        </pc:cxnChg>
        <pc:cxnChg chg="add del mod">
          <ac:chgData name="Vesa Juvonen" userId="c7243be1-99a3-4752-ab2a-0cf698cf8236" providerId="ADAL" clId="{308A4B3C-A405-42DB-AF85-D2078899C16D}" dt="2021-04-08T10:40:53.286" v="1442" actId="21"/>
          <ac:cxnSpMkLst>
            <pc:docMk/>
            <pc:sldMk cId="494186596" sldId="2076136269"/>
            <ac:cxnSpMk id="359" creationId="{D9283165-11BE-42BC-8037-0B5511AF65DB}"/>
          </ac:cxnSpMkLst>
        </pc:cxnChg>
        <pc:cxnChg chg="add del mod">
          <ac:chgData name="Vesa Juvonen" userId="c7243be1-99a3-4752-ab2a-0cf698cf8236" providerId="ADAL" clId="{308A4B3C-A405-42DB-AF85-D2078899C16D}" dt="2021-04-08T10:40:53.286" v="1442" actId="21"/>
          <ac:cxnSpMkLst>
            <pc:docMk/>
            <pc:sldMk cId="494186596" sldId="2076136269"/>
            <ac:cxnSpMk id="362" creationId="{DADF8E9C-C237-4D52-9E08-7D895F5C30AE}"/>
          </ac:cxnSpMkLst>
        </pc:cxnChg>
        <pc:cxnChg chg="add del mod">
          <ac:chgData name="Vesa Juvonen" userId="c7243be1-99a3-4752-ab2a-0cf698cf8236" providerId="ADAL" clId="{308A4B3C-A405-42DB-AF85-D2078899C16D}" dt="2021-04-08T10:40:53.286" v="1442" actId="21"/>
          <ac:cxnSpMkLst>
            <pc:docMk/>
            <pc:sldMk cId="494186596" sldId="2076136269"/>
            <ac:cxnSpMk id="373" creationId="{226FEA32-DC4A-41DB-A8EA-98F23B4604D1}"/>
          </ac:cxnSpMkLst>
        </pc:cxnChg>
        <pc:cxnChg chg="add del mod">
          <ac:chgData name="Vesa Juvonen" userId="c7243be1-99a3-4752-ab2a-0cf698cf8236" providerId="ADAL" clId="{308A4B3C-A405-42DB-AF85-D2078899C16D}" dt="2021-04-08T10:40:53.286" v="1442" actId="21"/>
          <ac:cxnSpMkLst>
            <pc:docMk/>
            <pc:sldMk cId="494186596" sldId="2076136269"/>
            <ac:cxnSpMk id="374" creationId="{926DF376-20B3-42A5-A52F-B34F8B795ADF}"/>
          </ac:cxnSpMkLst>
        </pc:cxnChg>
        <pc:cxnChg chg="add del mod">
          <ac:chgData name="Vesa Juvonen" userId="c7243be1-99a3-4752-ab2a-0cf698cf8236" providerId="ADAL" clId="{308A4B3C-A405-42DB-AF85-D2078899C16D}" dt="2021-04-08T10:40:53.286" v="1442" actId="21"/>
          <ac:cxnSpMkLst>
            <pc:docMk/>
            <pc:sldMk cId="494186596" sldId="2076136269"/>
            <ac:cxnSpMk id="375" creationId="{30CAC995-C2A6-44D1-8FF5-4C73EF38F55B}"/>
          </ac:cxnSpMkLst>
        </pc:cxnChg>
        <pc:cxnChg chg="add del mod">
          <ac:chgData name="Vesa Juvonen" userId="c7243be1-99a3-4752-ab2a-0cf698cf8236" providerId="ADAL" clId="{308A4B3C-A405-42DB-AF85-D2078899C16D}" dt="2021-04-08T10:40:53.286" v="1442" actId="21"/>
          <ac:cxnSpMkLst>
            <pc:docMk/>
            <pc:sldMk cId="494186596" sldId="2076136269"/>
            <ac:cxnSpMk id="379" creationId="{35EF65F5-FAB2-4A85-9900-5E8D3F97FE7C}"/>
          </ac:cxnSpMkLst>
        </pc:cxnChg>
        <pc:cxnChg chg="add del mod">
          <ac:chgData name="Vesa Juvonen" userId="c7243be1-99a3-4752-ab2a-0cf698cf8236" providerId="ADAL" clId="{308A4B3C-A405-42DB-AF85-D2078899C16D}" dt="2021-04-08T10:40:53.286" v="1442" actId="21"/>
          <ac:cxnSpMkLst>
            <pc:docMk/>
            <pc:sldMk cId="494186596" sldId="2076136269"/>
            <ac:cxnSpMk id="380" creationId="{B45C7708-BD20-49A2-85A0-DE4C00ECD685}"/>
          </ac:cxnSpMkLst>
        </pc:cxnChg>
        <pc:cxnChg chg="add del mod">
          <ac:chgData name="Vesa Juvonen" userId="c7243be1-99a3-4752-ab2a-0cf698cf8236" providerId="ADAL" clId="{308A4B3C-A405-42DB-AF85-D2078899C16D}" dt="2021-04-08T10:40:53.286" v="1442" actId="21"/>
          <ac:cxnSpMkLst>
            <pc:docMk/>
            <pc:sldMk cId="494186596" sldId="2076136269"/>
            <ac:cxnSpMk id="381" creationId="{4A0965F4-0065-48A0-B815-C8DB96A24B3A}"/>
          </ac:cxnSpMkLst>
        </pc:cxnChg>
        <pc:cxnChg chg="add del mod">
          <ac:chgData name="Vesa Juvonen" userId="c7243be1-99a3-4752-ab2a-0cf698cf8236" providerId="ADAL" clId="{308A4B3C-A405-42DB-AF85-D2078899C16D}" dt="2021-04-08T10:40:53.286" v="1442" actId="21"/>
          <ac:cxnSpMkLst>
            <pc:docMk/>
            <pc:sldMk cId="494186596" sldId="2076136269"/>
            <ac:cxnSpMk id="382" creationId="{0ACD9C36-D37F-409E-9C27-E5379614DB6F}"/>
          </ac:cxnSpMkLst>
        </pc:cxnChg>
        <pc:cxnChg chg="add del mod">
          <ac:chgData name="Vesa Juvonen" userId="c7243be1-99a3-4752-ab2a-0cf698cf8236" providerId="ADAL" clId="{308A4B3C-A405-42DB-AF85-D2078899C16D}" dt="2021-04-08T10:40:53.286" v="1442" actId="21"/>
          <ac:cxnSpMkLst>
            <pc:docMk/>
            <pc:sldMk cId="494186596" sldId="2076136269"/>
            <ac:cxnSpMk id="383" creationId="{0CEF40E8-3433-4B0C-8F07-8B8A402F411D}"/>
          </ac:cxnSpMkLst>
        </pc:cxnChg>
        <pc:cxnChg chg="add del mod">
          <ac:chgData name="Vesa Juvonen" userId="c7243be1-99a3-4752-ab2a-0cf698cf8236" providerId="ADAL" clId="{308A4B3C-A405-42DB-AF85-D2078899C16D}" dt="2021-04-08T10:40:53.286" v="1442" actId="21"/>
          <ac:cxnSpMkLst>
            <pc:docMk/>
            <pc:sldMk cId="494186596" sldId="2076136269"/>
            <ac:cxnSpMk id="384" creationId="{81669717-A282-4439-86BD-5E3FDC974339}"/>
          </ac:cxnSpMkLst>
        </pc:cxnChg>
        <pc:cxnChg chg="add del mod">
          <ac:chgData name="Vesa Juvonen" userId="c7243be1-99a3-4752-ab2a-0cf698cf8236" providerId="ADAL" clId="{308A4B3C-A405-42DB-AF85-D2078899C16D}" dt="2021-04-08T10:40:53.286" v="1442" actId="21"/>
          <ac:cxnSpMkLst>
            <pc:docMk/>
            <pc:sldMk cId="494186596" sldId="2076136269"/>
            <ac:cxnSpMk id="385" creationId="{43CD8D14-FD16-4C7F-BE20-38D3CC6AD0CB}"/>
          </ac:cxnSpMkLst>
        </pc:cxnChg>
        <pc:cxnChg chg="add del mod">
          <ac:chgData name="Vesa Juvonen" userId="c7243be1-99a3-4752-ab2a-0cf698cf8236" providerId="ADAL" clId="{308A4B3C-A405-42DB-AF85-D2078899C16D}" dt="2021-04-08T10:40:53.286" v="1442" actId="21"/>
          <ac:cxnSpMkLst>
            <pc:docMk/>
            <pc:sldMk cId="494186596" sldId="2076136269"/>
            <ac:cxnSpMk id="386" creationId="{644C8318-2EBE-400F-BD30-09FBF2E19021}"/>
          </ac:cxnSpMkLst>
        </pc:cxnChg>
        <pc:cxnChg chg="add del mod">
          <ac:chgData name="Vesa Juvonen" userId="c7243be1-99a3-4752-ab2a-0cf698cf8236" providerId="ADAL" clId="{308A4B3C-A405-42DB-AF85-D2078899C16D}" dt="2021-04-08T10:40:53.286" v="1442" actId="21"/>
          <ac:cxnSpMkLst>
            <pc:docMk/>
            <pc:sldMk cId="494186596" sldId="2076136269"/>
            <ac:cxnSpMk id="387" creationId="{DA1AADF7-5047-4B47-B5AE-B1DD281E5BE8}"/>
          </ac:cxnSpMkLst>
        </pc:cxnChg>
        <pc:cxnChg chg="add del mod">
          <ac:chgData name="Vesa Juvonen" userId="c7243be1-99a3-4752-ab2a-0cf698cf8236" providerId="ADAL" clId="{308A4B3C-A405-42DB-AF85-D2078899C16D}" dt="2021-04-08T10:40:53.286" v="1442" actId="21"/>
          <ac:cxnSpMkLst>
            <pc:docMk/>
            <pc:sldMk cId="494186596" sldId="2076136269"/>
            <ac:cxnSpMk id="389" creationId="{202B19AA-A565-4C45-8920-37EB6D2129C2}"/>
          </ac:cxnSpMkLst>
        </pc:cxnChg>
        <pc:cxnChg chg="add del mod">
          <ac:chgData name="Vesa Juvonen" userId="c7243be1-99a3-4752-ab2a-0cf698cf8236" providerId="ADAL" clId="{308A4B3C-A405-42DB-AF85-D2078899C16D}" dt="2021-04-08T10:40:53.286" v="1442" actId="21"/>
          <ac:cxnSpMkLst>
            <pc:docMk/>
            <pc:sldMk cId="494186596" sldId="2076136269"/>
            <ac:cxnSpMk id="390" creationId="{12CCCC80-7BAC-4F94-B8B8-0D08E9800022}"/>
          </ac:cxnSpMkLst>
        </pc:cxnChg>
        <pc:cxnChg chg="add del mod">
          <ac:chgData name="Vesa Juvonen" userId="c7243be1-99a3-4752-ab2a-0cf698cf8236" providerId="ADAL" clId="{308A4B3C-A405-42DB-AF85-D2078899C16D}" dt="2021-04-08T10:40:53.286" v="1442" actId="21"/>
          <ac:cxnSpMkLst>
            <pc:docMk/>
            <pc:sldMk cId="494186596" sldId="2076136269"/>
            <ac:cxnSpMk id="393" creationId="{64364033-7FF3-4C59-B158-2EA7D4E35D7F}"/>
          </ac:cxnSpMkLst>
        </pc:cxnChg>
        <pc:cxnChg chg="add del mod">
          <ac:chgData name="Vesa Juvonen" userId="c7243be1-99a3-4752-ab2a-0cf698cf8236" providerId="ADAL" clId="{308A4B3C-A405-42DB-AF85-D2078899C16D}" dt="2021-04-08T10:40:53.286" v="1442" actId="21"/>
          <ac:cxnSpMkLst>
            <pc:docMk/>
            <pc:sldMk cId="494186596" sldId="2076136269"/>
            <ac:cxnSpMk id="394" creationId="{7F3B072D-90B4-4AA2-AE1C-B2E47E44B331}"/>
          </ac:cxnSpMkLst>
        </pc:cxnChg>
        <pc:cxnChg chg="add del mod">
          <ac:chgData name="Vesa Juvonen" userId="c7243be1-99a3-4752-ab2a-0cf698cf8236" providerId="ADAL" clId="{308A4B3C-A405-42DB-AF85-D2078899C16D}" dt="2021-04-08T10:40:53.286" v="1442" actId="21"/>
          <ac:cxnSpMkLst>
            <pc:docMk/>
            <pc:sldMk cId="494186596" sldId="2076136269"/>
            <ac:cxnSpMk id="395" creationId="{E64A0A9B-8CFE-4208-8376-0A85FBC73941}"/>
          </ac:cxnSpMkLst>
        </pc:cxnChg>
        <pc:cxnChg chg="add del mod">
          <ac:chgData name="Vesa Juvonen" userId="c7243be1-99a3-4752-ab2a-0cf698cf8236" providerId="ADAL" clId="{308A4B3C-A405-42DB-AF85-D2078899C16D}" dt="2021-04-08T10:40:53.286" v="1442" actId="21"/>
          <ac:cxnSpMkLst>
            <pc:docMk/>
            <pc:sldMk cId="494186596" sldId="2076136269"/>
            <ac:cxnSpMk id="396" creationId="{0DB9D1F0-ED57-4790-827C-8AF2B2B03D49}"/>
          </ac:cxnSpMkLst>
        </pc:cxnChg>
        <pc:cxnChg chg="add del mod">
          <ac:chgData name="Vesa Juvonen" userId="c7243be1-99a3-4752-ab2a-0cf698cf8236" providerId="ADAL" clId="{308A4B3C-A405-42DB-AF85-D2078899C16D}" dt="2021-04-08T10:40:53.286" v="1442" actId="21"/>
          <ac:cxnSpMkLst>
            <pc:docMk/>
            <pc:sldMk cId="494186596" sldId="2076136269"/>
            <ac:cxnSpMk id="397" creationId="{BB7C3360-BAA9-4D73-8CA2-2FBA94CC1C0C}"/>
          </ac:cxnSpMkLst>
        </pc:cxnChg>
        <pc:cxnChg chg="add del mod">
          <ac:chgData name="Vesa Juvonen" userId="c7243be1-99a3-4752-ab2a-0cf698cf8236" providerId="ADAL" clId="{308A4B3C-A405-42DB-AF85-D2078899C16D}" dt="2021-04-08T10:40:53.286" v="1442" actId="21"/>
          <ac:cxnSpMkLst>
            <pc:docMk/>
            <pc:sldMk cId="494186596" sldId="2076136269"/>
            <ac:cxnSpMk id="399" creationId="{C3365B91-3FB2-472B-B3C3-B411210941D3}"/>
          </ac:cxnSpMkLst>
        </pc:cxnChg>
        <pc:cxnChg chg="add del mod">
          <ac:chgData name="Vesa Juvonen" userId="c7243be1-99a3-4752-ab2a-0cf698cf8236" providerId="ADAL" clId="{308A4B3C-A405-42DB-AF85-D2078899C16D}" dt="2021-04-08T10:40:53.286" v="1442" actId="21"/>
          <ac:cxnSpMkLst>
            <pc:docMk/>
            <pc:sldMk cId="494186596" sldId="2076136269"/>
            <ac:cxnSpMk id="400" creationId="{EFF0CBDD-D1D5-4CF2-AEBB-50195732A07E}"/>
          </ac:cxnSpMkLst>
        </pc:cxnChg>
        <pc:cxnChg chg="add del mod">
          <ac:chgData name="Vesa Juvonen" userId="c7243be1-99a3-4752-ab2a-0cf698cf8236" providerId="ADAL" clId="{308A4B3C-A405-42DB-AF85-D2078899C16D}" dt="2021-04-08T10:40:53.286" v="1442" actId="21"/>
          <ac:cxnSpMkLst>
            <pc:docMk/>
            <pc:sldMk cId="494186596" sldId="2076136269"/>
            <ac:cxnSpMk id="401" creationId="{3429D57E-F956-4B90-9295-88E8D3FA3DDD}"/>
          </ac:cxnSpMkLst>
        </pc:cxnChg>
        <pc:cxnChg chg="del">
          <ac:chgData name="Vesa Juvonen" userId="c7243be1-99a3-4752-ab2a-0cf698cf8236" providerId="ADAL" clId="{308A4B3C-A405-42DB-AF85-D2078899C16D}" dt="2021-04-08T10:40:42.710" v="1440" actId="478"/>
          <ac:cxnSpMkLst>
            <pc:docMk/>
            <pc:sldMk cId="494186596" sldId="2076136269"/>
            <ac:cxnSpMk id="444" creationId="{664CA5F9-3BC2-404E-BA4D-26C4B922A473}"/>
          </ac:cxnSpMkLst>
        </pc:cxnChg>
        <pc:cxnChg chg="del">
          <ac:chgData name="Vesa Juvonen" userId="c7243be1-99a3-4752-ab2a-0cf698cf8236" providerId="ADAL" clId="{308A4B3C-A405-42DB-AF85-D2078899C16D}" dt="2021-04-08T10:40:42.710" v="1440" actId="478"/>
          <ac:cxnSpMkLst>
            <pc:docMk/>
            <pc:sldMk cId="494186596" sldId="2076136269"/>
            <ac:cxnSpMk id="448" creationId="{232AC5AB-90D3-48B2-B487-58AE0838BEAA}"/>
          </ac:cxnSpMkLst>
        </pc:cxnChg>
        <pc:cxnChg chg="del">
          <ac:chgData name="Vesa Juvonen" userId="c7243be1-99a3-4752-ab2a-0cf698cf8236" providerId="ADAL" clId="{308A4B3C-A405-42DB-AF85-D2078899C16D}" dt="2021-04-08T10:40:42.710" v="1440" actId="478"/>
          <ac:cxnSpMkLst>
            <pc:docMk/>
            <pc:sldMk cId="494186596" sldId="2076136269"/>
            <ac:cxnSpMk id="449" creationId="{EE89F23F-FA9A-40AD-8E4E-0588894DECE2}"/>
          </ac:cxnSpMkLst>
        </pc:cxnChg>
        <pc:cxnChg chg="del">
          <ac:chgData name="Vesa Juvonen" userId="c7243be1-99a3-4752-ab2a-0cf698cf8236" providerId="ADAL" clId="{308A4B3C-A405-42DB-AF85-D2078899C16D}" dt="2021-04-08T10:40:42.710" v="1440" actId="478"/>
          <ac:cxnSpMkLst>
            <pc:docMk/>
            <pc:sldMk cId="494186596" sldId="2076136269"/>
            <ac:cxnSpMk id="450" creationId="{035ABB69-3726-4644-835B-A4F9B4A0EA56}"/>
          </ac:cxnSpMkLst>
        </pc:cxnChg>
        <pc:cxnChg chg="del">
          <ac:chgData name="Vesa Juvonen" userId="c7243be1-99a3-4752-ab2a-0cf698cf8236" providerId="ADAL" clId="{308A4B3C-A405-42DB-AF85-D2078899C16D}" dt="2021-04-08T10:40:42.710" v="1440" actId="478"/>
          <ac:cxnSpMkLst>
            <pc:docMk/>
            <pc:sldMk cId="494186596" sldId="2076136269"/>
            <ac:cxnSpMk id="451" creationId="{27E1F100-CF6F-45C0-A2B1-40073830F7A0}"/>
          </ac:cxnSpMkLst>
        </pc:cxnChg>
        <pc:cxnChg chg="del">
          <ac:chgData name="Vesa Juvonen" userId="c7243be1-99a3-4752-ab2a-0cf698cf8236" providerId="ADAL" clId="{308A4B3C-A405-42DB-AF85-D2078899C16D}" dt="2021-04-08T10:40:42.710" v="1440" actId="478"/>
          <ac:cxnSpMkLst>
            <pc:docMk/>
            <pc:sldMk cId="494186596" sldId="2076136269"/>
            <ac:cxnSpMk id="454" creationId="{6A16B27D-FCCD-422C-A2B9-0B480D472702}"/>
          </ac:cxnSpMkLst>
        </pc:cxnChg>
        <pc:cxnChg chg="del">
          <ac:chgData name="Vesa Juvonen" userId="c7243be1-99a3-4752-ab2a-0cf698cf8236" providerId="ADAL" clId="{308A4B3C-A405-42DB-AF85-D2078899C16D}" dt="2021-04-08T10:40:42.710" v="1440" actId="478"/>
          <ac:cxnSpMkLst>
            <pc:docMk/>
            <pc:sldMk cId="494186596" sldId="2076136269"/>
            <ac:cxnSpMk id="455" creationId="{80C85D18-A6E7-4DFB-A881-6EF4125B1340}"/>
          </ac:cxnSpMkLst>
        </pc:cxnChg>
        <pc:cxnChg chg="del">
          <ac:chgData name="Vesa Juvonen" userId="c7243be1-99a3-4752-ab2a-0cf698cf8236" providerId="ADAL" clId="{308A4B3C-A405-42DB-AF85-D2078899C16D}" dt="2021-04-08T10:40:42.710" v="1440" actId="478"/>
          <ac:cxnSpMkLst>
            <pc:docMk/>
            <pc:sldMk cId="494186596" sldId="2076136269"/>
            <ac:cxnSpMk id="456" creationId="{0B412282-FC37-40B9-8F0F-8BF7093C8B07}"/>
          </ac:cxnSpMkLst>
        </pc:cxnChg>
        <pc:cxnChg chg="del">
          <ac:chgData name="Vesa Juvonen" userId="c7243be1-99a3-4752-ab2a-0cf698cf8236" providerId="ADAL" clId="{308A4B3C-A405-42DB-AF85-D2078899C16D}" dt="2021-04-08T10:40:42.710" v="1440" actId="478"/>
          <ac:cxnSpMkLst>
            <pc:docMk/>
            <pc:sldMk cId="494186596" sldId="2076136269"/>
            <ac:cxnSpMk id="457" creationId="{8A43A43C-0633-49EC-96FD-48E4EA547654}"/>
          </ac:cxnSpMkLst>
        </pc:cxnChg>
        <pc:cxnChg chg="del">
          <ac:chgData name="Vesa Juvonen" userId="c7243be1-99a3-4752-ab2a-0cf698cf8236" providerId="ADAL" clId="{308A4B3C-A405-42DB-AF85-D2078899C16D}" dt="2021-04-08T10:40:42.710" v="1440" actId="478"/>
          <ac:cxnSpMkLst>
            <pc:docMk/>
            <pc:sldMk cId="494186596" sldId="2076136269"/>
            <ac:cxnSpMk id="459" creationId="{7EF4EF4A-5F56-44CE-BDBF-98EE7EE3B77B}"/>
          </ac:cxnSpMkLst>
        </pc:cxnChg>
        <pc:cxnChg chg="del">
          <ac:chgData name="Vesa Juvonen" userId="c7243be1-99a3-4752-ab2a-0cf698cf8236" providerId="ADAL" clId="{308A4B3C-A405-42DB-AF85-D2078899C16D}" dt="2021-04-08T10:40:42.710" v="1440" actId="478"/>
          <ac:cxnSpMkLst>
            <pc:docMk/>
            <pc:sldMk cId="494186596" sldId="2076136269"/>
            <ac:cxnSpMk id="460" creationId="{9F413C35-B6DF-4E02-A287-92E7E35A3D00}"/>
          </ac:cxnSpMkLst>
        </pc:cxnChg>
        <pc:cxnChg chg="del">
          <ac:chgData name="Vesa Juvonen" userId="c7243be1-99a3-4752-ab2a-0cf698cf8236" providerId="ADAL" clId="{308A4B3C-A405-42DB-AF85-D2078899C16D}" dt="2021-04-08T10:40:42.710" v="1440" actId="478"/>
          <ac:cxnSpMkLst>
            <pc:docMk/>
            <pc:sldMk cId="494186596" sldId="2076136269"/>
            <ac:cxnSpMk id="461" creationId="{DA997DA2-7F02-47FB-AB55-5FCA8B969A1C}"/>
          </ac:cxnSpMkLst>
        </pc:cxnChg>
        <pc:cxnChg chg="del">
          <ac:chgData name="Vesa Juvonen" userId="c7243be1-99a3-4752-ab2a-0cf698cf8236" providerId="ADAL" clId="{308A4B3C-A405-42DB-AF85-D2078899C16D}" dt="2021-04-08T10:40:42.710" v="1440" actId="478"/>
          <ac:cxnSpMkLst>
            <pc:docMk/>
            <pc:sldMk cId="494186596" sldId="2076136269"/>
            <ac:cxnSpMk id="462" creationId="{5384AD94-FAA9-49AF-9290-3358C28AD2B2}"/>
          </ac:cxnSpMkLst>
        </pc:cxnChg>
        <pc:cxnChg chg="del">
          <ac:chgData name="Vesa Juvonen" userId="c7243be1-99a3-4752-ab2a-0cf698cf8236" providerId="ADAL" clId="{308A4B3C-A405-42DB-AF85-D2078899C16D}" dt="2021-04-08T10:40:42.710" v="1440" actId="478"/>
          <ac:cxnSpMkLst>
            <pc:docMk/>
            <pc:sldMk cId="494186596" sldId="2076136269"/>
            <ac:cxnSpMk id="463" creationId="{0DF1F9A1-96D2-4FBD-BA2E-57D631F53111}"/>
          </ac:cxnSpMkLst>
        </pc:cxnChg>
        <pc:cxnChg chg="del">
          <ac:chgData name="Vesa Juvonen" userId="c7243be1-99a3-4752-ab2a-0cf698cf8236" providerId="ADAL" clId="{308A4B3C-A405-42DB-AF85-D2078899C16D}" dt="2021-04-08T10:40:42.710" v="1440" actId="478"/>
          <ac:cxnSpMkLst>
            <pc:docMk/>
            <pc:sldMk cId="494186596" sldId="2076136269"/>
            <ac:cxnSpMk id="465" creationId="{08094C0C-8E37-4701-A48E-262CD365E4D5}"/>
          </ac:cxnSpMkLst>
        </pc:cxnChg>
        <pc:cxnChg chg="del">
          <ac:chgData name="Vesa Juvonen" userId="c7243be1-99a3-4752-ab2a-0cf698cf8236" providerId="ADAL" clId="{308A4B3C-A405-42DB-AF85-D2078899C16D}" dt="2021-04-08T10:40:42.710" v="1440" actId="478"/>
          <ac:cxnSpMkLst>
            <pc:docMk/>
            <pc:sldMk cId="494186596" sldId="2076136269"/>
            <ac:cxnSpMk id="466" creationId="{013B8914-C5F4-4FA3-89A8-7094568915DE}"/>
          </ac:cxnSpMkLst>
        </pc:cxnChg>
        <pc:cxnChg chg="del">
          <ac:chgData name="Vesa Juvonen" userId="c7243be1-99a3-4752-ab2a-0cf698cf8236" providerId="ADAL" clId="{308A4B3C-A405-42DB-AF85-D2078899C16D}" dt="2021-04-08T10:40:42.710" v="1440" actId="478"/>
          <ac:cxnSpMkLst>
            <pc:docMk/>
            <pc:sldMk cId="494186596" sldId="2076136269"/>
            <ac:cxnSpMk id="469" creationId="{95BB1A4E-4874-490A-908E-C1648833844E}"/>
          </ac:cxnSpMkLst>
        </pc:cxnChg>
        <pc:cxnChg chg="del">
          <ac:chgData name="Vesa Juvonen" userId="c7243be1-99a3-4752-ab2a-0cf698cf8236" providerId="ADAL" clId="{308A4B3C-A405-42DB-AF85-D2078899C16D}" dt="2021-04-08T10:40:42.710" v="1440" actId="478"/>
          <ac:cxnSpMkLst>
            <pc:docMk/>
            <pc:sldMk cId="494186596" sldId="2076136269"/>
            <ac:cxnSpMk id="470" creationId="{F1E05003-5E64-4E5B-99FC-ACC27CD67AFE}"/>
          </ac:cxnSpMkLst>
        </pc:cxnChg>
        <pc:cxnChg chg="del">
          <ac:chgData name="Vesa Juvonen" userId="c7243be1-99a3-4752-ab2a-0cf698cf8236" providerId="ADAL" clId="{308A4B3C-A405-42DB-AF85-D2078899C16D}" dt="2021-04-08T10:40:42.710" v="1440" actId="478"/>
          <ac:cxnSpMkLst>
            <pc:docMk/>
            <pc:sldMk cId="494186596" sldId="2076136269"/>
            <ac:cxnSpMk id="471" creationId="{BD33C72E-CFE4-4C3F-9B71-824B2AFD522C}"/>
          </ac:cxnSpMkLst>
        </pc:cxnChg>
        <pc:cxnChg chg="del">
          <ac:chgData name="Vesa Juvonen" userId="c7243be1-99a3-4752-ab2a-0cf698cf8236" providerId="ADAL" clId="{308A4B3C-A405-42DB-AF85-D2078899C16D}" dt="2021-04-08T10:40:42.710" v="1440" actId="478"/>
          <ac:cxnSpMkLst>
            <pc:docMk/>
            <pc:sldMk cId="494186596" sldId="2076136269"/>
            <ac:cxnSpMk id="472" creationId="{78DE6379-5224-4739-B93F-6C89A1E9047D}"/>
          </ac:cxnSpMkLst>
        </pc:cxnChg>
        <pc:cxnChg chg="del">
          <ac:chgData name="Vesa Juvonen" userId="c7243be1-99a3-4752-ab2a-0cf698cf8236" providerId="ADAL" clId="{308A4B3C-A405-42DB-AF85-D2078899C16D}" dt="2021-04-08T10:40:42.710" v="1440" actId="478"/>
          <ac:cxnSpMkLst>
            <pc:docMk/>
            <pc:sldMk cId="494186596" sldId="2076136269"/>
            <ac:cxnSpMk id="473" creationId="{E48B47BB-2D14-4EDA-BCA9-D382749FD366}"/>
          </ac:cxnSpMkLst>
        </pc:cxnChg>
        <pc:cxnChg chg="del">
          <ac:chgData name="Vesa Juvonen" userId="c7243be1-99a3-4752-ab2a-0cf698cf8236" providerId="ADAL" clId="{308A4B3C-A405-42DB-AF85-D2078899C16D}" dt="2021-04-08T10:40:42.710" v="1440" actId="478"/>
          <ac:cxnSpMkLst>
            <pc:docMk/>
            <pc:sldMk cId="494186596" sldId="2076136269"/>
            <ac:cxnSpMk id="510" creationId="{8663F607-2E56-4D16-B36A-4B9ADE166CC0}"/>
          </ac:cxnSpMkLst>
        </pc:cxnChg>
        <pc:cxnChg chg="del">
          <ac:chgData name="Vesa Juvonen" userId="c7243be1-99a3-4752-ab2a-0cf698cf8236" providerId="ADAL" clId="{308A4B3C-A405-42DB-AF85-D2078899C16D}" dt="2021-04-08T10:40:42.710" v="1440" actId="478"/>
          <ac:cxnSpMkLst>
            <pc:docMk/>
            <pc:sldMk cId="494186596" sldId="2076136269"/>
            <ac:cxnSpMk id="511" creationId="{F71D565A-B8F2-4ACB-BF4C-23704F49ED67}"/>
          </ac:cxnSpMkLst>
        </pc:cxnChg>
        <pc:cxnChg chg="del">
          <ac:chgData name="Vesa Juvonen" userId="c7243be1-99a3-4752-ab2a-0cf698cf8236" providerId="ADAL" clId="{308A4B3C-A405-42DB-AF85-D2078899C16D}" dt="2021-04-08T10:40:42.710" v="1440" actId="478"/>
          <ac:cxnSpMkLst>
            <pc:docMk/>
            <pc:sldMk cId="494186596" sldId="2076136269"/>
            <ac:cxnSpMk id="512" creationId="{E1BD2EEF-E5FC-4463-9221-4EDCE83D3CFC}"/>
          </ac:cxnSpMkLst>
        </pc:cxnChg>
        <pc:cxnChg chg="del">
          <ac:chgData name="Vesa Juvonen" userId="c7243be1-99a3-4752-ab2a-0cf698cf8236" providerId="ADAL" clId="{308A4B3C-A405-42DB-AF85-D2078899C16D}" dt="2021-04-08T10:40:42.710" v="1440" actId="478"/>
          <ac:cxnSpMkLst>
            <pc:docMk/>
            <pc:sldMk cId="494186596" sldId="2076136269"/>
            <ac:cxnSpMk id="513" creationId="{11490CA5-124E-4C3E-9F69-9AEC62A207BB}"/>
          </ac:cxnSpMkLst>
        </pc:cxnChg>
        <pc:cxnChg chg="del">
          <ac:chgData name="Vesa Juvonen" userId="c7243be1-99a3-4752-ab2a-0cf698cf8236" providerId="ADAL" clId="{308A4B3C-A405-42DB-AF85-D2078899C16D}" dt="2021-04-08T10:40:42.710" v="1440" actId="478"/>
          <ac:cxnSpMkLst>
            <pc:docMk/>
            <pc:sldMk cId="494186596" sldId="2076136269"/>
            <ac:cxnSpMk id="514" creationId="{77D60286-688A-4D96-B9F4-EF84F775E144}"/>
          </ac:cxnSpMkLst>
        </pc:cxnChg>
        <pc:cxnChg chg="del">
          <ac:chgData name="Vesa Juvonen" userId="c7243be1-99a3-4752-ab2a-0cf698cf8236" providerId="ADAL" clId="{308A4B3C-A405-42DB-AF85-D2078899C16D}" dt="2021-04-08T10:40:42.710" v="1440" actId="478"/>
          <ac:cxnSpMkLst>
            <pc:docMk/>
            <pc:sldMk cId="494186596" sldId="2076136269"/>
            <ac:cxnSpMk id="515" creationId="{88439EA2-F0AA-44E3-9E47-7178E17F2428}"/>
          </ac:cxnSpMkLst>
        </pc:cxnChg>
        <pc:cxnChg chg="del">
          <ac:chgData name="Vesa Juvonen" userId="c7243be1-99a3-4752-ab2a-0cf698cf8236" providerId="ADAL" clId="{308A4B3C-A405-42DB-AF85-D2078899C16D}" dt="2021-04-08T10:40:42.710" v="1440" actId="478"/>
          <ac:cxnSpMkLst>
            <pc:docMk/>
            <pc:sldMk cId="494186596" sldId="2076136269"/>
            <ac:cxnSpMk id="518" creationId="{ECB67E4A-63EF-477A-B23C-D03D6BD6CE37}"/>
          </ac:cxnSpMkLst>
        </pc:cxnChg>
        <pc:cxnChg chg="mod">
          <ac:chgData name="Vesa Juvonen" userId="c7243be1-99a3-4752-ab2a-0cf698cf8236" providerId="ADAL" clId="{308A4B3C-A405-42DB-AF85-D2078899C16D}" dt="2021-04-08T10:40:43.169" v="1441"/>
          <ac:cxnSpMkLst>
            <pc:docMk/>
            <pc:sldMk cId="494186596" sldId="2076136269"/>
            <ac:cxnSpMk id="540" creationId="{D8A9E680-EB3B-4FE4-B924-77D678583289}"/>
          </ac:cxnSpMkLst>
        </pc:cxnChg>
        <pc:cxnChg chg="mod">
          <ac:chgData name="Vesa Juvonen" userId="c7243be1-99a3-4752-ab2a-0cf698cf8236" providerId="ADAL" clId="{308A4B3C-A405-42DB-AF85-D2078899C16D}" dt="2021-04-08T10:40:43.169" v="1441"/>
          <ac:cxnSpMkLst>
            <pc:docMk/>
            <pc:sldMk cId="494186596" sldId="2076136269"/>
            <ac:cxnSpMk id="600" creationId="{10B28F48-D041-4DE0-9A3C-9DAF1EACA13B}"/>
          </ac:cxnSpMkLst>
        </pc:cxnChg>
        <pc:cxnChg chg="add del mod">
          <ac:chgData name="Vesa Juvonen" userId="c7243be1-99a3-4752-ab2a-0cf698cf8236" providerId="ADAL" clId="{308A4B3C-A405-42DB-AF85-D2078899C16D}" dt="2021-04-08T10:40:53.286" v="1442" actId="21"/>
          <ac:cxnSpMkLst>
            <pc:docMk/>
            <pc:sldMk cId="494186596" sldId="2076136269"/>
            <ac:cxnSpMk id="606" creationId="{9E4037A8-0E29-4355-8D51-C6EBCBBA6449}"/>
          </ac:cxnSpMkLst>
        </pc:cxnChg>
        <pc:cxnChg chg="add del mod">
          <ac:chgData name="Vesa Juvonen" userId="c7243be1-99a3-4752-ab2a-0cf698cf8236" providerId="ADAL" clId="{308A4B3C-A405-42DB-AF85-D2078899C16D}" dt="2021-04-08T10:40:53.286" v="1442" actId="21"/>
          <ac:cxnSpMkLst>
            <pc:docMk/>
            <pc:sldMk cId="494186596" sldId="2076136269"/>
            <ac:cxnSpMk id="607" creationId="{BC634016-622A-4DEC-82E2-5F752D200082}"/>
          </ac:cxnSpMkLst>
        </pc:cxnChg>
        <pc:cxnChg chg="add del mod">
          <ac:chgData name="Vesa Juvonen" userId="c7243be1-99a3-4752-ab2a-0cf698cf8236" providerId="ADAL" clId="{308A4B3C-A405-42DB-AF85-D2078899C16D}" dt="2021-04-08T10:40:53.286" v="1442" actId="21"/>
          <ac:cxnSpMkLst>
            <pc:docMk/>
            <pc:sldMk cId="494186596" sldId="2076136269"/>
            <ac:cxnSpMk id="609" creationId="{B96C8F02-EA74-4062-B2C5-BAE99C3A3F39}"/>
          </ac:cxnSpMkLst>
        </pc:cxnChg>
        <pc:cxnChg chg="add del mod">
          <ac:chgData name="Vesa Juvonen" userId="c7243be1-99a3-4752-ab2a-0cf698cf8236" providerId="ADAL" clId="{308A4B3C-A405-42DB-AF85-D2078899C16D}" dt="2021-04-08T10:40:53.286" v="1442" actId="21"/>
          <ac:cxnSpMkLst>
            <pc:docMk/>
            <pc:sldMk cId="494186596" sldId="2076136269"/>
            <ac:cxnSpMk id="611" creationId="{4515603E-73DA-45A1-BE17-DDD90D50ABD9}"/>
          </ac:cxnSpMkLst>
        </pc:cxnChg>
        <pc:cxnChg chg="add del mod">
          <ac:chgData name="Vesa Juvonen" userId="c7243be1-99a3-4752-ab2a-0cf698cf8236" providerId="ADAL" clId="{308A4B3C-A405-42DB-AF85-D2078899C16D}" dt="2021-04-08T10:40:53.286" v="1442" actId="21"/>
          <ac:cxnSpMkLst>
            <pc:docMk/>
            <pc:sldMk cId="494186596" sldId="2076136269"/>
            <ac:cxnSpMk id="612" creationId="{CD049E98-E465-40D6-99F7-C11B5AD4B403}"/>
          </ac:cxnSpMkLst>
        </pc:cxnChg>
        <pc:cxnChg chg="add del mod">
          <ac:chgData name="Vesa Juvonen" userId="c7243be1-99a3-4752-ab2a-0cf698cf8236" providerId="ADAL" clId="{308A4B3C-A405-42DB-AF85-D2078899C16D}" dt="2021-04-08T10:40:53.286" v="1442" actId="21"/>
          <ac:cxnSpMkLst>
            <pc:docMk/>
            <pc:sldMk cId="494186596" sldId="2076136269"/>
            <ac:cxnSpMk id="613" creationId="{0FA12B01-3290-44FF-A29F-5EE1AEDABE6C}"/>
          </ac:cxnSpMkLst>
        </pc:cxnChg>
        <pc:cxnChg chg="add del mod">
          <ac:chgData name="Vesa Juvonen" userId="c7243be1-99a3-4752-ab2a-0cf698cf8236" providerId="ADAL" clId="{308A4B3C-A405-42DB-AF85-D2078899C16D}" dt="2021-04-08T10:40:53.286" v="1442" actId="21"/>
          <ac:cxnSpMkLst>
            <pc:docMk/>
            <pc:sldMk cId="494186596" sldId="2076136269"/>
            <ac:cxnSpMk id="721" creationId="{9D27BD08-69D1-461B-82DC-49DB9CEFDB2B}"/>
          </ac:cxnSpMkLst>
        </pc:cxnChg>
        <pc:cxnChg chg="add del mod">
          <ac:chgData name="Vesa Juvonen" userId="c7243be1-99a3-4752-ab2a-0cf698cf8236" providerId="ADAL" clId="{308A4B3C-A405-42DB-AF85-D2078899C16D}" dt="2021-04-08T10:40:53.286" v="1442" actId="21"/>
          <ac:cxnSpMkLst>
            <pc:docMk/>
            <pc:sldMk cId="494186596" sldId="2076136269"/>
            <ac:cxnSpMk id="722" creationId="{3144AAD7-263C-40AD-91B9-E7DDF2E707BD}"/>
          </ac:cxnSpMkLst>
        </pc:cxnChg>
        <pc:cxnChg chg="add del mod">
          <ac:chgData name="Vesa Juvonen" userId="c7243be1-99a3-4752-ab2a-0cf698cf8236" providerId="ADAL" clId="{308A4B3C-A405-42DB-AF85-D2078899C16D}" dt="2021-04-08T10:40:53.286" v="1442" actId="21"/>
          <ac:cxnSpMkLst>
            <pc:docMk/>
            <pc:sldMk cId="494186596" sldId="2076136269"/>
            <ac:cxnSpMk id="723" creationId="{F8145AD8-4213-4A8C-A85F-458F7C7EDC35}"/>
          </ac:cxnSpMkLst>
        </pc:cxnChg>
        <pc:cxnChg chg="add del mod">
          <ac:chgData name="Vesa Juvonen" userId="c7243be1-99a3-4752-ab2a-0cf698cf8236" providerId="ADAL" clId="{308A4B3C-A405-42DB-AF85-D2078899C16D}" dt="2021-04-08T10:40:53.286" v="1442" actId="21"/>
          <ac:cxnSpMkLst>
            <pc:docMk/>
            <pc:sldMk cId="494186596" sldId="2076136269"/>
            <ac:cxnSpMk id="724" creationId="{BE374EDC-B53A-490C-8CC9-D3497DEA5F0A}"/>
          </ac:cxnSpMkLst>
        </pc:cxnChg>
        <pc:cxnChg chg="add del mod">
          <ac:chgData name="Vesa Juvonen" userId="c7243be1-99a3-4752-ab2a-0cf698cf8236" providerId="ADAL" clId="{308A4B3C-A405-42DB-AF85-D2078899C16D}" dt="2021-04-08T10:40:53.286" v="1442" actId="21"/>
          <ac:cxnSpMkLst>
            <pc:docMk/>
            <pc:sldMk cId="494186596" sldId="2076136269"/>
            <ac:cxnSpMk id="726" creationId="{715EE9FF-9CD7-478B-BFB0-E0335ED9C814}"/>
          </ac:cxnSpMkLst>
        </pc:cxnChg>
      </pc:sldChg>
      <pc:sldChg chg="add">
        <pc:chgData name="Vesa Juvonen" userId="c7243be1-99a3-4752-ab2a-0cf698cf8236" providerId="ADAL" clId="{308A4B3C-A405-42DB-AF85-D2078899C16D}" dt="2021-04-08T10:41:41.742" v="1445"/>
        <pc:sldMkLst>
          <pc:docMk/>
          <pc:sldMk cId="1270511433" sldId="2076136271"/>
        </pc:sldMkLst>
      </pc:sldChg>
      <pc:sldChg chg="modSp mod">
        <pc:chgData name="Vesa Juvonen" userId="c7243be1-99a3-4752-ab2a-0cf698cf8236" providerId="ADAL" clId="{308A4B3C-A405-42DB-AF85-D2078899C16D}" dt="2021-04-12T06:54:39.864" v="3318" actId="33524"/>
        <pc:sldMkLst>
          <pc:docMk/>
          <pc:sldMk cId="1421110443" sldId="2076136306"/>
        </pc:sldMkLst>
        <pc:spChg chg="mod">
          <ac:chgData name="Vesa Juvonen" userId="c7243be1-99a3-4752-ab2a-0cf698cf8236" providerId="ADAL" clId="{308A4B3C-A405-42DB-AF85-D2078899C16D}" dt="2021-04-12T06:54:39.864" v="3318" actId="33524"/>
          <ac:spMkLst>
            <pc:docMk/>
            <pc:sldMk cId="1421110443" sldId="2076136306"/>
            <ac:spMk id="28" creationId="{FAEE5D68-222C-450A-8E9C-467FC4420058}"/>
          </ac:spMkLst>
        </pc:spChg>
      </pc:sldChg>
      <pc:sldChg chg="addSp mod">
        <pc:chgData name="Vesa Juvonen" userId="c7243be1-99a3-4752-ab2a-0cf698cf8236" providerId="ADAL" clId="{308A4B3C-A405-42DB-AF85-D2078899C16D}" dt="2021-04-06T11:31:28.894" v="22" actId="22"/>
        <pc:sldMkLst>
          <pc:docMk/>
          <pc:sldMk cId="2925091645" sldId="2076136308"/>
        </pc:sldMkLst>
        <pc:spChg chg="add">
          <ac:chgData name="Vesa Juvonen" userId="c7243be1-99a3-4752-ab2a-0cf698cf8236" providerId="ADAL" clId="{308A4B3C-A405-42DB-AF85-D2078899C16D}" dt="2021-04-06T11:31:28.894" v="22" actId="22"/>
          <ac:spMkLst>
            <pc:docMk/>
            <pc:sldMk cId="2925091645" sldId="2076136308"/>
            <ac:spMk id="5" creationId="{CC0A0B69-2273-4AF3-896C-EEAB31302763}"/>
          </ac:spMkLst>
        </pc:spChg>
      </pc:sldChg>
      <pc:sldChg chg="addSp delSp modSp add mod">
        <pc:chgData name="Vesa Juvonen" userId="c7243be1-99a3-4752-ab2a-0cf698cf8236" providerId="ADAL" clId="{308A4B3C-A405-42DB-AF85-D2078899C16D}" dt="2021-04-08T10:38:03.011" v="1438" actId="20577"/>
        <pc:sldMkLst>
          <pc:docMk/>
          <pc:sldMk cId="3132667358" sldId="2076137464"/>
        </pc:sldMkLst>
        <pc:spChg chg="mod">
          <ac:chgData name="Vesa Juvonen" userId="c7243be1-99a3-4752-ab2a-0cf698cf8236" providerId="ADAL" clId="{308A4B3C-A405-42DB-AF85-D2078899C16D}" dt="2021-04-08T10:36:02.617" v="928" actId="20577"/>
          <ac:spMkLst>
            <pc:docMk/>
            <pc:sldMk cId="3132667358" sldId="2076137464"/>
            <ac:spMk id="2" creationId="{E6BE7A86-42D9-487B-8B83-F7DF1573ACA3}"/>
          </ac:spMkLst>
        </pc:spChg>
        <pc:spChg chg="mod">
          <ac:chgData name="Vesa Juvonen" userId="c7243be1-99a3-4752-ab2a-0cf698cf8236" providerId="ADAL" clId="{308A4B3C-A405-42DB-AF85-D2078899C16D}" dt="2021-04-08T10:36:22.018" v="974" actId="20577"/>
          <ac:spMkLst>
            <pc:docMk/>
            <pc:sldMk cId="3132667358" sldId="2076137464"/>
            <ac:spMk id="3" creationId="{00F752DC-97BA-436A-878D-EAAD5923352B}"/>
          </ac:spMkLst>
        </pc:spChg>
        <pc:spChg chg="mod">
          <ac:chgData name="Vesa Juvonen" userId="c7243be1-99a3-4752-ab2a-0cf698cf8236" providerId="ADAL" clId="{308A4B3C-A405-42DB-AF85-D2078899C16D}" dt="2021-04-08T10:37:24.034" v="1228" actId="20577"/>
          <ac:spMkLst>
            <pc:docMk/>
            <pc:sldMk cId="3132667358" sldId="2076137464"/>
            <ac:spMk id="4" creationId="{40963C67-0764-4308-955B-763054E81A58}"/>
          </ac:spMkLst>
        </pc:spChg>
        <pc:spChg chg="mod">
          <ac:chgData name="Vesa Juvonen" userId="c7243be1-99a3-4752-ab2a-0cf698cf8236" providerId="ADAL" clId="{308A4B3C-A405-42DB-AF85-D2078899C16D}" dt="2021-04-08T10:35:02.772" v="775" actId="20577"/>
          <ac:spMkLst>
            <pc:docMk/>
            <pc:sldMk cId="3132667358" sldId="2076137464"/>
            <ac:spMk id="12" creationId="{C392742E-25BB-4907-9B31-9029A53B28B0}"/>
          </ac:spMkLst>
        </pc:spChg>
        <pc:spChg chg="mod">
          <ac:chgData name="Vesa Juvonen" userId="c7243be1-99a3-4752-ab2a-0cf698cf8236" providerId="ADAL" clId="{308A4B3C-A405-42DB-AF85-D2078899C16D}" dt="2021-04-08T10:36:48.217" v="1125" actId="20577"/>
          <ac:spMkLst>
            <pc:docMk/>
            <pc:sldMk cId="3132667358" sldId="2076137464"/>
            <ac:spMk id="18" creationId="{B1E6264C-F2D5-495C-AEE6-14A06707111D}"/>
          </ac:spMkLst>
        </pc:spChg>
        <pc:spChg chg="mod">
          <ac:chgData name="Vesa Juvonen" userId="c7243be1-99a3-4752-ab2a-0cf698cf8236" providerId="ADAL" clId="{308A4B3C-A405-42DB-AF85-D2078899C16D}" dt="2021-04-08T10:38:03.011" v="1438" actId="20577"/>
          <ac:spMkLst>
            <pc:docMk/>
            <pc:sldMk cId="3132667358" sldId="2076137464"/>
            <ac:spMk id="20" creationId="{DF197957-E4E1-4040-9BD3-1BCB404EE830}"/>
          </ac:spMkLst>
        </pc:spChg>
        <pc:spChg chg="del">
          <ac:chgData name="Vesa Juvonen" userId="c7243be1-99a3-4752-ab2a-0cf698cf8236" providerId="ADAL" clId="{308A4B3C-A405-42DB-AF85-D2078899C16D}" dt="2021-04-08T10:35:58.890" v="917" actId="478"/>
          <ac:spMkLst>
            <pc:docMk/>
            <pc:sldMk cId="3132667358" sldId="2076137464"/>
            <ac:spMk id="22" creationId="{042476BB-96E9-458F-9AD5-95F96B636453}"/>
          </ac:spMkLst>
        </pc:spChg>
        <pc:spChg chg="mod">
          <ac:chgData name="Vesa Juvonen" userId="c7243be1-99a3-4752-ab2a-0cf698cf8236" providerId="ADAL" clId="{308A4B3C-A405-42DB-AF85-D2078899C16D}" dt="2021-04-08T10:35:14.585" v="832" actId="20577"/>
          <ac:spMkLst>
            <pc:docMk/>
            <pc:sldMk cId="3132667358" sldId="2076137464"/>
            <ac:spMk id="24" creationId="{F89D96C1-CA45-4B64-9C68-45607D3DCD9F}"/>
          </ac:spMkLst>
        </pc:spChg>
        <pc:spChg chg="mod">
          <ac:chgData name="Vesa Juvonen" userId="c7243be1-99a3-4752-ab2a-0cf698cf8236" providerId="ADAL" clId="{308A4B3C-A405-42DB-AF85-D2078899C16D}" dt="2021-04-08T10:33:35.249" v="696" actId="20577"/>
          <ac:spMkLst>
            <pc:docMk/>
            <pc:sldMk cId="3132667358" sldId="2076137464"/>
            <ac:spMk id="30" creationId="{5C6EF175-919D-4181-A2AB-1F0435A02AF8}"/>
          </ac:spMkLst>
        </pc:spChg>
        <pc:picChg chg="del">
          <ac:chgData name="Vesa Juvonen" userId="c7243be1-99a3-4752-ab2a-0cf698cf8236" providerId="ADAL" clId="{308A4B3C-A405-42DB-AF85-D2078899C16D}" dt="2021-04-08T10:33:21.207" v="670" actId="478"/>
          <ac:picMkLst>
            <pc:docMk/>
            <pc:sldMk cId="3132667358" sldId="2076137464"/>
            <ac:picMk id="6" creationId="{E34E7BCE-096A-4804-B8B9-5688E6C3FA93}"/>
          </ac:picMkLst>
        </pc:picChg>
        <pc:picChg chg="add mod">
          <ac:chgData name="Vesa Juvonen" userId="c7243be1-99a3-4752-ab2a-0cf698cf8236" providerId="ADAL" clId="{308A4B3C-A405-42DB-AF85-D2078899C16D}" dt="2021-04-08T10:33:31.113" v="676" actId="1076"/>
          <ac:picMkLst>
            <pc:docMk/>
            <pc:sldMk cId="3132667358" sldId="2076137464"/>
            <ac:picMk id="7" creationId="{F7EB5256-C234-49F6-9569-36CFD4B90FE9}"/>
          </ac:picMkLst>
        </pc:picChg>
        <pc:picChg chg="del">
          <ac:chgData name="Vesa Juvonen" userId="c7243be1-99a3-4752-ab2a-0cf698cf8236" providerId="ADAL" clId="{308A4B3C-A405-42DB-AF85-D2078899C16D}" dt="2021-04-08T10:33:21.207" v="670" actId="478"/>
          <ac:picMkLst>
            <pc:docMk/>
            <pc:sldMk cId="3132667358" sldId="2076137464"/>
            <ac:picMk id="6146" creationId="{D11C509D-4609-44AC-AA70-48C0D9C62320}"/>
          </ac:picMkLst>
        </pc:picChg>
        <pc:picChg chg="del">
          <ac:chgData name="Vesa Juvonen" userId="c7243be1-99a3-4752-ab2a-0cf698cf8236" providerId="ADAL" clId="{308A4B3C-A405-42DB-AF85-D2078899C16D}" dt="2021-04-08T10:33:21.207" v="670" actId="478"/>
          <ac:picMkLst>
            <pc:docMk/>
            <pc:sldMk cId="3132667358" sldId="2076137464"/>
            <ac:picMk id="7170" creationId="{9A976BE5-82B3-4FBF-9FCE-FBDF3ED93546}"/>
          </ac:picMkLst>
        </pc:picChg>
        <pc:picChg chg="del">
          <ac:chgData name="Vesa Juvonen" userId="c7243be1-99a3-4752-ab2a-0cf698cf8236" providerId="ADAL" clId="{308A4B3C-A405-42DB-AF85-D2078899C16D}" dt="2021-04-08T10:33:21.207" v="670" actId="478"/>
          <ac:picMkLst>
            <pc:docMk/>
            <pc:sldMk cId="3132667358" sldId="2076137464"/>
            <ac:picMk id="8194" creationId="{B302651B-A7C1-4845-A3FB-56049CD4BA3F}"/>
          </ac:picMkLst>
        </pc:picChg>
        <pc:picChg chg="del">
          <ac:chgData name="Vesa Juvonen" userId="c7243be1-99a3-4752-ab2a-0cf698cf8236" providerId="ADAL" clId="{308A4B3C-A405-42DB-AF85-D2078899C16D}" dt="2021-04-08T10:33:21.207" v="670" actId="478"/>
          <ac:picMkLst>
            <pc:docMk/>
            <pc:sldMk cId="3132667358" sldId="2076137464"/>
            <ac:picMk id="9218" creationId="{BC9F142E-8F9A-452F-B309-2F732FE9C647}"/>
          </ac:picMkLst>
        </pc:picChg>
      </pc:sldChg>
      <pc:sldChg chg="addSp delSp modSp mod">
        <pc:chgData name="Vesa Juvonen" userId="c7243be1-99a3-4752-ab2a-0cf698cf8236" providerId="ADAL" clId="{308A4B3C-A405-42DB-AF85-D2078899C16D}" dt="2021-04-08T14:22:56.152" v="3314" actId="478"/>
        <pc:sldMkLst>
          <pc:docMk/>
          <pc:sldMk cId="724765918" sldId="2076137577"/>
        </pc:sldMkLst>
        <pc:spChg chg="mod">
          <ac:chgData name="Vesa Juvonen" userId="c7243be1-99a3-4752-ab2a-0cf698cf8236" providerId="ADAL" clId="{308A4B3C-A405-42DB-AF85-D2078899C16D}" dt="2021-04-08T10:23:34.889" v="649" actId="20577"/>
          <ac:spMkLst>
            <pc:docMk/>
            <pc:sldMk cId="724765918" sldId="2076137577"/>
            <ac:spMk id="3" creationId="{00000000-0000-0000-0000-000000000000}"/>
          </ac:spMkLst>
        </pc:spChg>
        <pc:spChg chg="add del mod">
          <ac:chgData name="Vesa Juvonen" userId="c7243be1-99a3-4752-ab2a-0cf698cf8236" providerId="ADAL" clId="{308A4B3C-A405-42DB-AF85-D2078899C16D}" dt="2021-04-08T10:17:46.383" v="46" actId="478"/>
          <ac:spMkLst>
            <pc:docMk/>
            <pc:sldMk cId="724765918" sldId="2076137577"/>
            <ac:spMk id="4" creationId="{E45C85C5-D228-450E-BED0-E0E96C6FFE6C}"/>
          </ac:spMkLst>
        </pc:spChg>
        <pc:spChg chg="add del">
          <ac:chgData name="Vesa Juvonen" userId="c7243be1-99a3-4752-ab2a-0cf698cf8236" providerId="ADAL" clId="{308A4B3C-A405-42DB-AF85-D2078899C16D}" dt="2021-04-08T14:22:56.152" v="3314" actId="478"/>
          <ac:spMkLst>
            <pc:docMk/>
            <pc:sldMk cId="724765918" sldId="2076137577"/>
            <ac:spMk id="20" creationId="{21CF1B0C-6259-42E7-AA35-CBC1AEEBF120}"/>
          </ac:spMkLst>
        </pc:spChg>
        <pc:picChg chg="del mod">
          <ac:chgData name="Vesa Juvonen" userId="c7243be1-99a3-4752-ab2a-0cf698cf8236" providerId="ADAL" clId="{308A4B3C-A405-42DB-AF85-D2078899C16D}" dt="2021-04-08T10:27:19.665" v="656" actId="478"/>
          <ac:picMkLst>
            <pc:docMk/>
            <pc:sldMk cId="724765918" sldId="2076137577"/>
            <ac:picMk id="5" creationId="{E0DE2AD7-0ADB-44F3-A12E-2DFCA03D33F8}"/>
          </ac:picMkLst>
        </pc:picChg>
        <pc:picChg chg="add del">
          <ac:chgData name="Vesa Juvonen" userId="c7243be1-99a3-4752-ab2a-0cf698cf8236" providerId="ADAL" clId="{308A4B3C-A405-42DB-AF85-D2078899C16D}" dt="2021-04-08T10:26:56.744" v="651" actId="22"/>
          <ac:picMkLst>
            <pc:docMk/>
            <pc:sldMk cId="724765918" sldId="2076137577"/>
            <ac:picMk id="6" creationId="{74B9E70C-60D0-4E46-A4CA-D4659296098E}"/>
          </ac:picMkLst>
        </pc:picChg>
        <pc:picChg chg="del">
          <ac:chgData name="Vesa Juvonen" userId="c7243be1-99a3-4752-ab2a-0cf698cf8236" providerId="ADAL" clId="{308A4B3C-A405-42DB-AF85-D2078899C16D}" dt="2021-04-08T10:26:57.962" v="652" actId="478"/>
          <ac:picMkLst>
            <pc:docMk/>
            <pc:sldMk cId="724765918" sldId="2076137577"/>
            <ac:picMk id="7" creationId="{7EE57A97-CA46-4184-A189-E1FC1BF5E3CC}"/>
          </ac:picMkLst>
        </pc:picChg>
        <pc:picChg chg="add del">
          <ac:chgData name="Vesa Juvonen" userId="c7243be1-99a3-4752-ab2a-0cf698cf8236" providerId="ADAL" clId="{308A4B3C-A405-42DB-AF85-D2078899C16D}" dt="2021-04-08T10:26:56.744" v="651" actId="22"/>
          <ac:picMkLst>
            <pc:docMk/>
            <pc:sldMk cId="724765918" sldId="2076137577"/>
            <ac:picMk id="8" creationId="{8BD96125-8433-4654-ABC9-4C5AC30ECE7F}"/>
          </ac:picMkLst>
        </pc:picChg>
        <pc:picChg chg="add">
          <ac:chgData name="Vesa Juvonen" userId="c7243be1-99a3-4752-ab2a-0cf698cf8236" providerId="ADAL" clId="{308A4B3C-A405-42DB-AF85-D2078899C16D}" dt="2021-04-08T10:26:58.239" v="653" actId="22"/>
          <ac:picMkLst>
            <pc:docMk/>
            <pc:sldMk cId="724765918" sldId="2076137577"/>
            <ac:picMk id="10" creationId="{2302D94E-A9DF-4A11-A112-5A7D7B4993D4}"/>
          </ac:picMkLst>
        </pc:picChg>
        <pc:picChg chg="add">
          <ac:chgData name="Vesa Juvonen" userId="c7243be1-99a3-4752-ab2a-0cf698cf8236" providerId="ADAL" clId="{308A4B3C-A405-42DB-AF85-D2078899C16D}" dt="2021-04-08T10:26:58.239" v="653" actId="22"/>
          <ac:picMkLst>
            <pc:docMk/>
            <pc:sldMk cId="724765918" sldId="2076137577"/>
            <ac:picMk id="14" creationId="{278EA9E2-9F47-4F15-A557-E1CE5335AC67}"/>
          </ac:picMkLst>
        </pc:picChg>
        <pc:picChg chg="add">
          <ac:chgData name="Vesa Juvonen" userId="c7243be1-99a3-4752-ab2a-0cf698cf8236" providerId="ADAL" clId="{308A4B3C-A405-42DB-AF85-D2078899C16D}" dt="2021-04-08T10:27:22.749" v="657" actId="22"/>
          <ac:picMkLst>
            <pc:docMk/>
            <pc:sldMk cId="724765918" sldId="2076137577"/>
            <ac:picMk id="16" creationId="{EA6F9B0E-44C8-42F1-BFA3-209C6B1CD464}"/>
          </ac:picMkLst>
        </pc:picChg>
      </pc:sldChg>
      <pc:sldChg chg="addSp mod">
        <pc:chgData name="Vesa Juvonen" userId="c7243be1-99a3-4752-ab2a-0cf698cf8236" providerId="ADAL" clId="{308A4B3C-A405-42DB-AF85-D2078899C16D}" dt="2021-04-06T11:31:31.061" v="23" actId="22"/>
        <pc:sldMkLst>
          <pc:docMk/>
          <pc:sldMk cId="2636939237" sldId="2076137579"/>
        </pc:sldMkLst>
        <pc:spChg chg="add">
          <ac:chgData name="Vesa Juvonen" userId="c7243be1-99a3-4752-ab2a-0cf698cf8236" providerId="ADAL" clId="{308A4B3C-A405-42DB-AF85-D2078899C16D}" dt="2021-04-06T11:31:31.061" v="23" actId="22"/>
          <ac:spMkLst>
            <pc:docMk/>
            <pc:sldMk cId="2636939237" sldId="2076137579"/>
            <ac:spMk id="4" creationId="{5596FBF7-5050-4982-9CB0-89387C820B6B}"/>
          </ac:spMkLst>
        </pc:spChg>
      </pc:sldChg>
      <pc:sldChg chg="modSp add mod">
        <pc:chgData name="Vesa Juvonen" userId="c7243be1-99a3-4752-ab2a-0cf698cf8236" providerId="ADAL" clId="{308A4B3C-A405-42DB-AF85-D2078899C16D}" dt="2021-04-08T14:29:36.547" v="3317" actId="207"/>
        <pc:sldMkLst>
          <pc:docMk/>
          <pc:sldMk cId="3761517305" sldId="2076137592"/>
        </pc:sldMkLst>
        <pc:spChg chg="mod">
          <ac:chgData name="Vesa Juvonen" userId="c7243be1-99a3-4752-ab2a-0cf698cf8236" providerId="ADAL" clId="{308A4B3C-A405-42DB-AF85-D2078899C16D}" dt="2021-04-08T14:29:36.547" v="3317" actId="207"/>
          <ac:spMkLst>
            <pc:docMk/>
            <pc:sldMk cId="3761517305" sldId="2076137592"/>
            <ac:spMk id="17" creationId="{24DC9130-0E80-47F6-B498-A08FD9E2606E}"/>
          </ac:spMkLst>
        </pc:spChg>
        <pc:spChg chg="mod">
          <ac:chgData name="Vesa Juvonen" userId="c7243be1-99a3-4752-ab2a-0cf698cf8236" providerId="ADAL" clId="{308A4B3C-A405-42DB-AF85-D2078899C16D}" dt="2021-04-08T14:29:33.414" v="3316" actId="207"/>
          <ac:spMkLst>
            <pc:docMk/>
            <pc:sldMk cId="3761517305" sldId="2076137592"/>
            <ac:spMk id="19" creationId="{B96EE522-6672-435D-A47F-0B904BCE8C3A}"/>
          </ac:spMkLst>
        </pc:spChg>
      </pc:sldChg>
      <pc:sldChg chg="addSp delSp modSp add del mod modClrScheme delAnim chgLayout">
        <pc:chgData name="Vesa Juvonen" userId="c7243be1-99a3-4752-ab2a-0cf698cf8236" providerId="ADAL" clId="{308A4B3C-A405-42DB-AF85-D2078899C16D}" dt="2021-04-08T10:55:05.990" v="2860" actId="22"/>
        <pc:sldMkLst>
          <pc:docMk/>
          <pc:sldMk cId="4043136712" sldId="2076138724"/>
        </pc:sldMkLst>
        <pc:spChg chg="add del mod ord">
          <ac:chgData name="Vesa Juvonen" userId="c7243be1-99a3-4752-ab2a-0cf698cf8236" providerId="ADAL" clId="{308A4B3C-A405-42DB-AF85-D2078899C16D}" dt="2021-04-08T10:32:32.609" v="668" actId="700"/>
          <ac:spMkLst>
            <pc:docMk/>
            <pc:sldMk cId="4043136712" sldId="2076138724"/>
            <ac:spMk id="3" creationId="{C38E17D5-5DE5-4395-A4BA-325B9CC307B0}"/>
          </ac:spMkLst>
        </pc:spChg>
        <pc:spChg chg="add mod ord">
          <ac:chgData name="Vesa Juvonen" userId="c7243be1-99a3-4752-ab2a-0cf698cf8236" providerId="ADAL" clId="{308A4B3C-A405-42DB-AF85-D2078899C16D}" dt="2021-04-08T10:42:23.146" v="1508" actId="20577"/>
          <ac:spMkLst>
            <pc:docMk/>
            <pc:sldMk cId="4043136712" sldId="2076138724"/>
            <ac:spMk id="4" creationId="{639BA624-888E-4F6A-B561-3CE16082DE87}"/>
          </ac:spMkLst>
        </pc:spChg>
        <pc:spChg chg="add mod">
          <ac:chgData name="Vesa Juvonen" userId="c7243be1-99a3-4752-ab2a-0cf698cf8236" providerId="ADAL" clId="{308A4B3C-A405-42DB-AF85-D2078899C16D}" dt="2021-04-08T10:54:26.472" v="2856" actId="20577"/>
          <ac:spMkLst>
            <pc:docMk/>
            <pc:sldMk cId="4043136712" sldId="2076138724"/>
            <ac:spMk id="5" creationId="{535C4883-7264-487E-90A8-B6F7540D7994}"/>
          </ac:spMkLst>
        </pc:spChg>
        <pc:spChg chg="add del">
          <ac:chgData name="Vesa Juvonen" userId="c7243be1-99a3-4752-ab2a-0cf698cf8236" providerId="ADAL" clId="{308A4B3C-A405-42DB-AF85-D2078899C16D}" dt="2021-04-08T10:43:06.489" v="1589" actId="478"/>
          <ac:spMkLst>
            <pc:docMk/>
            <pc:sldMk cId="4043136712" sldId="2076138724"/>
            <ac:spMk id="6" creationId="{85D99B28-E13C-46BF-97F0-DA1D94BAB426}"/>
          </ac:spMkLst>
        </pc:spChg>
        <pc:spChg chg="add mod">
          <ac:chgData name="Vesa Juvonen" userId="c7243be1-99a3-4752-ab2a-0cf698cf8236" providerId="ADAL" clId="{308A4B3C-A405-42DB-AF85-D2078899C16D}" dt="2021-04-08T10:54:30.198" v="2857" actId="1076"/>
          <ac:spMkLst>
            <pc:docMk/>
            <pc:sldMk cId="4043136712" sldId="2076138724"/>
            <ac:spMk id="7" creationId="{442327A5-11EA-4983-BDBF-807D8E772849}"/>
          </ac:spMkLst>
        </pc:spChg>
        <pc:spChg chg="add mod">
          <ac:chgData name="Vesa Juvonen" userId="c7243be1-99a3-4752-ab2a-0cf698cf8236" providerId="ADAL" clId="{308A4B3C-A405-42DB-AF85-D2078899C16D}" dt="2021-04-08T10:54:35.114" v="2858" actId="1076"/>
          <ac:spMkLst>
            <pc:docMk/>
            <pc:sldMk cId="4043136712" sldId="2076138724"/>
            <ac:spMk id="8" creationId="{6FBBE683-F24F-46DB-A854-23475CDC0BEF}"/>
          </ac:spMkLst>
        </pc:spChg>
        <pc:spChg chg="add del mod">
          <ac:chgData name="Vesa Juvonen" userId="c7243be1-99a3-4752-ab2a-0cf698cf8236" providerId="ADAL" clId="{308A4B3C-A405-42DB-AF85-D2078899C16D}" dt="2021-04-08T10:44:45.852" v="1873"/>
          <ac:spMkLst>
            <pc:docMk/>
            <pc:sldMk cId="4043136712" sldId="2076138724"/>
            <ac:spMk id="9" creationId="{4DE07399-8819-427B-989D-9E26E0A1B809}"/>
          </ac:spMkLst>
        </pc:spChg>
        <pc:spChg chg="add mod">
          <ac:chgData name="Vesa Juvonen" userId="c7243be1-99a3-4752-ab2a-0cf698cf8236" providerId="ADAL" clId="{308A4B3C-A405-42DB-AF85-D2078899C16D}" dt="2021-04-08T10:54:38.579" v="2859" actId="1076"/>
          <ac:spMkLst>
            <pc:docMk/>
            <pc:sldMk cId="4043136712" sldId="2076138724"/>
            <ac:spMk id="14" creationId="{1048543F-EA91-49A1-95DD-BC7B457D378E}"/>
          </ac:spMkLst>
        </pc:spChg>
        <pc:spChg chg="del">
          <ac:chgData name="Vesa Juvonen" userId="c7243be1-99a3-4752-ab2a-0cf698cf8236" providerId="ADAL" clId="{308A4B3C-A405-42DB-AF85-D2078899C16D}" dt="2021-04-08T10:32:28.739" v="667" actId="478"/>
          <ac:spMkLst>
            <pc:docMk/>
            <pc:sldMk cId="4043136712" sldId="2076138724"/>
            <ac:spMk id="18" creationId="{4E702420-9165-466F-8452-3DA287605255}"/>
          </ac:spMkLst>
        </pc:spChg>
        <pc:spChg chg="del">
          <ac:chgData name="Vesa Juvonen" userId="c7243be1-99a3-4752-ab2a-0cf698cf8236" providerId="ADAL" clId="{308A4B3C-A405-42DB-AF85-D2078899C16D}" dt="2021-04-08T10:42:27.952" v="1509" actId="478"/>
          <ac:spMkLst>
            <pc:docMk/>
            <pc:sldMk cId="4043136712" sldId="2076138724"/>
            <ac:spMk id="19" creationId="{071F0789-28B5-4985-8C39-15C5D1F75F38}"/>
          </ac:spMkLst>
        </pc:spChg>
        <pc:spChg chg="del">
          <ac:chgData name="Vesa Juvonen" userId="c7243be1-99a3-4752-ab2a-0cf698cf8236" providerId="ADAL" clId="{308A4B3C-A405-42DB-AF85-D2078899C16D}" dt="2021-04-08T10:42:27.952" v="1509" actId="478"/>
          <ac:spMkLst>
            <pc:docMk/>
            <pc:sldMk cId="4043136712" sldId="2076138724"/>
            <ac:spMk id="20" creationId="{F9443A80-4F4E-47CC-961A-F701F96D7DEC}"/>
          </ac:spMkLst>
        </pc:spChg>
        <pc:spChg chg="del">
          <ac:chgData name="Vesa Juvonen" userId="c7243be1-99a3-4752-ab2a-0cf698cf8236" providerId="ADAL" clId="{308A4B3C-A405-42DB-AF85-D2078899C16D}" dt="2021-04-08T10:42:27.952" v="1509" actId="478"/>
          <ac:spMkLst>
            <pc:docMk/>
            <pc:sldMk cId="4043136712" sldId="2076138724"/>
            <ac:spMk id="21" creationId="{DE3FA260-92E1-4ED9-A51B-B9F87B602A64}"/>
          </ac:spMkLst>
        </pc:spChg>
        <pc:spChg chg="del">
          <ac:chgData name="Vesa Juvonen" userId="c7243be1-99a3-4752-ab2a-0cf698cf8236" providerId="ADAL" clId="{308A4B3C-A405-42DB-AF85-D2078899C16D}" dt="2021-04-08T10:42:27.952" v="1509" actId="478"/>
          <ac:spMkLst>
            <pc:docMk/>
            <pc:sldMk cId="4043136712" sldId="2076138724"/>
            <ac:spMk id="22" creationId="{16846DB4-0274-4ACB-9CA1-1217BDB45D31}"/>
          </ac:spMkLst>
        </pc:spChg>
        <pc:spChg chg="del">
          <ac:chgData name="Vesa Juvonen" userId="c7243be1-99a3-4752-ab2a-0cf698cf8236" providerId="ADAL" clId="{308A4B3C-A405-42DB-AF85-D2078899C16D}" dt="2021-04-08T10:42:27.952" v="1509" actId="478"/>
          <ac:spMkLst>
            <pc:docMk/>
            <pc:sldMk cId="4043136712" sldId="2076138724"/>
            <ac:spMk id="23" creationId="{351FC4AA-917E-427C-AD07-33639E168A0E}"/>
          </ac:spMkLst>
        </pc:spChg>
        <pc:spChg chg="del">
          <ac:chgData name="Vesa Juvonen" userId="c7243be1-99a3-4752-ab2a-0cf698cf8236" providerId="ADAL" clId="{308A4B3C-A405-42DB-AF85-D2078899C16D}" dt="2021-04-08T10:42:27.952" v="1509" actId="478"/>
          <ac:spMkLst>
            <pc:docMk/>
            <pc:sldMk cId="4043136712" sldId="2076138724"/>
            <ac:spMk id="24" creationId="{66441437-6EAE-417D-A2EF-589FB4551D3A}"/>
          </ac:spMkLst>
        </pc:spChg>
        <pc:spChg chg="del">
          <ac:chgData name="Vesa Juvonen" userId="c7243be1-99a3-4752-ab2a-0cf698cf8236" providerId="ADAL" clId="{308A4B3C-A405-42DB-AF85-D2078899C16D}" dt="2021-04-08T10:42:27.952" v="1509" actId="478"/>
          <ac:spMkLst>
            <pc:docMk/>
            <pc:sldMk cId="4043136712" sldId="2076138724"/>
            <ac:spMk id="26" creationId="{51BE6B1A-F42F-4B94-84D3-977146E9CC57}"/>
          </ac:spMkLst>
        </pc:spChg>
        <pc:spChg chg="del">
          <ac:chgData name="Vesa Juvonen" userId="c7243be1-99a3-4752-ab2a-0cf698cf8236" providerId="ADAL" clId="{308A4B3C-A405-42DB-AF85-D2078899C16D}" dt="2021-04-08T10:42:27.952" v="1509" actId="478"/>
          <ac:spMkLst>
            <pc:docMk/>
            <pc:sldMk cId="4043136712" sldId="2076138724"/>
            <ac:spMk id="27" creationId="{DBDE8C6A-C2AF-49E9-8B4D-47A4E2B7085E}"/>
          </ac:spMkLst>
        </pc:spChg>
        <pc:spChg chg="del">
          <ac:chgData name="Vesa Juvonen" userId="c7243be1-99a3-4752-ab2a-0cf698cf8236" providerId="ADAL" clId="{308A4B3C-A405-42DB-AF85-D2078899C16D}" dt="2021-04-08T10:42:27.952" v="1509" actId="478"/>
          <ac:spMkLst>
            <pc:docMk/>
            <pc:sldMk cId="4043136712" sldId="2076138724"/>
            <ac:spMk id="28" creationId="{318BA23D-8341-4BAC-AD39-48C1D7768C71}"/>
          </ac:spMkLst>
        </pc:spChg>
        <pc:picChg chg="add mod">
          <ac:chgData name="Vesa Juvonen" userId="c7243be1-99a3-4752-ab2a-0cf698cf8236" providerId="ADAL" clId="{308A4B3C-A405-42DB-AF85-D2078899C16D}" dt="2021-04-08T10:53:37.235" v="2834" actId="1076"/>
          <ac:picMkLst>
            <pc:docMk/>
            <pc:sldMk cId="4043136712" sldId="2076138724"/>
            <ac:picMk id="11" creationId="{1CC7F677-AC12-440F-958D-6BC8ECC05E99}"/>
          </ac:picMkLst>
        </pc:picChg>
        <pc:picChg chg="add mod">
          <ac:chgData name="Vesa Juvonen" userId="c7243be1-99a3-4752-ab2a-0cf698cf8236" providerId="ADAL" clId="{308A4B3C-A405-42DB-AF85-D2078899C16D}" dt="2021-04-08T10:54:30.198" v="2857" actId="1076"/>
          <ac:picMkLst>
            <pc:docMk/>
            <pc:sldMk cId="4043136712" sldId="2076138724"/>
            <ac:picMk id="12" creationId="{E1BB2B01-4B97-4EB3-B5F7-41A98D6BC575}"/>
          </ac:picMkLst>
        </pc:picChg>
        <pc:picChg chg="add mod">
          <ac:chgData name="Vesa Juvonen" userId="c7243be1-99a3-4752-ab2a-0cf698cf8236" providerId="ADAL" clId="{308A4B3C-A405-42DB-AF85-D2078899C16D}" dt="2021-04-08T10:54:35.114" v="2858" actId="1076"/>
          <ac:picMkLst>
            <pc:docMk/>
            <pc:sldMk cId="4043136712" sldId="2076138724"/>
            <ac:picMk id="13" creationId="{D68CB37B-DC0B-4FA9-92B4-C7F180A8B6AA}"/>
          </ac:picMkLst>
        </pc:picChg>
        <pc:picChg chg="add mod">
          <ac:chgData name="Vesa Juvonen" userId="c7243be1-99a3-4752-ab2a-0cf698cf8236" providerId="ADAL" clId="{308A4B3C-A405-42DB-AF85-D2078899C16D}" dt="2021-04-08T10:54:38.579" v="2859" actId="1076"/>
          <ac:picMkLst>
            <pc:docMk/>
            <pc:sldMk cId="4043136712" sldId="2076138724"/>
            <ac:picMk id="15" creationId="{BE51CEBD-6196-4E23-A49D-E9AC09E7FBA7}"/>
          </ac:picMkLst>
        </pc:picChg>
        <pc:picChg chg="del">
          <ac:chgData name="Vesa Juvonen" userId="c7243be1-99a3-4752-ab2a-0cf698cf8236" providerId="ADAL" clId="{308A4B3C-A405-42DB-AF85-D2078899C16D}" dt="2021-04-08T10:42:27.952" v="1509" actId="478"/>
          <ac:picMkLst>
            <pc:docMk/>
            <pc:sldMk cId="4043136712" sldId="2076138724"/>
            <ac:picMk id="17" creationId="{CDAF650A-71B0-41C2-AF56-F56DF22D5916}"/>
          </ac:picMkLst>
        </pc:picChg>
        <pc:picChg chg="add">
          <ac:chgData name="Vesa Juvonen" userId="c7243be1-99a3-4752-ab2a-0cf698cf8236" providerId="ADAL" clId="{308A4B3C-A405-42DB-AF85-D2078899C16D}" dt="2021-04-08T10:55:05.990" v="2860" actId="22"/>
          <ac:picMkLst>
            <pc:docMk/>
            <pc:sldMk cId="4043136712" sldId="2076138724"/>
            <ac:picMk id="37" creationId="{6D49C162-7C97-47DB-AF68-E24001E1BC2F}"/>
          </ac:picMkLst>
        </pc:picChg>
      </pc:sldChg>
      <pc:sldChg chg="modSp add mod">
        <pc:chgData name="Vesa Juvonen" userId="c7243be1-99a3-4752-ab2a-0cf698cf8236" providerId="ADAL" clId="{308A4B3C-A405-42DB-AF85-D2078899C16D}" dt="2021-04-08T10:28:26.498" v="662" actId="207"/>
        <pc:sldMkLst>
          <pc:docMk/>
          <pc:sldMk cId="3757370975" sldId="2134805487"/>
        </pc:sldMkLst>
        <pc:spChg chg="mod">
          <ac:chgData name="Vesa Juvonen" userId="c7243be1-99a3-4752-ab2a-0cf698cf8236" providerId="ADAL" clId="{308A4B3C-A405-42DB-AF85-D2078899C16D}" dt="2021-04-08T10:28:26.498" v="662" actId="207"/>
          <ac:spMkLst>
            <pc:docMk/>
            <pc:sldMk cId="3757370975" sldId="2134805487"/>
            <ac:spMk id="2" creationId="{C4223689-E5CC-4047-8355-796057311F79}"/>
          </ac:spMkLst>
        </pc:spChg>
      </pc:sldChg>
      <pc:sldChg chg="modSp add mod">
        <pc:chgData name="Vesa Juvonen" userId="c7243be1-99a3-4752-ab2a-0cf698cf8236" providerId="ADAL" clId="{308A4B3C-A405-42DB-AF85-D2078899C16D}" dt="2021-04-08T10:28:39.390" v="663" actId="1076"/>
        <pc:sldMkLst>
          <pc:docMk/>
          <pc:sldMk cId="2649179075" sldId="2134805578"/>
        </pc:sldMkLst>
        <pc:spChg chg="mod">
          <ac:chgData name="Vesa Juvonen" userId="c7243be1-99a3-4752-ab2a-0cf698cf8236" providerId="ADAL" clId="{308A4B3C-A405-42DB-AF85-D2078899C16D}" dt="2021-04-08T10:28:39.390" v="663" actId="1076"/>
          <ac:spMkLst>
            <pc:docMk/>
            <pc:sldMk cId="2649179075" sldId="2134805578"/>
            <ac:spMk id="39" creationId="{1932C46B-BA28-4A21-B8A7-3041D1DAFB87}"/>
          </ac:spMkLst>
        </pc:spChg>
      </pc:sldChg>
      <pc:sldChg chg="new del">
        <pc:chgData name="Vesa Juvonen" userId="c7243be1-99a3-4752-ab2a-0cf698cf8236" providerId="ADAL" clId="{308A4B3C-A405-42DB-AF85-D2078899C16D}" dt="2021-04-08T10:32:22.940" v="665" actId="47"/>
        <pc:sldMkLst>
          <pc:docMk/>
          <pc:sldMk cId="1839829900" sldId="2134805579"/>
        </pc:sldMkLst>
      </pc:sldChg>
      <pc:sldChg chg="addSp delSp modSp new mod chgLayout">
        <pc:chgData name="Vesa Juvonen" userId="c7243be1-99a3-4752-ab2a-0cf698cf8236" providerId="ADAL" clId="{308A4B3C-A405-42DB-AF85-D2078899C16D}" dt="2021-04-08T10:45:37.718" v="1948" actId="22"/>
        <pc:sldMkLst>
          <pc:docMk/>
          <pc:sldMk cId="1921099682" sldId="2134805579"/>
        </pc:sldMkLst>
        <pc:spChg chg="del mod ord">
          <ac:chgData name="Vesa Juvonen" userId="c7243be1-99a3-4752-ab2a-0cf698cf8236" providerId="ADAL" clId="{308A4B3C-A405-42DB-AF85-D2078899C16D}" dt="2021-04-08T10:45:09.070" v="1875" actId="700"/>
          <ac:spMkLst>
            <pc:docMk/>
            <pc:sldMk cId="1921099682" sldId="2134805579"/>
            <ac:spMk id="2" creationId="{382810C7-7437-464D-83FB-DA351B573029}"/>
          </ac:spMkLst>
        </pc:spChg>
        <pc:spChg chg="add mod ord">
          <ac:chgData name="Vesa Juvonen" userId="c7243be1-99a3-4752-ab2a-0cf698cf8236" providerId="ADAL" clId="{308A4B3C-A405-42DB-AF85-D2078899C16D}" dt="2021-04-08T10:45:10.785" v="1879" actId="20577"/>
          <ac:spMkLst>
            <pc:docMk/>
            <pc:sldMk cId="1921099682" sldId="2134805579"/>
            <ac:spMk id="3" creationId="{5F77E149-FFFB-43DC-985E-83C34049B1D6}"/>
          </ac:spMkLst>
        </pc:spChg>
        <pc:spChg chg="add mod ord">
          <ac:chgData name="Vesa Juvonen" userId="c7243be1-99a3-4752-ab2a-0cf698cf8236" providerId="ADAL" clId="{308A4B3C-A405-42DB-AF85-D2078899C16D}" dt="2021-04-08T10:45:27.322" v="1944" actId="20577"/>
          <ac:spMkLst>
            <pc:docMk/>
            <pc:sldMk cId="1921099682" sldId="2134805579"/>
            <ac:spMk id="4" creationId="{B82185B3-370E-47E0-BD0C-D9F91670B407}"/>
          </ac:spMkLst>
        </pc:spChg>
        <pc:spChg chg="add del">
          <ac:chgData name="Vesa Juvonen" userId="c7243be1-99a3-4752-ab2a-0cf698cf8236" providerId="ADAL" clId="{308A4B3C-A405-42DB-AF85-D2078899C16D}" dt="2021-04-08T10:45:37.718" v="1948" actId="22"/>
          <ac:spMkLst>
            <pc:docMk/>
            <pc:sldMk cId="1921099682" sldId="2134805579"/>
            <ac:spMk id="8" creationId="{0065F418-4115-4FA0-B968-5BF3F615F07E}"/>
          </ac:spMkLst>
        </pc:spChg>
        <pc:picChg chg="add del">
          <ac:chgData name="Vesa Juvonen" userId="c7243be1-99a3-4752-ab2a-0cf698cf8236" providerId="ADAL" clId="{308A4B3C-A405-42DB-AF85-D2078899C16D}" dt="2021-04-08T10:45:37.718" v="1948" actId="22"/>
          <ac:picMkLst>
            <pc:docMk/>
            <pc:sldMk cId="1921099682" sldId="2134805579"/>
            <ac:picMk id="6" creationId="{92B7B104-10B9-4C54-BB72-4F4CE9ECBC65}"/>
          </ac:picMkLst>
        </pc:picChg>
        <pc:picChg chg="add del">
          <ac:chgData name="Vesa Juvonen" userId="c7243be1-99a3-4752-ab2a-0cf698cf8236" providerId="ADAL" clId="{308A4B3C-A405-42DB-AF85-D2078899C16D}" dt="2021-04-08T10:45:37.718" v="1948" actId="22"/>
          <ac:picMkLst>
            <pc:docMk/>
            <pc:sldMk cId="1921099682" sldId="2134805579"/>
            <ac:picMk id="10" creationId="{09778372-7AB5-409C-BD53-D9EB3FA304EC}"/>
          </ac:picMkLst>
        </pc:picChg>
        <pc:picChg chg="add del">
          <ac:chgData name="Vesa Juvonen" userId="c7243be1-99a3-4752-ab2a-0cf698cf8236" providerId="ADAL" clId="{308A4B3C-A405-42DB-AF85-D2078899C16D}" dt="2021-04-08T10:45:37.718" v="1948" actId="22"/>
          <ac:picMkLst>
            <pc:docMk/>
            <pc:sldMk cId="1921099682" sldId="2134805579"/>
            <ac:picMk id="12" creationId="{7E741A1F-F3DB-45A4-AB46-9FA5274080E7}"/>
          </ac:picMkLst>
        </pc:picChg>
        <pc:picChg chg="add del">
          <ac:chgData name="Vesa Juvonen" userId="c7243be1-99a3-4752-ab2a-0cf698cf8236" providerId="ADAL" clId="{308A4B3C-A405-42DB-AF85-D2078899C16D}" dt="2021-04-08T10:45:37.718" v="1948" actId="22"/>
          <ac:picMkLst>
            <pc:docMk/>
            <pc:sldMk cId="1921099682" sldId="2134805579"/>
            <ac:picMk id="14" creationId="{9576DEB0-82C2-49DC-8BBD-3E54EAC659D5}"/>
          </ac:picMkLst>
        </pc:picChg>
      </pc:sldChg>
      <pc:sldChg chg="new del">
        <pc:chgData name="Vesa Juvonen" userId="c7243be1-99a3-4752-ab2a-0cf698cf8236" providerId="ADAL" clId="{308A4B3C-A405-42DB-AF85-D2078899C16D}" dt="2021-04-08T10:45:36.762" v="1947" actId="680"/>
        <pc:sldMkLst>
          <pc:docMk/>
          <pc:sldMk cId="3004172691" sldId="2134805580"/>
        </pc:sldMkLst>
      </pc:sldChg>
      <pc:sldChg chg="addSp delSp modSp add mod">
        <pc:chgData name="Vesa Juvonen" userId="c7243be1-99a3-4752-ab2a-0cf698cf8236" providerId="ADAL" clId="{308A4B3C-A405-42DB-AF85-D2078899C16D}" dt="2021-04-08T10:50:27.983" v="2563" actId="1076"/>
        <pc:sldMkLst>
          <pc:docMk/>
          <pc:sldMk cId="3546629631" sldId="2134805580"/>
        </pc:sldMkLst>
        <pc:spChg chg="add">
          <ac:chgData name="Vesa Juvonen" userId="c7243be1-99a3-4752-ab2a-0cf698cf8236" providerId="ADAL" clId="{308A4B3C-A405-42DB-AF85-D2078899C16D}" dt="2021-04-08T10:45:57.280" v="1989" actId="22"/>
          <ac:spMkLst>
            <pc:docMk/>
            <pc:sldMk cId="3546629631" sldId="2134805580"/>
            <ac:spMk id="3" creationId="{3B3AE59A-6E94-420A-A4EE-3B9A87483120}"/>
          </ac:spMkLst>
        </pc:spChg>
        <pc:spChg chg="mod">
          <ac:chgData name="Vesa Juvonen" userId="c7243be1-99a3-4752-ab2a-0cf698cf8236" providerId="ADAL" clId="{308A4B3C-A405-42DB-AF85-D2078899C16D}" dt="2021-04-08T10:46:02.795" v="2003" actId="20577"/>
          <ac:spMkLst>
            <pc:docMk/>
            <pc:sldMk cId="3546629631" sldId="2134805580"/>
            <ac:spMk id="4" creationId="{639BA624-888E-4F6A-B561-3CE16082DE87}"/>
          </ac:spMkLst>
        </pc:spChg>
        <pc:spChg chg="del">
          <ac:chgData name="Vesa Juvonen" userId="c7243be1-99a3-4752-ab2a-0cf698cf8236" providerId="ADAL" clId="{308A4B3C-A405-42DB-AF85-D2078899C16D}" dt="2021-04-08T10:46:10.146" v="2005" actId="478"/>
          <ac:spMkLst>
            <pc:docMk/>
            <pc:sldMk cId="3546629631" sldId="2134805580"/>
            <ac:spMk id="5" creationId="{535C4883-7264-487E-90A8-B6F7540D7994}"/>
          </ac:spMkLst>
        </pc:spChg>
        <pc:spChg chg="mod">
          <ac:chgData name="Vesa Juvonen" userId="c7243be1-99a3-4752-ab2a-0cf698cf8236" providerId="ADAL" clId="{308A4B3C-A405-42DB-AF85-D2078899C16D}" dt="2021-04-08T10:50:27.983" v="2563" actId="1076"/>
          <ac:spMkLst>
            <pc:docMk/>
            <pc:sldMk cId="3546629631" sldId="2134805580"/>
            <ac:spMk id="7" creationId="{442327A5-11EA-4983-BDBF-807D8E772849}"/>
          </ac:spMkLst>
        </pc:spChg>
        <pc:spChg chg="del">
          <ac:chgData name="Vesa Juvonen" userId="c7243be1-99a3-4752-ab2a-0cf698cf8236" providerId="ADAL" clId="{308A4B3C-A405-42DB-AF85-D2078899C16D}" dt="2021-04-08T10:46:07.425" v="2004" actId="478"/>
          <ac:spMkLst>
            <pc:docMk/>
            <pc:sldMk cId="3546629631" sldId="2134805580"/>
            <ac:spMk id="8" creationId="{6FBBE683-F24F-46DB-A854-23475CDC0BEF}"/>
          </ac:spMkLst>
        </pc:spChg>
        <pc:picChg chg="add">
          <ac:chgData name="Vesa Juvonen" userId="c7243be1-99a3-4752-ab2a-0cf698cf8236" providerId="ADAL" clId="{308A4B3C-A405-42DB-AF85-D2078899C16D}" dt="2021-04-08T10:45:57.280" v="1989" actId="22"/>
          <ac:picMkLst>
            <pc:docMk/>
            <pc:sldMk cId="3546629631" sldId="2134805580"/>
            <ac:picMk id="2" creationId="{766507F2-F34F-4DCC-AF42-5B466D64585A}"/>
          </ac:picMkLst>
        </pc:picChg>
        <pc:picChg chg="add">
          <ac:chgData name="Vesa Juvonen" userId="c7243be1-99a3-4752-ab2a-0cf698cf8236" providerId="ADAL" clId="{308A4B3C-A405-42DB-AF85-D2078899C16D}" dt="2021-04-08T10:45:57.280" v="1989" actId="22"/>
          <ac:picMkLst>
            <pc:docMk/>
            <pc:sldMk cId="3546629631" sldId="2134805580"/>
            <ac:picMk id="11" creationId="{A8192864-CD75-442E-954D-2BFE4DDF4A7B}"/>
          </ac:picMkLst>
        </pc:picChg>
        <pc:picChg chg="add">
          <ac:chgData name="Vesa Juvonen" userId="c7243be1-99a3-4752-ab2a-0cf698cf8236" providerId="ADAL" clId="{308A4B3C-A405-42DB-AF85-D2078899C16D}" dt="2021-04-08T10:45:57.280" v="1989" actId="22"/>
          <ac:picMkLst>
            <pc:docMk/>
            <pc:sldMk cId="3546629631" sldId="2134805580"/>
            <ac:picMk id="13" creationId="{557F9D76-BDA6-4A4F-9145-5337C76B97E9}"/>
          </ac:picMkLst>
        </pc:picChg>
        <pc:picChg chg="add">
          <ac:chgData name="Vesa Juvonen" userId="c7243be1-99a3-4752-ab2a-0cf698cf8236" providerId="ADAL" clId="{308A4B3C-A405-42DB-AF85-D2078899C16D}" dt="2021-04-08T10:45:57.280" v="1989" actId="22"/>
          <ac:picMkLst>
            <pc:docMk/>
            <pc:sldMk cId="3546629631" sldId="2134805580"/>
            <ac:picMk id="15" creationId="{27EB5AF4-3B5D-4C24-B445-5374C7C5127C}"/>
          </ac:picMkLst>
        </pc:picChg>
      </pc:sldChg>
      <pc:sldChg chg="addSp">
        <pc:chgData name="Vesa Juvonen" userId="c7243be1-99a3-4752-ab2a-0cf698cf8236" providerId="ADAL" clId="{308A4B3C-A405-42DB-AF85-D2078899C16D}" dt="2021-04-08T12:10:16.425" v="2863"/>
        <pc:sldMkLst>
          <pc:docMk/>
          <pc:sldMk cId="1180693028" sldId="2134805581"/>
        </pc:sldMkLst>
        <pc:spChg chg="add">
          <ac:chgData name="Vesa Juvonen" userId="c7243be1-99a3-4752-ab2a-0cf698cf8236" providerId="ADAL" clId="{308A4B3C-A405-42DB-AF85-D2078899C16D}" dt="2021-04-08T12:10:16.425" v="2863"/>
          <ac:spMkLst>
            <pc:docMk/>
            <pc:sldMk cId="1180693028" sldId="2134805581"/>
            <ac:spMk id="2" creationId="{7C843D43-4529-4542-88F4-366EA8D05505}"/>
          </ac:spMkLst>
        </pc:spChg>
      </pc:sldChg>
      <pc:sldChg chg="addSp delSp modSp new add del mod modClrScheme chgLayout">
        <pc:chgData name="Vesa Juvonen" userId="c7243be1-99a3-4752-ab2a-0cf698cf8236" providerId="ADAL" clId="{308A4B3C-A405-42DB-AF85-D2078899C16D}" dt="2021-04-08T12:16:07.431" v="3252" actId="1076"/>
        <pc:sldMkLst>
          <pc:docMk/>
          <pc:sldMk cId="2426881068" sldId="2134805581"/>
        </pc:sldMkLst>
        <pc:spChg chg="del mod ord">
          <ac:chgData name="Vesa Juvonen" userId="c7243be1-99a3-4752-ab2a-0cf698cf8236" providerId="ADAL" clId="{308A4B3C-A405-42DB-AF85-D2078899C16D}" dt="2021-04-08T12:10:15.964" v="2862" actId="700"/>
          <ac:spMkLst>
            <pc:docMk/>
            <pc:sldMk cId="2426881068" sldId="2134805581"/>
            <ac:spMk id="2" creationId="{189622E1-2BF2-47D2-8D04-315E69F8CCAD}"/>
          </ac:spMkLst>
        </pc:spChg>
        <pc:spChg chg="del">
          <ac:chgData name="Vesa Juvonen" userId="c7243be1-99a3-4752-ab2a-0cf698cf8236" providerId="ADAL" clId="{308A4B3C-A405-42DB-AF85-D2078899C16D}" dt="2021-04-08T12:10:15.964" v="2862" actId="700"/>
          <ac:spMkLst>
            <pc:docMk/>
            <pc:sldMk cId="2426881068" sldId="2134805581"/>
            <ac:spMk id="3" creationId="{D86AB3AA-CE0B-4970-BA0E-2D709096E3D2}"/>
          </ac:spMkLst>
        </pc:spChg>
        <pc:spChg chg="del">
          <ac:chgData name="Vesa Juvonen" userId="c7243be1-99a3-4752-ab2a-0cf698cf8236" providerId="ADAL" clId="{308A4B3C-A405-42DB-AF85-D2078899C16D}" dt="2021-04-08T12:10:15.964" v="2862" actId="700"/>
          <ac:spMkLst>
            <pc:docMk/>
            <pc:sldMk cId="2426881068" sldId="2134805581"/>
            <ac:spMk id="4" creationId="{2C1B5485-8A30-4DEB-A909-66C6EA0FE7ED}"/>
          </ac:spMkLst>
        </pc:spChg>
        <pc:spChg chg="add mod ord">
          <ac:chgData name="Vesa Juvonen" userId="c7243be1-99a3-4752-ab2a-0cf698cf8236" providerId="ADAL" clId="{308A4B3C-A405-42DB-AF85-D2078899C16D}" dt="2021-04-08T12:11:10.275" v="2960" actId="20577"/>
          <ac:spMkLst>
            <pc:docMk/>
            <pc:sldMk cId="2426881068" sldId="2134805581"/>
            <ac:spMk id="5" creationId="{5AE36D6C-2DB6-41AF-B3E8-916D343ECEDF}"/>
          </ac:spMkLst>
        </pc:spChg>
        <pc:spChg chg="add del mod">
          <ac:chgData name="Vesa Juvonen" userId="c7243be1-99a3-4752-ab2a-0cf698cf8236" providerId="ADAL" clId="{308A4B3C-A405-42DB-AF85-D2078899C16D}" dt="2021-04-08T12:16:01.735" v="3250" actId="21"/>
          <ac:spMkLst>
            <pc:docMk/>
            <pc:sldMk cId="2426881068" sldId="2134805581"/>
            <ac:spMk id="8" creationId="{63DAA27A-12C0-448D-934F-FFCB37077A29}"/>
          </ac:spMkLst>
        </pc:spChg>
        <pc:spChg chg="add del mod">
          <ac:chgData name="Vesa Juvonen" userId="c7243be1-99a3-4752-ab2a-0cf698cf8236" providerId="ADAL" clId="{308A4B3C-A405-42DB-AF85-D2078899C16D}" dt="2021-04-08T12:13:59.187" v="3078"/>
          <ac:spMkLst>
            <pc:docMk/>
            <pc:sldMk cId="2426881068" sldId="2134805581"/>
            <ac:spMk id="9" creationId="{259301D2-6FF6-4086-912B-5CF4A0CA2FA6}"/>
          </ac:spMkLst>
        </pc:spChg>
        <pc:spChg chg="add del mod">
          <ac:chgData name="Vesa Juvonen" userId="c7243be1-99a3-4752-ab2a-0cf698cf8236" providerId="ADAL" clId="{308A4B3C-A405-42DB-AF85-D2078899C16D}" dt="2021-04-08T12:16:01.735" v="3250" actId="21"/>
          <ac:spMkLst>
            <pc:docMk/>
            <pc:sldMk cId="2426881068" sldId="2134805581"/>
            <ac:spMk id="10" creationId="{4F793EDD-A2A2-471B-B693-BF4B9A981557}"/>
          </ac:spMkLst>
        </pc:spChg>
        <pc:spChg chg="add del mod ord">
          <ac:chgData name="Vesa Juvonen" userId="c7243be1-99a3-4752-ab2a-0cf698cf8236" providerId="ADAL" clId="{308A4B3C-A405-42DB-AF85-D2078899C16D}" dt="2021-04-08T12:16:01.735" v="3250" actId="21"/>
          <ac:spMkLst>
            <pc:docMk/>
            <pc:sldMk cId="2426881068" sldId="2134805581"/>
            <ac:spMk id="12" creationId="{633E91B0-A621-4A2E-BADD-6B8E6D97DF42}"/>
          </ac:spMkLst>
        </pc:spChg>
        <pc:spChg chg="add del mod">
          <ac:chgData name="Vesa Juvonen" userId="c7243be1-99a3-4752-ab2a-0cf698cf8236" providerId="ADAL" clId="{308A4B3C-A405-42DB-AF85-D2078899C16D}" dt="2021-04-08T12:16:01.735" v="3250" actId="21"/>
          <ac:spMkLst>
            <pc:docMk/>
            <pc:sldMk cId="2426881068" sldId="2134805581"/>
            <ac:spMk id="13" creationId="{B9B71A99-C114-475B-955C-E09B3CA15FC6}"/>
          </ac:spMkLst>
        </pc:spChg>
        <pc:picChg chg="add del mod modCrop">
          <ac:chgData name="Vesa Juvonen" userId="c7243be1-99a3-4752-ab2a-0cf698cf8236" providerId="ADAL" clId="{308A4B3C-A405-42DB-AF85-D2078899C16D}" dt="2021-04-08T12:16:01.735" v="3250" actId="21"/>
          <ac:picMkLst>
            <pc:docMk/>
            <pc:sldMk cId="2426881068" sldId="2134805581"/>
            <ac:picMk id="7" creationId="{89AE1E8A-EE69-42E2-87D3-2D4806AD0201}"/>
          </ac:picMkLst>
        </pc:picChg>
        <pc:picChg chg="add mod">
          <ac:chgData name="Vesa Juvonen" userId="c7243be1-99a3-4752-ab2a-0cf698cf8236" providerId="ADAL" clId="{308A4B3C-A405-42DB-AF85-D2078899C16D}" dt="2021-04-08T12:16:07.431" v="3252" actId="1076"/>
          <ac:picMkLst>
            <pc:docMk/>
            <pc:sldMk cId="2426881068" sldId="2134805581"/>
            <ac:picMk id="15" creationId="{0091CDCF-99F1-4798-A5C9-A03BBB5BF931}"/>
          </ac:picMkLst>
        </pc:picChg>
      </pc:sldChg>
      <pc:sldChg chg="addSp">
        <pc:chgData name="Vesa Juvonen" userId="c7243be1-99a3-4752-ab2a-0cf698cf8236" providerId="ADAL" clId="{308A4B3C-A405-42DB-AF85-D2078899C16D}" dt="2021-04-08T12:10:21.374" v="2866"/>
        <pc:sldMkLst>
          <pc:docMk/>
          <pc:sldMk cId="2504424429" sldId="2134805581"/>
        </pc:sldMkLst>
        <pc:spChg chg="add">
          <ac:chgData name="Vesa Juvonen" userId="c7243be1-99a3-4752-ab2a-0cf698cf8236" providerId="ADAL" clId="{308A4B3C-A405-42DB-AF85-D2078899C16D}" dt="2021-04-08T12:10:21.374" v="2866"/>
          <ac:spMkLst>
            <pc:docMk/>
            <pc:sldMk cId="2504424429" sldId="2134805581"/>
            <ac:spMk id="2" creationId="{A11E0F6C-DFA8-44B2-A00A-47A293772E21}"/>
          </ac:spMkLst>
        </pc:spChg>
      </pc:sldChg>
    </pc:docChg>
  </pc:docChgLst>
  <pc:docChgLst>
    <pc:chgData name="Brian Jackett" userId="e2c557f4-fffa-4012-a1e1-e15087bfdbac" providerId="ADAL" clId="{C865F3B5-C869-4A6B-9BFC-08839DD5BFFD}"/>
    <pc:docChg chg="undo redo custSel addSld delSld modSld sldOrd modSection">
      <pc:chgData name="Brian Jackett" userId="e2c557f4-fffa-4012-a1e1-e15087bfdbac" providerId="ADAL" clId="{C865F3B5-C869-4A6B-9BFC-08839DD5BFFD}" dt="2022-05-31T13:58:53.292" v="2542" actId="20577"/>
      <pc:docMkLst>
        <pc:docMk/>
      </pc:docMkLst>
      <pc:sldChg chg="modSp mod">
        <pc:chgData name="Brian Jackett" userId="e2c557f4-fffa-4012-a1e1-e15087bfdbac" providerId="ADAL" clId="{C865F3B5-C869-4A6B-9BFC-08839DD5BFFD}" dt="2022-05-30T22:04:33.989" v="388" actId="20577"/>
        <pc:sldMkLst>
          <pc:docMk/>
          <pc:sldMk cId="2967945684" sldId="277"/>
        </pc:sldMkLst>
        <pc:spChg chg="mod">
          <ac:chgData name="Brian Jackett" userId="e2c557f4-fffa-4012-a1e1-e15087bfdbac" providerId="ADAL" clId="{C865F3B5-C869-4A6B-9BFC-08839DD5BFFD}" dt="2022-05-30T22:04:33.989" v="388" actId="20577"/>
          <ac:spMkLst>
            <pc:docMk/>
            <pc:sldMk cId="2967945684" sldId="277"/>
            <ac:spMk id="4" creationId="{A04E16D6-6682-4068-BF11-BA8E4E8E1BBC}"/>
          </ac:spMkLst>
        </pc:spChg>
      </pc:sldChg>
      <pc:sldChg chg="modSp mod">
        <pc:chgData name="Brian Jackett" userId="e2c557f4-fffa-4012-a1e1-e15087bfdbac" providerId="ADAL" clId="{C865F3B5-C869-4A6B-9BFC-08839DD5BFFD}" dt="2022-05-23T19:41:52.852" v="17" actId="20577"/>
        <pc:sldMkLst>
          <pc:docMk/>
          <pc:sldMk cId="287163252" sldId="1567"/>
        </pc:sldMkLst>
        <pc:spChg chg="mod">
          <ac:chgData name="Brian Jackett" userId="e2c557f4-fffa-4012-a1e1-e15087bfdbac" providerId="ADAL" clId="{C865F3B5-C869-4A6B-9BFC-08839DD5BFFD}" dt="2022-05-23T19:41:52.852" v="17" actId="20577"/>
          <ac:spMkLst>
            <pc:docMk/>
            <pc:sldMk cId="287163252" sldId="1567"/>
            <ac:spMk id="5" creationId="{9B6ECC88-D921-48D6-BA85-F52F354F9C35}"/>
          </ac:spMkLst>
        </pc:spChg>
        <pc:spChg chg="mod">
          <ac:chgData name="Brian Jackett" userId="e2c557f4-fffa-4012-a1e1-e15087bfdbac" providerId="ADAL" clId="{C865F3B5-C869-4A6B-9BFC-08839DD5BFFD}" dt="2022-05-23T19:41:47.019" v="1" actId="20577"/>
          <ac:spMkLst>
            <pc:docMk/>
            <pc:sldMk cId="287163252" sldId="1567"/>
            <ac:spMk id="8" creationId="{00000000-0000-0000-0000-000000000000}"/>
          </ac:spMkLst>
        </pc:spChg>
      </pc:sldChg>
      <pc:sldChg chg="addSp delSp modSp mod">
        <pc:chgData name="Brian Jackett" userId="e2c557f4-fffa-4012-a1e1-e15087bfdbac" providerId="ADAL" clId="{C865F3B5-C869-4A6B-9BFC-08839DD5BFFD}" dt="2022-05-30T21:56:45.315" v="301" actId="478"/>
        <pc:sldMkLst>
          <pc:docMk/>
          <pc:sldMk cId="10702720" sldId="2079"/>
        </pc:sldMkLst>
        <pc:spChg chg="mod">
          <ac:chgData name="Brian Jackett" userId="e2c557f4-fffa-4012-a1e1-e15087bfdbac" providerId="ADAL" clId="{C865F3B5-C869-4A6B-9BFC-08839DD5BFFD}" dt="2022-05-23T19:51:27.096" v="198" actId="20577"/>
          <ac:spMkLst>
            <pc:docMk/>
            <pc:sldMk cId="10702720" sldId="2079"/>
            <ac:spMk id="8" creationId="{00000000-0000-0000-0000-000000000000}"/>
          </ac:spMkLst>
        </pc:spChg>
        <pc:spChg chg="add del mod">
          <ac:chgData name="Brian Jackett" userId="e2c557f4-fffa-4012-a1e1-e15087bfdbac" providerId="ADAL" clId="{C865F3B5-C869-4A6B-9BFC-08839DD5BFFD}" dt="2022-05-30T21:56:45.315" v="301" actId="478"/>
          <ac:spMkLst>
            <pc:docMk/>
            <pc:sldMk cId="10702720" sldId="2079"/>
            <ac:spMk id="9" creationId="{E0331C91-D1E6-5EE4-F76D-BA90A3DFE77D}"/>
          </ac:spMkLst>
        </pc:spChg>
        <pc:picChg chg="del">
          <ac:chgData name="Brian Jackett" userId="e2c557f4-fffa-4012-a1e1-e15087bfdbac" providerId="ADAL" clId="{C865F3B5-C869-4A6B-9BFC-08839DD5BFFD}" dt="2022-05-23T19:42:06.529" v="20" actId="478"/>
          <ac:picMkLst>
            <pc:docMk/>
            <pc:sldMk cId="10702720" sldId="2079"/>
            <ac:picMk id="2" creationId="{0E99B0C9-8554-DFA4-79BD-23F75A31EE18}"/>
          </ac:picMkLst>
        </pc:picChg>
        <pc:picChg chg="del">
          <ac:chgData name="Brian Jackett" userId="e2c557f4-fffa-4012-a1e1-e15087bfdbac" providerId="ADAL" clId="{C865F3B5-C869-4A6B-9BFC-08839DD5BFFD}" dt="2022-05-23T19:42:06.136" v="19" actId="478"/>
          <ac:picMkLst>
            <pc:docMk/>
            <pc:sldMk cId="10702720" sldId="2079"/>
            <ac:picMk id="4" creationId="{BBA16C88-8BCE-EACC-2FB3-4079170775A8}"/>
          </ac:picMkLst>
        </pc:picChg>
        <pc:picChg chg="add mod">
          <ac:chgData name="Brian Jackett" userId="e2c557f4-fffa-4012-a1e1-e15087bfdbac" providerId="ADAL" clId="{C865F3B5-C869-4A6B-9BFC-08839DD5BFFD}" dt="2022-05-30T21:55:06.192" v="242" actId="1076"/>
          <ac:picMkLst>
            <pc:docMk/>
            <pc:sldMk cId="10702720" sldId="2079"/>
            <ac:picMk id="4" creationId="{EECE4CDC-0D6F-EB83-6C91-12857E85DB26}"/>
          </ac:picMkLst>
        </pc:picChg>
        <pc:picChg chg="add mod">
          <ac:chgData name="Brian Jackett" userId="e2c557f4-fffa-4012-a1e1-e15087bfdbac" providerId="ADAL" clId="{C865F3B5-C869-4A6B-9BFC-08839DD5BFFD}" dt="2022-05-30T21:56:32.079" v="299" actId="1076"/>
          <ac:picMkLst>
            <pc:docMk/>
            <pc:sldMk cId="10702720" sldId="2079"/>
            <ac:picMk id="10" creationId="{C6F1F73E-A912-2211-74EC-C8BF6A137937}"/>
          </ac:picMkLst>
        </pc:picChg>
        <pc:picChg chg="add mod">
          <ac:chgData name="Brian Jackett" userId="e2c557f4-fffa-4012-a1e1-e15087bfdbac" providerId="ADAL" clId="{C865F3B5-C869-4A6B-9BFC-08839DD5BFFD}" dt="2022-05-30T21:56:40.100" v="300" actId="1076"/>
          <ac:picMkLst>
            <pc:docMk/>
            <pc:sldMk cId="10702720" sldId="2079"/>
            <ac:picMk id="12" creationId="{675A5F2F-8CC0-046F-22BB-DD0847944752}"/>
          </ac:picMkLst>
        </pc:picChg>
      </pc:sldChg>
      <pc:sldChg chg="del">
        <pc:chgData name="Brian Jackett" userId="e2c557f4-fffa-4012-a1e1-e15087bfdbac" providerId="ADAL" clId="{C865F3B5-C869-4A6B-9BFC-08839DD5BFFD}" dt="2022-05-23T19:42:18.300" v="22" actId="47"/>
        <pc:sldMkLst>
          <pc:docMk/>
          <pc:sldMk cId="979604221" sldId="11618"/>
        </pc:sldMkLst>
      </pc:sldChg>
      <pc:sldChg chg="addSp delSp modSp mod">
        <pc:chgData name="Brian Jackett" userId="e2c557f4-fffa-4012-a1e1-e15087bfdbac" providerId="ADAL" clId="{C865F3B5-C869-4A6B-9BFC-08839DD5BFFD}" dt="2022-05-30T21:57:14.696" v="316" actId="1076"/>
        <pc:sldMkLst>
          <pc:docMk/>
          <pc:sldMk cId="778883926" sldId="2076136264"/>
        </pc:sldMkLst>
        <pc:spChg chg="add del mod">
          <ac:chgData name="Brian Jackett" userId="e2c557f4-fffa-4012-a1e1-e15087bfdbac" providerId="ADAL" clId="{C865F3B5-C869-4A6B-9BFC-08839DD5BFFD}" dt="2022-05-30T21:56:49.146" v="302" actId="478"/>
          <ac:spMkLst>
            <pc:docMk/>
            <pc:sldMk cId="778883926" sldId="2076136264"/>
            <ac:spMk id="7" creationId="{011911D1-0AF4-9CDA-0612-B118CABAF328}"/>
          </ac:spMkLst>
        </pc:spChg>
        <pc:spChg chg="mod">
          <ac:chgData name="Brian Jackett" userId="e2c557f4-fffa-4012-a1e1-e15087bfdbac" providerId="ADAL" clId="{C865F3B5-C869-4A6B-9BFC-08839DD5BFFD}" dt="2022-05-23T19:52:18.242" v="208" actId="113"/>
          <ac:spMkLst>
            <pc:docMk/>
            <pc:sldMk cId="778883926" sldId="2076136264"/>
            <ac:spMk id="14" creationId="{953584C8-8734-42EA-AD16-6AA2B405D249}"/>
          </ac:spMkLst>
        </pc:spChg>
        <pc:picChg chg="del">
          <ac:chgData name="Brian Jackett" userId="e2c557f4-fffa-4012-a1e1-e15087bfdbac" providerId="ADAL" clId="{C865F3B5-C869-4A6B-9BFC-08839DD5BFFD}" dt="2022-05-23T19:52:44.019" v="211" actId="478"/>
          <ac:picMkLst>
            <pc:docMk/>
            <pc:sldMk cId="778883926" sldId="2076136264"/>
            <ac:picMk id="3" creationId="{001B0547-4E02-D27F-E3C5-88BE7D5A5E98}"/>
          </ac:picMkLst>
        </pc:picChg>
        <pc:picChg chg="add mod">
          <ac:chgData name="Brian Jackett" userId="e2c557f4-fffa-4012-a1e1-e15087bfdbac" providerId="ADAL" clId="{C865F3B5-C869-4A6B-9BFC-08839DD5BFFD}" dt="2022-05-30T21:57:14.696" v="316" actId="1076"/>
          <ac:picMkLst>
            <pc:docMk/>
            <pc:sldMk cId="778883926" sldId="2076136264"/>
            <ac:picMk id="3" creationId="{A8970F7F-FC2D-6C6A-5523-8FF9674EB99D}"/>
          </ac:picMkLst>
        </pc:picChg>
        <pc:picChg chg="add mod">
          <ac:chgData name="Brian Jackett" userId="e2c557f4-fffa-4012-a1e1-e15087bfdbac" providerId="ADAL" clId="{C865F3B5-C869-4A6B-9BFC-08839DD5BFFD}" dt="2022-05-30T21:57:12.700" v="315" actId="1076"/>
          <ac:picMkLst>
            <pc:docMk/>
            <pc:sldMk cId="778883926" sldId="2076136264"/>
            <ac:picMk id="5" creationId="{5D52A98A-80FF-A7ED-FC2D-BFDCC65A4F82}"/>
          </ac:picMkLst>
        </pc:picChg>
        <pc:picChg chg="del">
          <ac:chgData name="Brian Jackett" userId="e2c557f4-fffa-4012-a1e1-e15087bfdbac" providerId="ADAL" clId="{C865F3B5-C869-4A6B-9BFC-08839DD5BFFD}" dt="2022-05-23T19:52:42.911" v="209" actId="478"/>
          <ac:picMkLst>
            <pc:docMk/>
            <pc:sldMk cId="778883926" sldId="2076136264"/>
            <ac:picMk id="5" creationId="{BE681916-7C2B-B34E-4D17-98F77D0861E6}"/>
          </ac:picMkLst>
        </pc:picChg>
        <pc:picChg chg="add mod">
          <ac:chgData name="Brian Jackett" userId="e2c557f4-fffa-4012-a1e1-e15087bfdbac" providerId="ADAL" clId="{C865F3B5-C869-4A6B-9BFC-08839DD5BFFD}" dt="2022-05-30T21:57:07.869" v="313" actId="1076"/>
          <ac:picMkLst>
            <pc:docMk/>
            <pc:sldMk cId="778883926" sldId="2076136264"/>
            <ac:picMk id="9" creationId="{63025775-2D5B-AC71-513D-B952CC1C9279}"/>
          </ac:picMkLst>
        </pc:picChg>
        <pc:picChg chg="del">
          <ac:chgData name="Brian Jackett" userId="e2c557f4-fffa-4012-a1e1-e15087bfdbac" providerId="ADAL" clId="{C865F3B5-C869-4A6B-9BFC-08839DD5BFFD}" dt="2022-05-23T19:52:43.496" v="210" actId="478"/>
          <ac:picMkLst>
            <pc:docMk/>
            <pc:sldMk cId="778883926" sldId="2076136264"/>
            <ac:picMk id="10" creationId="{17509671-9A78-0791-2022-B25873EE64D7}"/>
          </ac:picMkLst>
        </pc:picChg>
      </pc:sldChg>
      <pc:sldChg chg="addSp mod">
        <pc:chgData name="Brian Jackett" userId="e2c557f4-fffa-4012-a1e1-e15087bfdbac" providerId="ADAL" clId="{C865F3B5-C869-4A6B-9BFC-08839DD5BFFD}" dt="2022-05-23T19:42:13.968" v="21" actId="22"/>
        <pc:sldMkLst>
          <pc:docMk/>
          <pc:sldMk cId="1812315545" sldId="2134805597"/>
        </pc:sldMkLst>
        <pc:spChg chg="add">
          <ac:chgData name="Brian Jackett" userId="e2c557f4-fffa-4012-a1e1-e15087bfdbac" providerId="ADAL" clId="{C865F3B5-C869-4A6B-9BFC-08839DD5BFFD}" dt="2022-05-23T19:42:13.968" v="21" actId="22"/>
          <ac:spMkLst>
            <pc:docMk/>
            <pc:sldMk cId="1812315545" sldId="2134805597"/>
            <ac:spMk id="4" creationId="{D5126A69-3167-5B96-18C3-4815CD6EF09D}"/>
          </ac:spMkLst>
        </pc:spChg>
      </pc:sldChg>
      <pc:sldChg chg="modSp mod">
        <pc:chgData name="Brian Jackett" userId="e2c557f4-fffa-4012-a1e1-e15087bfdbac" providerId="ADAL" clId="{C865F3B5-C869-4A6B-9BFC-08839DD5BFFD}" dt="2022-05-23T19:53:08.372" v="215" actId="20577"/>
        <pc:sldMkLst>
          <pc:docMk/>
          <pc:sldMk cId="460153747" sldId="2134805598"/>
        </pc:sldMkLst>
        <pc:spChg chg="mod">
          <ac:chgData name="Brian Jackett" userId="e2c557f4-fffa-4012-a1e1-e15087bfdbac" providerId="ADAL" clId="{C865F3B5-C869-4A6B-9BFC-08839DD5BFFD}" dt="2022-05-23T19:53:08.372" v="215" actId="20577"/>
          <ac:spMkLst>
            <pc:docMk/>
            <pc:sldMk cId="460153747" sldId="2134805598"/>
            <ac:spMk id="2" creationId="{D93BDAB2-0D8E-40FD-BE74-409F9AFD71E2}"/>
          </ac:spMkLst>
        </pc:spChg>
      </pc:sldChg>
      <pc:sldChg chg="addSp delSp modSp mod modAnim modNotesTx">
        <pc:chgData name="Brian Jackett" userId="e2c557f4-fffa-4012-a1e1-e15087bfdbac" providerId="ADAL" clId="{C865F3B5-C869-4A6B-9BFC-08839DD5BFFD}" dt="2022-05-31T13:43:15.183" v="1888" actId="20577"/>
        <pc:sldMkLst>
          <pc:docMk/>
          <pc:sldMk cId="4046856784" sldId="2134805599"/>
        </pc:sldMkLst>
        <pc:spChg chg="del">
          <ac:chgData name="Brian Jackett" userId="e2c557f4-fffa-4012-a1e1-e15087bfdbac" providerId="ADAL" clId="{C865F3B5-C869-4A6B-9BFC-08839DD5BFFD}" dt="2022-05-30T21:59:18.623" v="320" actId="478"/>
          <ac:spMkLst>
            <pc:docMk/>
            <pc:sldMk cId="4046856784" sldId="2134805599"/>
            <ac:spMk id="2" creationId="{99B2BE34-E543-2E95-99BA-916735DB4DCD}"/>
          </ac:spMkLst>
        </pc:spChg>
        <pc:picChg chg="del">
          <ac:chgData name="Brian Jackett" userId="e2c557f4-fffa-4012-a1e1-e15087bfdbac" providerId="ADAL" clId="{C865F3B5-C869-4A6B-9BFC-08839DD5BFFD}" dt="2022-05-23T19:52:58.553" v="212" actId="478"/>
          <ac:picMkLst>
            <pc:docMk/>
            <pc:sldMk cId="4046856784" sldId="2134805599"/>
            <ac:picMk id="4" creationId="{2059A8E3-FFBA-E8BE-B76A-61590B7FFD3B}"/>
          </ac:picMkLst>
        </pc:picChg>
        <pc:picChg chg="add mod">
          <ac:chgData name="Brian Jackett" userId="e2c557f4-fffa-4012-a1e1-e15087bfdbac" providerId="ADAL" clId="{C865F3B5-C869-4A6B-9BFC-08839DD5BFFD}" dt="2022-05-30T21:59:41.747" v="327" actId="14100"/>
          <ac:picMkLst>
            <pc:docMk/>
            <pc:sldMk cId="4046856784" sldId="2134805599"/>
            <ac:picMk id="4" creationId="{6FD6B9FE-9602-C3AB-7161-0DA0BCE84E98}"/>
          </ac:picMkLst>
        </pc:picChg>
        <pc:picChg chg="add mod">
          <ac:chgData name="Brian Jackett" userId="e2c557f4-fffa-4012-a1e1-e15087bfdbac" providerId="ADAL" clId="{C865F3B5-C869-4A6B-9BFC-08839DD5BFFD}" dt="2022-05-30T21:59:45.622" v="341" actId="1037"/>
          <ac:picMkLst>
            <pc:docMk/>
            <pc:sldMk cId="4046856784" sldId="2134805599"/>
            <ac:picMk id="6" creationId="{37064E2E-6888-4D1F-B731-7843CAF8ADA0}"/>
          </ac:picMkLst>
        </pc:picChg>
        <pc:picChg chg="del">
          <ac:chgData name="Brian Jackett" userId="e2c557f4-fffa-4012-a1e1-e15087bfdbac" providerId="ADAL" clId="{C865F3B5-C869-4A6B-9BFC-08839DD5BFFD}" dt="2022-05-23T19:52:59.154" v="213" actId="478"/>
          <ac:picMkLst>
            <pc:docMk/>
            <pc:sldMk cId="4046856784" sldId="2134805599"/>
            <ac:picMk id="9" creationId="{BD6456D2-34BA-7498-9066-0F30DFA631CB}"/>
          </ac:picMkLst>
        </pc:picChg>
      </pc:sldChg>
      <pc:sldChg chg="del">
        <pc:chgData name="Brian Jackett" userId="e2c557f4-fffa-4012-a1e1-e15087bfdbac" providerId="ADAL" clId="{C865F3B5-C869-4A6B-9BFC-08839DD5BFFD}" dt="2022-05-23T19:42:39.821" v="26" actId="47"/>
        <pc:sldMkLst>
          <pc:docMk/>
          <pc:sldMk cId="456320588" sldId="2145707281"/>
        </pc:sldMkLst>
      </pc:sldChg>
      <pc:sldChg chg="addSp delSp modSp add mod addAnim delAnim modAnim modNotesTx">
        <pc:chgData name="Brian Jackett" userId="e2c557f4-fffa-4012-a1e1-e15087bfdbac" providerId="ADAL" clId="{C865F3B5-C869-4A6B-9BFC-08839DD5BFFD}" dt="2022-05-31T13:58:53.292" v="2542" actId="20577"/>
        <pc:sldMkLst>
          <pc:docMk/>
          <pc:sldMk cId="1985673936" sldId="2145707281"/>
        </pc:sldMkLst>
        <pc:picChg chg="add mod">
          <ac:chgData name="Brian Jackett" userId="e2c557f4-fffa-4012-a1e1-e15087bfdbac" providerId="ADAL" clId="{C865F3B5-C869-4A6B-9BFC-08839DD5BFFD}" dt="2022-05-31T13:42:27.496" v="1878" actId="1076"/>
          <ac:picMkLst>
            <pc:docMk/>
            <pc:sldMk cId="1985673936" sldId="2145707281"/>
            <ac:picMk id="3" creationId="{A4335D25-6866-516C-545F-BB70DB804A97}"/>
          </ac:picMkLst>
        </pc:picChg>
        <pc:picChg chg="del">
          <ac:chgData name="Brian Jackett" userId="e2c557f4-fffa-4012-a1e1-e15087bfdbac" providerId="ADAL" clId="{C865F3B5-C869-4A6B-9BFC-08839DD5BFFD}" dt="2022-05-30T22:00:18.674" v="343" actId="478"/>
          <ac:picMkLst>
            <pc:docMk/>
            <pc:sldMk cId="1985673936" sldId="2145707281"/>
            <ac:picMk id="4" creationId="{6FD6B9FE-9602-C3AB-7161-0DA0BCE84E98}"/>
          </ac:picMkLst>
        </pc:picChg>
        <pc:picChg chg="add mod">
          <ac:chgData name="Brian Jackett" userId="e2c557f4-fffa-4012-a1e1-e15087bfdbac" providerId="ADAL" clId="{C865F3B5-C869-4A6B-9BFC-08839DD5BFFD}" dt="2022-05-31T13:42:18.574" v="1876" actId="1076"/>
          <ac:picMkLst>
            <pc:docMk/>
            <pc:sldMk cId="1985673936" sldId="2145707281"/>
            <ac:picMk id="4" creationId="{EEF7CA7B-F07A-41C0-3D17-FBEEDA20AAC0}"/>
          </ac:picMkLst>
        </pc:picChg>
        <pc:picChg chg="del">
          <ac:chgData name="Brian Jackett" userId="e2c557f4-fffa-4012-a1e1-e15087bfdbac" providerId="ADAL" clId="{C865F3B5-C869-4A6B-9BFC-08839DD5BFFD}" dt="2022-05-30T22:00:20.205" v="344" actId="478"/>
          <ac:picMkLst>
            <pc:docMk/>
            <pc:sldMk cId="1985673936" sldId="2145707281"/>
            <ac:picMk id="6" creationId="{37064E2E-6888-4D1F-B731-7843CAF8ADA0}"/>
          </ac:picMkLst>
        </pc:picChg>
        <pc:picChg chg="add mod modCrop">
          <ac:chgData name="Brian Jackett" userId="e2c557f4-fffa-4012-a1e1-e15087bfdbac" providerId="ADAL" clId="{C865F3B5-C869-4A6B-9BFC-08839DD5BFFD}" dt="2022-05-30T22:03:13.010" v="373" actId="1076"/>
          <ac:picMkLst>
            <pc:docMk/>
            <pc:sldMk cId="1985673936" sldId="2145707281"/>
            <ac:picMk id="7" creationId="{3491970F-F80F-11AA-5BBA-2211646BE767}"/>
          </ac:picMkLst>
        </pc:picChg>
        <pc:picChg chg="add del mod">
          <ac:chgData name="Brian Jackett" userId="e2c557f4-fffa-4012-a1e1-e15087bfdbac" providerId="ADAL" clId="{C865F3B5-C869-4A6B-9BFC-08839DD5BFFD}" dt="2022-05-31T13:41:58.327" v="1869"/>
          <ac:picMkLst>
            <pc:docMk/>
            <pc:sldMk cId="1985673936" sldId="2145707281"/>
            <ac:picMk id="9" creationId="{3A1094C4-56CE-7161-59EE-9560162779EE}"/>
          </ac:picMkLst>
        </pc:picChg>
        <pc:picChg chg="add del mod">
          <ac:chgData name="Brian Jackett" userId="e2c557f4-fffa-4012-a1e1-e15087bfdbac" providerId="ADAL" clId="{C865F3B5-C869-4A6B-9BFC-08839DD5BFFD}" dt="2022-05-30T22:01:49.108" v="355" actId="478"/>
          <ac:picMkLst>
            <pc:docMk/>
            <pc:sldMk cId="1985673936" sldId="2145707281"/>
            <ac:picMk id="9" creationId="{6FAEB91F-B205-A517-2D6D-FDEFA9395166}"/>
          </ac:picMkLst>
        </pc:picChg>
        <pc:picChg chg="add mod modCrop">
          <ac:chgData name="Brian Jackett" userId="e2c557f4-fffa-4012-a1e1-e15087bfdbac" providerId="ADAL" clId="{C865F3B5-C869-4A6B-9BFC-08839DD5BFFD}" dt="2022-05-30T22:03:16.782" v="374" actId="1076"/>
          <ac:picMkLst>
            <pc:docMk/>
            <pc:sldMk cId="1985673936" sldId="2145707281"/>
            <ac:picMk id="11" creationId="{729D2BE0-8615-EF1F-24C6-F44F43EF3763}"/>
          </ac:picMkLst>
        </pc:picChg>
        <pc:picChg chg="add mod">
          <ac:chgData name="Brian Jackett" userId="e2c557f4-fffa-4012-a1e1-e15087bfdbac" providerId="ADAL" clId="{C865F3B5-C869-4A6B-9BFC-08839DD5BFFD}" dt="2022-05-31T13:42:31.861" v="1879" actId="1076"/>
          <ac:picMkLst>
            <pc:docMk/>
            <pc:sldMk cId="1985673936" sldId="2145707281"/>
            <ac:picMk id="15" creationId="{09DE624C-56F4-5458-2998-3638A75F65DA}"/>
          </ac:picMkLst>
        </pc:picChg>
      </pc:sldChg>
      <pc:sldChg chg="modSp add mod ord">
        <pc:chgData name="Brian Jackett" userId="e2c557f4-fffa-4012-a1e1-e15087bfdbac" providerId="ADAL" clId="{C865F3B5-C869-4A6B-9BFC-08839DD5BFFD}" dt="2022-05-30T22:09:59.151" v="593" actId="20577"/>
        <pc:sldMkLst>
          <pc:docMk/>
          <pc:sldMk cId="898779474" sldId="2145707282"/>
        </pc:sldMkLst>
        <pc:spChg chg="mod">
          <ac:chgData name="Brian Jackett" userId="e2c557f4-fffa-4012-a1e1-e15087bfdbac" providerId="ADAL" clId="{C865F3B5-C869-4A6B-9BFC-08839DD5BFFD}" dt="2022-05-30T22:05:04.720" v="411" actId="20577"/>
          <ac:spMkLst>
            <pc:docMk/>
            <pc:sldMk cId="898779474" sldId="2145707282"/>
            <ac:spMk id="6" creationId="{D8732A70-E431-40CE-AE82-955A41715423}"/>
          </ac:spMkLst>
        </pc:spChg>
        <pc:spChg chg="mod">
          <ac:chgData name="Brian Jackett" userId="e2c557f4-fffa-4012-a1e1-e15087bfdbac" providerId="ADAL" clId="{C865F3B5-C869-4A6B-9BFC-08839DD5BFFD}" dt="2022-05-30T22:09:59.151" v="593" actId="20577"/>
          <ac:spMkLst>
            <pc:docMk/>
            <pc:sldMk cId="898779474" sldId="2145707282"/>
            <ac:spMk id="7" creationId="{6F939F32-4E37-4CA3-B710-00610E5E59D3}"/>
          </ac:spMkLst>
        </pc:spChg>
      </pc:sldChg>
      <pc:sldChg chg="del">
        <pc:chgData name="Brian Jackett" userId="e2c557f4-fffa-4012-a1e1-e15087bfdbac" providerId="ADAL" clId="{C865F3B5-C869-4A6B-9BFC-08839DD5BFFD}" dt="2022-05-23T19:42:26.937" v="23" actId="47"/>
        <pc:sldMkLst>
          <pc:docMk/>
          <pc:sldMk cId="2654185869" sldId="2145707282"/>
        </pc:sldMkLst>
      </pc:sldChg>
      <pc:sldChg chg="modSp mod">
        <pc:chgData name="Brian Jackett" userId="e2c557f4-fffa-4012-a1e1-e15087bfdbac" providerId="ADAL" clId="{C865F3B5-C869-4A6B-9BFC-08839DD5BFFD}" dt="2022-05-31T12:46:59.900" v="601" actId="20577"/>
        <pc:sldMkLst>
          <pc:docMk/>
          <pc:sldMk cId="3800984617" sldId="2145707286"/>
        </pc:sldMkLst>
        <pc:spChg chg="mod">
          <ac:chgData name="Brian Jackett" userId="e2c557f4-fffa-4012-a1e1-e15087bfdbac" providerId="ADAL" clId="{C865F3B5-C869-4A6B-9BFC-08839DD5BFFD}" dt="2022-05-31T12:46:59.900" v="601" actId="20577"/>
          <ac:spMkLst>
            <pc:docMk/>
            <pc:sldMk cId="3800984617" sldId="2145707286"/>
            <ac:spMk id="4" creationId="{95293D96-AF7D-3690-7A15-D8E3FA0D21C7}"/>
          </ac:spMkLst>
        </pc:spChg>
      </pc:sldChg>
      <pc:sldMasterChg chg="delSldLayout">
        <pc:chgData name="Brian Jackett" userId="e2c557f4-fffa-4012-a1e1-e15087bfdbac" providerId="ADAL" clId="{C865F3B5-C869-4A6B-9BFC-08839DD5BFFD}" dt="2022-05-23T19:42:26.937" v="23" actId="47"/>
        <pc:sldMasterMkLst>
          <pc:docMk/>
          <pc:sldMasterMk cId="3588427678" sldId="2147484229"/>
        </pc:sldMasterMkLst>
        <pc:sldLayoutChg chg="del">
          <pc:chgData name="Brian Jackett" userId="e2c557f4-fffa-4012-a1e1-e15087bfdbac" providerId="ADAL" clId="{C865F3B5-C869-4A6B-9BFC-08839DD5BFFD}" dt="2022-05-23T19:42:26.937" v="23" actId="47"/>
          <pc:sldLayoutMkLst>
            <pc:docMk/>
            <pc:sldMasterMk cId="3588427678" sldId="2147484229"/>
            <pc:sldLayoutMk cId="1389490201" sldId="2147484652"/>
          </pc:sldLayoutMkLst>
        </pc:sldLayoutChg>
      </pc:sldMasterChg>
    </pc:docChg>
  </pc:docChgLst>
  <pc:docChgLst>
    <pc:chgData name="David Warner" userId="S::david_dwarnerii.com#ext#@microsoft.onmicrosoft.com::acafcf14-4098-4a83-9425-e73571277a06" providerId="AD" clId="Web-{80430769-B8D3-4DDD-B57F-58A1D41EF06B}"/>
    <pc:docChg chg="modSld">
      <pc:chgData name="David Warner" userId="S::david_dwarnerii.com#ext#@microsoft.onmicrosoft.com::acafcf14-4098-4a83-9425-e73571277a06" providerId="AD" clId="Web-{80430769-B8D3-4DDD-B57F-58A1D41EF06B}" dt="2021-09-06T14:06:01.877" v="21"/>
      <pc:docMkLst>
        <pc:docMk/>
      </pc:docMkLst>
      <pc:sldChg chg="addSp delSp modSp">
        <pc:chgData name="David Warner" userId="S::david_dwarnerii.com#ext#@microsoft.onmicrosoft.com::acafcf14-4098-4a83-9425-e73571277a06" providerId="AD" clId="Web-{80430769-B8D3-4DDD-B57F-58A1D41EF06B}" dt="2021-09-06T14:06:01.877" v="21"/>
        <pc:sldMkLst>
          <pc:docMk/>
          <pc:sldMk cId="357588276" sldId="2076136388"/>
        </pc:sldMkLst>
        <pc:spChg chg="del">
          <ac:chgData name="David Warner" userId="S::david_dwarnerii.com#ext#@microsoft.onmicrosoft.com::acafcf14-4098-4a83-9425-e73571277a06" providerId="AD" clId="Web-{80430769-B8D3-4DDD-B57F-58A1D41EF06B}" dt="2021-09-06T14:01:26.808" v="5"/>
          <ac:spMkLst>
            <pc:docMk/>
            <pc:sldMk cId="357588276" sldId="2076136388"/>
            <ac:spMk id="2" creationId="{6F1DA7EC-A1C3-4121-891E-C67DBBA35489}"/>
          </ac:spMkLst>
        </pc:spChg>
        <pc:spChg chg="add mod">
          <ac:chgData name="David Warner" userId="S::david_dwarnerii.com#ext#@microsoft.onmicrosoft.com::acafcf14-4098-4a83-9425-e73571277a06" providerId="AD" clId="Web-{80430769-B8D3-4DDD-B57F-58A1D41EF06B}" dt="2021-09-06T14:04:28.390" v="15" actId="20577"/>
          <ac:spMkLst>
            <pc:docMk/>
            <pc:sldMk cId="357588276" sldId="2076136388"/>
            <ac:spMk id="10" creationId="{1E766323-85D0-46EC-88ED-617808B2C008}"/>
          </ac:spMkLst>
        </pc:spChg>
        <pc:spChg chg="del">
          <ac:chgData name="David Warner" userId="S::david_dwarnerii.com#ext#@microsoft.onmicrosoft.com::acafcf14-4098-4a83-9425-e73571277a06" providerId="AD" clId="Web-{80430769-B8D3-4DDD-B57F-58A1D41EF06B}" dt="2021-09-06T14:01:02.542" v="0"/>
          <ac:spMkLst>
            <pc:docMk/>
            <pc:sldMk cId="357588276" sldId="2076136388"/>
            <ac:spMk id="13" creationId="{3AF3DCB7-CF95-4839-8C60-E17A24C17670}"/>
          </ac:spMkLst>
        </pc:spChg>
        <pc:spChg chg="mod">
          <ac:chgData name="David Warner" userId="S::david_dwarnerii.com#ext#@microsoft.onmicrosoft.com::acafcf14-4098-4a83-9425-e73571277a06" providerId="AD" clId="Web-{80430769-B8D3-4DDD-B57F-58A1D41EF06B}" dt="2021-09-06T14:02:00.824" v="7"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80430769-B8D3-4DDD-B57F-58A1D41EF06B}" dt="2021-09-06T14:02:00.840" v="8" actId="1076"/>
          <ac:spMkLst>
            <pc:docMk/>
            <pc:sldMk cId="357588276" sldId="2076136388"/>
            <ac:spMk id="15" creationId="{C745FBD3-89F8-4AAA-B1B3-15710FCBC31B}"/>
          </ac:spMkLst>
        </pc:spChg>
        <pc:spChg chg="del">
          <ac:chgData name="David Warner" userId="S::david_dwarnerii.com#ext#@microsoft.onmicrosoft.com::acafcf14-4098-4a83-9425-e73571277a06" providerId="AD" clId="Web-{80430769-B8D3-4DDD-B57F-58A1D41EF06B}" dt="2021-09-06T14:01:13.839" v="4"/>
          <ac:spMkLst>
            <pc:docMk/>
            <pc:sldMk cId="357588276" sldId="2076136388"/>
            <ac:spMk id="16" creationId="{110D80FA-7D0A-4429-A167-BE062E2364E1}"/>
          </ac:spMkLst>
        </pc:spChg>
        <pc:picChg chg="add mod modCrop">
          <ac:chgData name="David Warner" userId="S::david_dwarnerii.com#ext#@microsoft.onmicrosoft.com::acafcf14-4098-4a83-9425-e73571277a06" providerId="AD" clId="Web-{80430769-B8D3-4DDD-B57F-58A1D41EF06B}" dt="2021-09-06T14:06:01.877" v="21"/>
          <ac:picMkLst>
            <pc:docMk/>
            <pc:sldMk cId="357588276" sldId="2076136388"/>
            <ac:picMk id="3" creationId="{112B7C4D-9B51-48EC-823E-6A945B449016}"/>
          </ac:picMkLst>
        </pc:picChg>
        <pc:picChg chg="del">
          <ac:chgData name="David Warner" userId="S::david_dwarnerii.com#ext#@microsoft.onmicrosoft.com::acafcf14-4098-4a83-9425-e73571277a06" providerId="AD" clId="Web-{80430769-B8D3-4DDD-B57F-58A1D41EF06B}" dt="2021-09-06T14:05:03.626" v="16"/>
          <ac:picMkLst>
            <pc:docMk/>
            <pc:sldMk cId="357588276" sldId="2076136388"/>
            <ac:picMk id="5" creationId="{E0048847-35E7-436D-8272-09470C1AB39E}"/>
          </ac:picMkLst>
        </pc:picChg>
      </pc:sldChg>
    </pc:docChg>
  </pc:docChgLst>
  <pc:docChgLst>
    <pc:chgData name="Julie Turner" userId="S::julie.turner_sympraxisconsulting.com#ext#@microsoft.onmicrosoft.com::51f00042-4c48-4111-9ee4-670ef2fc7d0e" providerId="AD" clId="Web-{4FD97CC6-F27D-4313-8013-6112A1ADE9F9}"/>
    <pc:docChg chg="modSld">
      <pc:chgData name="Julie Turner" userId="S::julie.turner_sympraxisconsulting.com#ext#@microsoft.onmicrosoft.com::51f00042-4c48-4111-9ee4-670ef2fc7d0e" providerId="AD" clId="Web-{4FD97CC6-F27D-4313-8013-6112A1ADE9F9}" dt="2021-01-25T18:07:39.731" v="98" actId="20577"/>
      <pc:docMkLst>
        <pc:docMk/>
      </pc:docMkLst>
      <pc:sldChg chg="delSp modSp">
        <pc:chgData name="Julie Turner" userId="S::julie.turner_sympraxisconsulting.com#ext#@microsoft.onmicrosoft.com::51f00042-4c48-4111-9ee4-670ef2fc7d0e" providerId="AD" clId="Web-{4FD97CC6-F27D-4313-8013-6112A1ADE9F9}" dt="2021-01-25T18:07:39.731" v="98" actId="20577"/>
        <pc:sldMkLst>
          <pc:docMk/>
          <pc:sldMk cId="2877399898" sldId="1623"/>
        </pc:sldMkLst>
        <pc:spChg chg="mod">
          <ac:chgData name="Julie Turner" userId="S::julie.turner_sympraxisconsulting.com#ext#@microsoft.onmicrosoft.com::51f00042-4c48-4111-9ee4-670ef2fc7d0e" providerId="AD" clId="Web-{4FD97CC6-F27D-4313-8013-6112A1ADE9F9}" dt="2021-01-25T18:07:39.731" v="98"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4FD97CC6-F27D-4313-8013-6112A1ADE9F9}" dt="2021-01-25T18:04:48.712" v="0"/>
          <ac:spMkLst>
            <pc:docMk/>
            <pc:sldMk cId="2877399898" sldId="1623"/>
            <ac:spMk id="5" creationId="{863E507B-3862-47F7-9B43-BEA48B6FD84B}"/>
          </ac:spMkLst>
        </pc:spChg>
      </pc:sldChg>
    </pc:docChg>
  </pc:docChgLst>
  <pc:docChgLst>
    <pc:chgData name="Vesa Juvonen" userId="c7243be1-99a3-4752-ab2a-0cf698cf8236" providerId="ADAL" clId="{EE0101DD-EEEC-4902-A661-2B4958327457}"/>
    <pc:docChg chg="undo custSel addSld delSld modSld modSection">
      <pc:chgData name="Vesa Juvonen" userId="c7243be1-99a3-4752-ab2a-0cf698cf8236" providerId="ADAL" clId="{EE0101DD-EEEC-4902-A661-2B4958327457}" dt="2021-05-20T13:38:33.307" v="1193" actId="478"/>
      <pc:docMkLst>
        <pc:docMk/>
      </pc:docMkLst>
      <pc:sldChg chg="modSp mod">
        <pc:chgData name="Vesa Juvonen" userId="c7243be1-99a3-4752-ab2a-0cf698cf8236" providerId="ADAL" clId="{EE0101DD-EEEC-4902-A661-2B4958327457}" dt="2021-05-17T19:36:16.773" v="16" actId="6549"/>
        <pc:sldMkLst>
          <pc:docMk/>
          <pc:sldMk cId="2967945684" sldId="277"/>
        </pc:sldMkLst>
        <pc:spChg chg="mod">
          <ac:chgData name="Vesa Juvonen" userId="c7243be1-99a3-4752-ab2a-0cf698cf8236" providerId="ADAL" clId="{EE0101DD-EEEC-4902-A661-2B4958327457}" dt="2021-05-17T19:36:16.773" v="16" actId="6549"/>
          <ac:spMkLst>
            <pc:docMk/>
            <pc:sldMk cId="2967945684" sldId="277"/>
            <ac:spMk id="4" creationId="{A04E16D6-6682-4068-BF11-BA8E4E8E1BBC}"/>
          </ac:spMkLst>
        </pc:spChg>
      </pc:sldChg>
      <pc:sldChg chg="addSp modSp mod">
        <pc:chgData name="Vesa Juvonen" userId="c7243be1-99a3-4752-ab2a-0cf698cf8236" providerId="ADAL" clId="{EE0101DD-EEEC-4902-A661-2B4958327457}" dt="2021-05-20T11:32:18.763" v="1190" actId="1076"/>
        <pc:sldMkLst>
          <pc:docMk/>
          <pc:sldMk cId="2773584698" sldId="1621"/>
        </pc:sldMkLst>
        <pc:spChg chg="add mod">
          <ac:chgData name="Vesa Juvonen" userId="c7243be1-99a3-4752-ab2a-0cf698cf8236" providerId="ADAL" clId="{EE0101DD-EEEC-4902-A661-2B4958327457}" dt="2021-05-20T11:32:18.763" v="1190" actId="1076"/>
          <ac:spMkLst>
            <pc:docMk/>
            <pc:sldMk cId="2773584698" sldId="1621"/>
            <ac:spMk id="3" creationId="{4B5CB530-8335-436D-9D7A-3CAFA1E1DD82}"/>
          </ac:spMkLst>
        </pc:spChg>
      </pc:sldChg>
      <pc:sldChg chg="addSp modSp mod modAnim">
        <pc:chgData name="Vesa Juvonen" userId="c7243be1-99a3-4752-ab2a-0cf698cf8236" providerId="ADAL" clId="{EE0101DD-EEEC-4902-A661-2B4958327457}" dt="2021-05-17T20:47:52.842" v="448"/>
        <pc:sldMkLst>
          <pc:docMk/>
          <pc:sldMk cId="2877399898" sldId="1623"/>
        </pc:sldMkLst>
        <pc:spChg chg="add">
          <ac:chgData name="Vesa Juvonen" userId="c7243be1-99a3-4752-ab2a-0cf698cf8236" providerId="ADAL" clId="{EE0101DD-EEEC-4902-A661-2B4958327457}" dt="2021-05-17T19:49:04.530" v="70" actId="22"/>
          <ac:spMkLst>
            <pc:docMk/>
            <pc:sldMk cId="2877399898" sldId="1623"/>
            <ac:spMk id="20" creationId="{CD006BAA-A071-4C55-BB3A-AC163806C5AB}"/>
          </ac:spMkLst>
        </pc:spChg>
        <pc:picChg chg="add mod">
          <ac:chgData name="Vesa Juvonen" userId="c7243be1-99a3-4752-ab2a-0cf698cf8236" providerId="ADAL" clId="{EE0101DD-EEEC-4902-A661-2B4958327457}" dt="2021-05-17T20:45:25.047" v="414" actId="1076"/>
          <ac:picMkLst>
            <pc:docMk/>
            <pc:sldMk cId="2877399898" sldId="1623"/>
            <ac:picMk id="142" creationId="{54E55102-B552-49B5-86F3-F7AEE9055DB4}"/>
          </ac:picMkLst>
        </pc:picChg>
      </pc:sldChg>
      <pc:sldChg chg="addSp mod">
        <pc:chgData name="Vesa Juvonen" userId="c7243be1-99a3-4752-ab2a-0cf698cf8236" providerId="ADAL" clId="{EE0101DD-EEEC-4902-A661-2B4958327457}" dt="2021-05-17T19:49:06.017" v="71" actId="22"/>
        <pc:sldMkLst>
          <pc:docMk/>
          <pc:sldMk cId="2253365439" sldId="1642"/>
        </pc:sldMkLst>
        <pc:spChg chg="add">
          <ac:chgData name="Vesa Juvonen" userId="c7243be1-99a3-4752-ab2a-0cf698cf8236" providerId="ADAL" clId="{EE0101DD-EEEC-4902-A661-2B4958327457}" dt="2021-05-17T19:49:06.017" v="71" actId="22"/>
          <ac:spMkLst>
            <pc:docMk/>
            <pc:sldMk cId="2253365439" sldId="1642"/>
            <ac:spMk id="4" creationId="{765CE541-38F2-4B12-8F42-834612317E50}"/>
          </ac:spMkLst>
        </pc:spChg>
      </pc:sldChg>
      <pc:sldChg chg="addSp delSp modSp add del mod">
        <pc:chgData name="Vesa Juvonen" userId="c7243be1-99a3-4752-ab2a-0cf698cf8236" providerId="ADAL" clId="{EE0101DD-EEEC-4902-A661-2B4958327457}" dt="2021-05-17T19:54:51.916" v="401" actId="1076"/>
        <pc:sldMkLst>
          <pc:docMk/>
          <pc:sldMk cId="10702720" sldId="2079"/>
        </pc:sldMkLst>
        <pc:spChg chg="mod">
          <ac:chgData name="Vesa Juvonen" userId="c7243be1-99a3-4752-ab2a-0cf698cf8236" providerId="ADAL" clId="{EE0101DD-EEEC-4902-A661-2B4958327457}" dt="2021-05-17T19:54:00.861" v="387" actId="20577"/>
          <ac:spMkLst>
            <pc:docMk/>
            <pc:sldMk cId="10702720" sldId="2079"/>
            <ac:spMk id="8" creationId="{00000000-0000-0000-0000-000000000000}"/>
          </ac:spMkLst>
        </pc:spChg>
        <pc:picChg chg="mod">
          <ac:chgData name="Vesa Juvonen" userId="c7243be1-99a3-4752-ab2a-0cf698cf8236" providerId="ADAL" clId="{EE0101DD-EEEC-4902-A661-2B4958327457}" dt="2021-05-17T19:54:51.916" v="401" actId="1076"/>
          <ac:picMkLst>
            <pc:docMk/>
            <pc:sldMk cId="10702720" sldId="2079"/>
            <ac:picMk id="2" creationId="{F35F406C-F26C-4949-8559-7356FE77A64A}"/>
          </ac:picMkLst>
        </pc:picChg>
        <pc:picChg chg="add del">
          <ac:chgData name="Vesa Juvonen" userId="c7243be1-99a3-4752-ab2a-0cf698cf8236" providerId="ADAL" clId="{EE0101DD-EEEC-4902-A661-2B4958327457}" dt="2021-05-17T19:49:32.285" v="82" actId="478"/>
          <ac:picMkLst>
            <pc:docMk/>
            <pc:sldMk cId="10702720" sldId="2079"/>
            <ac:picMk id="9" creationId="{61840C57-43CB-47C5-9DAA-B597E32ACA51}"/>
          </ac:picMkLst>
        </pc:picChg>
        <pc:picChg chg="add del">
          <ac:chgData name="Vesa Juvonen" userId="c7243be1-99a3-4752-ab2a-0cf698cf8236" providerId="ADAL" clId="{EE0101DD-EEEC-4902-A661-2B4958327457}" dt="2021-05-17T19:49:32.723" v="83" actId="478"/>
          <ac:picMkLst>
            <pc:docMk/>
            <pc:sldMk cId="10702720" sldId="2079"/>
            <ac:picMk id="10" creationId="{C99BC400-7AD4-462F-9983-8A5CE1A29734}"/>
          </ac:picMkLst>
        </pc:picChg>
        <pc:picChg chg="add del">
          <ac:chgData name="Vesa Juvonen" userId="c7243be1-99a3-4752-ab2a-0cf698cf8236" providerId="ADAL" clId="{EE0101DD-EEEC-4902-A661-2B4958327457}" dt="2021-05-17T19:49:30.995" v="80" actId="478"/>
          <ac:picMkLst>
            <pc:docMk/>
            <pc:sldMk cId="10702720" sldId="2079"/>
            <ac:picMk id="1026" creationId="{938181D9-111B-4B28-A936-125644345F56}"/>
          </ac:picMkLst>
        </pc:picChg>
        <pc:picChg chg="add del">
          <ac:chgData name="Vesa Juvonen" userId="c7243be1-99a3-4752-ab2a-0cf698cf8236" providerId="ADAL" clId="{EE0101DD-EEEC-4902-A661-2B4958327457}" dt="2021-05-17T19:49:29.084" v="79" actId="478"/>
          <ac:picMkLst>
            <pc:docMk/>
            <pc:sldMk cId="10702720" sldId="2079"/>
            <ac:picMk id="2050" creationId="{FB57F2E7-EC90-438D-BC8C-312B359B7934}"/>
          </ac:picMkLst>
        </pc:picChg>
        <pc:picChg chg="mod">
          <ac:chgData name="Vesa Juvonen" userId="c7243be1-99a3-4752-ab2a-0cf698cf8236" providerId="ADAL" clId="{EE0101DD-EEEC-4902-A661-2B4958327457}" dt="2021-05-17T19:54:51.916" v="401" actId="1076"/>
          <ac:picMkLst>
            <pc:docMk/>
            <pc:sldMk cId="10702720" sldId="2079"/>
            <ac:picMk id="2050" creationId="{FC7E399C-FFD9-41E8-8831-E6CFD184BB4F}"/>
          </ac:picMkLst>
        </pc:picChg>
        <pc:picChg chg="add del">
          <ac:chgData name="Vesa Juvonen" userId="c7243be1-99a3-4752-ab2a-0cf698cf8236" providerId="ADAL" clId="{EE0101DD-EEEC-4902-A661-2B4958327457}" dt="2021-05-17T19:49:31.763" v="81" actId="478"/>
          <ac:picMkLst>
            <pc:docMk/>
            <pc:sldMk cId="10702720" sldId="2079"/>
            <ac:picMk id="3074" creationId="{0E4AB23B-5E11-4565-8257-4BCCB9A94057}"/>
          </ac:picMkLst>
        </pc:picChg>
        <pc:picChg chg="mod">
          <ac:chgData name="Vesa Juvonen" userId="c7243be1-99a3-4752-ab2a-0cf698cf8236" providerId="ADAL" clId="{EE0101DD-EEEC-4902-A661-2B4958327457}" dt="2021-05-17T19:54:51.916" v="401" actId="1076"/>
          <ac:picMkLst>
            <pc:docMk/>
            <pc:sldMk cId="10702720" sldId="2079"/>
            <ac:picMk id="3074" creationId="{67DB783C-7652-47FD-A417-9BF0F1070AE1}"/>
          </ac:picMkLst>
        </pc:picChg>
      </pc:sldChg>
      <pc:sldChg chg="addSp">
        <pc:chgData name="Vesa Juvonen" userId="c7243be1-99a3-4752-ab2a-0cf698cf8236" providerId="ADAL" clId="{EE0101DD-EEEC-4902-A661-2B4958327457}" dt="2021-05-17T19:54:33.505" v="393"/>
        <pc:sldMkLst>
          <pc:docMk/>
          <pc:sldMk cId="1984811129" sldId="2079"/>
        </pc:sldMkLst>
        <pc:picChg chg="add">
          <ac:chgData name="Vesa Juvonen" userId="c7243be1-99a3-4752-ab2a-0cf698cf8236" providerId="ADAL" clId="{EE0101DD-EEEC-4902-A661-2B4958327457}" dt="2021-05-17T19:54:33.505" v="393"/>
          <ac:picMkLst>
            <pc:docMk/>
            <pc:sldMk cId="1984811129" sldId="2079"/>
            <ac:picMk id="3074" creationId="{67DB783C-7652-47FD-A417-9BF0F1070AE1}"/>
          </ac:picMkLst>
        </pc:picChg>
      </pc:sldChg>
      <pc:sldChg chg="addSp">
        <pc:chgData name="Vesa Juvonen" userId="c7243be1-99a3-4752-ab2a-0cf698cf8236" providerId="ADAL" clId="{EE0101DD-EEEC-4902-A661-2B4958327457}" dt="2021-05-17T19:47:41.638" v="40"/>
        <pc:sldMkLst>
          <pc:docMk/>
          <pc:sldMk cId="2251686628" sldId="2079"/>
        </pc:sldMkLst>
        <pc:picChg chg="add">
          <ac:chgData name="Vesa Juvonen" userId="c7243be1-99a3-4752-ab2a-0cf698cf8236" providerId="ADAL" clId="{EE0101DD-EEEC-4902-A661-2B4958327457}" dt="2021-05-17T19:47:41.638" v="40"/>
          <ac:picMkLst>
            <pc:docMk/>
            <pc:sldMk cId="2251686628" sldId="2079"/>
            <ac:picMk id="2" creationId="{F35F406C-F26C-4949-8559-7356FE77A64A}"/>
          </ac:picMkLst>
        </pc:picChg>
      </pc:sldChg>
      <pc:sldChg chg="addSp">
        <pc:chgData name="Vesa Juvonen" userId="c7243be1-99a3-4752-ab2a-0cf698cf8236" providerId="ADAL" clId="{EE0101DD-EEEC-4902-A661-2B4958327457}" dt="2021-05-17T19:54:09.589" v="388"/>
        <pc:sldMkLst>
          <pc:docMk/>
          <pc:sldMk cId="3039663330" sldId="2079"/>
        </pc:sldMkLst>
        <pc:picChg chg="add">
          <ac:chgData name="Vesa Juvonen" userId="c7243be1-99a3-4752-ab2a-0cf698cf8236" providerId="ADAL" clId="{EE0101DD-EEEC-4902-A661-2B4958327457}" dt="2021-05-17T19:54:09.589" v="388"/>
          <ac:picMkLst>
            <pc:docMk/>
            <pc:sldMk cId="3039663330" sldId="2079"/>
            <ac:picMk id="2050" creationId="{FC7E399C-FFD9-41E8-8831-E6CFD184BB4F}"/>
          </ac:picMkLst>
        </pc:picChg>
      </pc:sldChg>
      <pc:sldChg chg="addSp delSp mod">
        <pc:chgData name="Vesa Juvonen" userId="c7243be1-99a3-4752-ab2a-0cf698cf8236" providerId="ADAL" clId="{EE0101DD-EEEC-4902-A661-2B4958327457}" dt="2021-05-20T13:38:33.307" v="1193" actId="478"/>
        <pc:sldMkLst>
          <pc:docMk/>
          <pc:sldMk cId="4037611923" sldId="3334"/>
        </pc:sldMkLst>
        <pc:spChg chg="add del">
          <ac:chgData name="Vesa Juvonen" userId="c7243be1-99a3-4752-ab2a-0cf698cf8236" providerId="ADAL" clId="{EE0101DD-EEEC-4902-A661-2B4958327457}" dt="2021-05-20T13:38:33.307" v="1193" actId="478"/>
          <ac:spMkLst>
            <pc:docMk/>
            <pc:sldMk cId="4037611923" sldId="3334"/>
            <ac:spMk id="4" creationId="{008C1F1D-0A81-4A9B-90B2-913E43C2726F}"/>
          </ac:spMkLst>
        </pc:spChg>
      </pc:sldChg>
      <pc:sldChg chg="mod modShow">
        <pc:chgData name="Vesa Juvonen" userId="c7243be1-99a3-4752-ab2a-0cf698cf8236" providerId="ADAL" clId="{EE0101DD-EEEC-4902-A661-2B4958327457}" dt="2021-05-20T13:38:03.712" v="1191" actId="729"/>
        <pc:sldMkLst>
          <pc:docMk/>
          <pc:sldMk cId="1633789891" sldId="3336"/>
        </pc:sldMkLst>
      </pc:sldChg>
      <pc:sldChg chg="addSp mod modShow">
        <pc:chgData name="Vesa Juvonen" userId="c7243be1-99a3-4752-ab2a-0cf698cf8236" providerId="ADAL" clId="{EE0101DD-EEEC-4902-A661-2B4958327457}" dt="2021-05-20T13:38:03.712" v="1191" actId="729"/>
        <pc:sldMkLst>
          <pc:docMk/>
          <pc:sldMk cId="1805818155" sldId="3338"/>
        </pc:sldMkLst>
        <pc:spChg chg="add">
          <ac:chgData name="Vesa Juvonen" userId="c7243be1-99a3-4752-ab2a-0cf698cf8236" providerId="ADAL" clId="{EE0101DD-EEEC-4902-A661-2B4958327457}" dt="2021-05-17T19:49:09.788" v="73" actId="22"/>
          <ac:spMkLst>
            <pc:docMk/>
            <pc:sldMk cId="1805818155" sldId="3338"/>
            <ac:spMk id="19" creationId="{0719FC16-024F-4E02-B344-85333EEF1707}"/>
          </ac:spMkLst>
        </pc:spChg>
      </pc:sldChg>
      <pc:sldChg chg="addSp delSp modSp mod">
        <pc:chgData name="Vesa Juvonen" userId="c7243be1-99a3-4752-ab2a-0cf698cf8236" providerId="ADAL" clId="{EE0101DD-EEEC-4902-A661-2B4958327457}" dt="2021-05-20T11:01:19.975" v="587" actId="20577"/>
        <pc:sldMkLst>
          <pc:docMk/>
          <pc:sldMk cId="467751124" sldId="6149"/>
        </pc:sldMkLst>
        <pc:spChg chg="mod">
          <ac:chgData name="Vesa Juvonen" userId="c7243be1-99a3-4752-ab2a-0cf698cf8236" providerId="ADAL" clId="{EE0101DD-EEEC-4902-A661-2B4958327457}" dt="2021-05-20T11:01:19.975" v="587" actId="20577"/>
          <ac:spMkLst>
            <pc:docMk/>
            <pc:sldMk cId="467751124" sldId="6149"/>
            <ac:spMk id="3" creationId="{00000000-0000-0000-0000-000000000000}"/>
          </ac:spMkLst>
        </pc:spChg>
        <pc:spChg chg="add del mod">
          <ac:chgData name="Vesa Juvonen" userId="c7243be1-99a3-4752-ab2a-0cf698cf8236" providerId="ADAL" clId="{EE0101DD-EEEC-4902-A661-2B4958327457}" dt="2021-05-20T11:00:27.124" v="449" actId="478"/>
          <ac:spMkLst>
            <pc:docMk/>
            <pc:sldMk cId="467751124" sldId="6149"/>
            <ac:spMk id="5" creationId="{DC435BF0-D50F-4382-B792-F3806564B1B0}"/>
          </ac:spMkLst>
        </pc:spChg>
      </pc:sldChg>
      <pc:sldChg chg="addSp delSp modSp mod">
        <pc:chgData name="Vesa Juvonen" userId="c7243be1-99a3-4752-ab2a-0cf698cf8236" providerId="ADAL" clId="{EE0101DD-EEEC-4902-A661-2B4958327457}" dt="2021-05-17T19:55:48.954" v="412" actId="1076"/>
        <pc:sldMkLst>
          <pc:docMk/>
          <pc:sldMk cId="778883926" sldId="2076136264"/>
        </pc:sldMkLst>
        <pc:spChg chg="mod">
          <ac:chgData name="Vesa Juvonen" userId="c7243be1-99a3-4752-ab2a-0cf698cf8236" providerId="ADAL" clId="{EE0101DD-EEEC-4902-A661-2B4958327457}" dt="2021-05-17T19:55:18.452" v="407" actId="113"/>
          <ac:spMkLst>
            <pc:docMk/>
            <pc:sldMk cId="778883926" sldId="2076136264"/>
            <ac:spMk id="14" creationId="{953584C8-8734-42EA-AD16-6AA2B405D249}"/>
          </ac:spMkLst>
        </pc:spChg>
        <pc:picChg chg="del">
          <ac:chgData name="Vesa Juvonen" userId="c7243be1-99a3-4752-ab2a-0cf698cf8236" providerId="ADAL" clId="{EE0101DD-EEEC-4902-A661-2B4958327457}" dt="2021-05-17T19:46:22.525" v="17" actId="478"/>
          <ac:picMkLst>
            <pc:docMk/>
            <pc:sldMk cId="778883926" sldId="2076136264"/>
            <ac:picMk id="3" creationId="{6D5403DB-E6B3-4F95-86E9-EEAA8869AECA}"/>
          </ac:picMkLst>
        </pc:picChg>
        <pc:picChg chg="del">
          <ac:chgData name="Vesa Juvonen" userId="c7243be1-99a3-4752-ab2a-0cf698cf8236" providerId="ADAL" clId="{EE0101DD-EEEC-4902-A661-2B4958327457}" dt="2021-05-17T19:46:22.525" v="17" actId="478"/>
          <ac:picMkLst>
            <pc:docMk/>
            <pc:sldMk cId="778883926" sldId="2076136264"/>
            <ac:picMk id="5" creationId="{D8DF7C20-CECC-4CAC-9B6F-75EE611639F2}"/>
          </ac:picMkLst>
        </pc:picChg>
        <pc:picChg chg="add mod">
          <ac:chgData name="Vesa Juvonen" userId="c7243be1-99a3-4752-ab2a-0cf698cf8236" providerId="ADAL" clId="{EE0101DD-EEEC-4902-A661-2B4958327457}" dt="2021-05-17T19:55:42.375" v="410" actId="1076"/>
          <ac:picMkLst>
            <pc:docMk/>
            <pc:sldMk cId="778883926" sldId="2076136264"/>
            <ac:picMk id="6" creationId="{64ED56FB-5163-4161-9535-06C3C47F1BC0}"/>
          </ac:picMkLst>
        </pc:picChg>
        <pc:picChg chg="del">
          <ac:chgData name="Vesa Juvonen" userId="c7243be1-99a3-4752-ab2a-0cf698cf8236" providerId="ADAL" clId="{EE0101DD-EEEC-4902-A661-2B4958327457}" dt="2021-05-17T19:46:22.525" v="17" actId="478"/>
          <ac:picMkLst>
            <pc:docMk/>
            <pc:sldMk cId="778883926" sldId="2076136264"/>
            <ac:picMk id="7" creationId="{AF839BB1-683E-498D-9CE2-CCE37FA9A56E}"/>
          </ac:picMkLst>
        </pc:picChg>
        <pc:picChg chg="add mod">
          <ac:chgData name="Vesa Juvonen" userId="c7243be1-99a3-4752-ab2a-0cf698cf8236" providerId="ADAL" clId="{EE0101DD-EEEC-4902-A661-2B4958327457}" dt="2021-05-17T19:55:45.018" v="411" actId="1076"/>
          <ac:picMkLst>
            <pc:docMk/>
            <pc:sldMk cId="778883926" sldId="2076136264"/>
            <ac:picMk id="8" creationId="{597F0600-A041-4399-A693-C73082C69185}"/>
          </ac:picMkLst>
        </pc:picChg>
        <pc:picChg chg="del">
          <ac:chgData name="Vesa Juvonen" userId="c7243be1-99a3-4752-ab2a-0cf698cf8236" providerId="ADAL" clId="{EE0101DD-EEEC-4902-A661-2B4958327457}" dt="2021-05-17T19:46:22.525" v="17" actId="478"/>
          <ac:picMkLst>
            <pc:docMk/>
            <pc:sldMk cId="778883926" sldId="2076136264"/>
            <ac:picMk id="9" creationId="{1D5F0561-879F-4675-A706-BBD405BA7C82}"/>
          </ac:picMkLst>
        </pc:picChg>
        <pc:picChg chg="del">
          <ac:chgData name="Vesa Juvonen" userId="c7243be1-99a3-4752-ab2a-0cf698cf8236" providerId="ADAL" clId="{EE0101DD-EEEC-4902-A661-2B4958327457}" dt="2021-05-17T19:46:22.525" v="17" actId="478"/>
          <ac:picMkLst>
            <pc:docMk/>
            <pc:sldMk cId="778883926" sldId="2076136264"/>
            <ac:picMk id="11" creationId="{6351687E-208E-4AC8-96B2-EA2C28856794}"/>
          </ac:picMkLst>
        </pc:picChg>
        <pc:picChg chg="add mod">
          <ac:chgData name="Vesa Juvonen" userId="c7243be1-99a3-4752-ab2a-0cf698cf8236" providerId="ADAL" clId="{EE0101DD-EEEC-4902-A661-2B4958327457}" dt="2021-05-17T19:55:48.954" v="412" actId="1076"/>
          <ac:picMkLst>
            <pc:docMk/>
            <pc:sldMk cId="778883926" sldId="2076136264"/>
            <ac:picMk id="13" creationId="{95FC28E8-BD46-4B1D-9D22-3F723E7A578F}"/>
          </ac:picMkLst>
        </pc:picChg>
      </pc:sldChg>
      <pc:sldChg chg="addSp delSp mod">
        <pc:chgData name="Vesa Juvonen" userId="c7243be1-99a3-4752-ab2a-0cf698cf8236" providerId="ADAL" clId="{EE0101DD-EEEC-4902-A661-2B4958327457}" dt="2021-05-20T13:38:06.355" v="1192" actId="478"/>
        <pc:sldMkLst>
          <pc:docMk/>
          <pc:sldMk cId="2925091645" sldId="2076136308"/>
        </pc:sldMkLst>
        <pc:spChg chg="add del">
          <ac:chgData name="Vesa Juvonen" userId="c7243be1-99a3-4752-ab2a-0cf698cf8236" providerId="ADAL" clId="{EE0101DD-EEEC-4902-A661-2B4958327457}" dt="2021-05-20T13:38:06.355" v="1192" actId="478"/>
          <ac:spMkLst>
            <pc:docMk/>
            <pc:sldMk cId="2925091645" sldId="2076136308"/>
            <ac:spMk id="5" creationId="{A4CEEF7C-5E98-4F27-BB3C-79BE64CA0409}"/>
          </ac:spMkLst>
        </pc:spChg>
      </pc:sldChg>
      <pc:sldChg chg="addSp modSp mod">
        <pc:chgData name="Vesa Juvonen" userId="c7243be1-99a3-4752-ab2a-0cf698cf8236" providerId="ADAL" clId="{EE0101DD-EEEC-4902-A661-2B4958327457}" dt="2021-05-17T19:48:45.922" v="66" actId="242"/>
        <pc:sldMkLst>
          <pc:docMk/>
          <pc:sldMk cId="357588276" sldId="2076136388"/>
        </pc:sldMkLst>
        <pc:spChg chg="add mod">
          <ac:chgData name="Vesa Juvonen" userId="c7243be1-99a3-4752-ab2a-0cf698cf8236" providerId="ADAL" clId="{EE0101DD-EEEC-4902-A661-2B4958327457}" dt="2021-05-17T19:48:45.922" v="66" actId="242"/>
          <ac:spMkLst>
            <pc:docMk/>
            <pc:sldMk cId="357588276" sldId="2076136388"/>
            <ac:spMk id="2" creationId="{62DD2063-A5FE-4E8B-9702-78D4BEBD50A1}"/>
          </ac:spMkLst>
        </pc:spChg>
      </pc:sldChg>
      <pc:sldChg chg="addSp mod">
        <pc:chgData name="Vesa Juvonen" userId="c7243be1-99a3-4752-ab2a-0cf698cf8236" providerId="ADAL" clId="{EE0101DD-EEEC-4902-A661-2B4958327457}" dt="2021-05-17T19:49:12.889" v="75" actId="22"/>
        <pc:sldMkLst>
          <pc:docMk/>
          <pc:sldMk cId="2636939237" sldId="2076137579"/>
        </pc:sldMkLst>
        <pc:spChg chg="add">
          <ac:chgData name="Vesa Juvonen" userId="c7243be1-99a3-4752-ab2a-0cf698cf8236" providerId="ADAL" clId="{EE0101DD-EEEC-4902-A661-2B4958327457}" dt="2021-05-17T19:49:12.889" v="75" actId="22"/>
          <ac:spMkLst>
            <pc:docMk/>
            <pc:sldMk cId="2636939237" sldId="2076137579"/>
            <ac:spMk id="23" creationId="{BC7E219B-52C8-49C0-9227-567227810501}"/>
          </ac:spMkLst>
        </pc:spChg>
      </pc:sldChg>
      <pc:sldChg chg="modSp mod">
        <pc:chgData name="Vesa Juvonen" userId="c7243be1-99a3-4752-ab2a-0cf698cf8236" providerId="ADAL" clId="{EE0101DD-EEEC-4902-A661-2B4958327457}" dt="2021-05-20T11:28:14.160" v="1023" actId="6549"/>
        <pc:sldMkLst>
          <pc:docMk/>
          <pc:sldMk cId="3554970203" sldId="2076137597"/>
        </pc:sldMkLst>
        <pc:spChg chg="mod">
          <ac:chgData name="Vesa Juvonen" userId="c7243be1-99a3-4752-ab2a-0cf698cf8236" providerId="ADAL" clId="{EE0101DD-EEEC-4902-A661-2B4958327457}" dt="2021-05-20T11:28:14.160" v="1023" actId="6549"/>
          <ac:spMkLst>
            <pc:docMk/>
            <pc:sldMk cId="3554970203" sldId="2076137597"/>
            <ac:spMk id="14" creationId="{EA2D09EA-4B40-4272-A2B9-2748FE02328F}"/>
          </ac:spMkLst>
        </pc:spChg>
      </pc:sldChg>
      <pc:sldChg chg="addSp del mod">
        <pc:chgData name="Vesa Juvonen" userId="c7243be1-99a3-4752-ab2a-0cf698cf8236" providerId="ADAL" clId="{EE0101DD-EEEC-4902-A661-2B4958327457}" dt="2021-05-20T11:00:41.779" v="450" actId="47"/>
        <pc:sldMkLst>
          <pc:docMk/>
          <pc:sldMk cId="1477956849" sldId="2076137606"/>
        </pc:sldMkLst>
        <pc:spChg chg="add">
          <ac:chgData name="Vesa Juvonen" userId="c7243be1-99a3-4752-ab2a-0cf698cf8236" providerId="ADAL" clId="{EE0101DD-EEEC-4902-A661-2B4958327457}" dt="2021-05-17T19:49:01.286" v="69" actId="22"/>
          <ac:spMkLst>
            <pc:docMk/>
            <pc:sldMk cId="1477956849" sldId="2076137606"/>
            <ac:spMk id="4" creationId="{4C35D7B0-ACCE-434B-952F-11B473380455}"/>
          </ac:spMkLst>
        </pc:spChg>
      </pc:sldChg>
      <pc:sldChg chg="add">
        <pc:chgData name="Vesa Juvonen" userId="c7243be1-99a3-4752-ab2a-0cf698cf8236" providerId="ADAL" clId="{EE0101DD-EEEC-4902-A661-2B4958327457}" dt="2021-05-20T11:12:06.751" v="995"/>
        <pc:sldMkLst>
          <pc:docMk/>
          <pc:sldMk cId="4043136712" sldId="2076138724"/>
        </pc:sldMkLst>
      </pc:sldChg>
      <pc:sldChg chg="addSp delSp modSp add mod chgLayout">
        <pc:chgData name="Vesa Juvonen" userId="c7243be1-99a3-4752-ab2a-0cf698cf8236" providerId="ADAL" clId="{EE0101DD-EEEC-4902-A661-2B4958327457}" dt="2021-05-20T11:10:20.612" v="994" actId="27107"/>
        <pc:sldMkLst>
          <pc:docMk/>
          <pc:sldMk cId="1731976489" sldId="2134805608"/>
        </pc:sldMkLst>
        <pc:spChg chg="mod">
          <ac:chgData name="Vesa Juvonen" userId="c7243be1-99a3-4752-ab2a-0cf698cf8236" providerId="ADAL" clId="{EE0101DD-EEEC-4902-A661-2B4958327457}" dt="2021-05-20T11:03:14.823" v="630" actId="1076"/>
          <ac:spMkLst>
            <pc:docMk/>
            <pc:sldMk cId="1731976489" sldId="2134805608"/>
            <ac:spMk id="8" creationId="{F824A2F3-9B00-4B61-B42C-4B882A65ED99}"/>
          </ac:spMkLst>
        </pc:spChg>
        <pc:spChg chg="add del mod ord">
          <ac:chgData name="Vesa Juvonen" userId="c7243be1-99a3-4752-ab2a-0cf698cf8236" providerId="ADAL" clId="{EE0101DD-EEEC-4902-A661-2B4958327457}" dt="2021-05-20T11:06:35.910" v="699" actId="478"/>
          <ac:spMkLst>
            <pc:docMk/>
            <pc:sldMk cId="1731976489" sldId="2134805608"/>
            <ac:spMk id="10" creationId="{357991C7-2E5C-4053-8339-9F31DF2BCD5D}"/>
          </ac:spMkLst>
        </pc:spChg>
        <pc:spChg chg="add del mod">
          <ac:chgData name="Vesa Juvonen" userId="c7243be1-99a3-4752-ab2a-0cf698cf8236" providerId="ADAL" clId="{EE0101DD-EEEC-4902-A661-2B4958327457}" dt="2021-05-20T11:06:42.153" v="700" actId="700"/>
          <ac:spMkLst>
            <pc:docMk/>
            <pc:sldMk cId="1731976489" sldId="2134805608"/>
            <ac:spMk id="12" creationId="{C58F7BAB-E958-4FDE-83DF-B39D0D2512D9}"/>
          </ac:spMkLst>
        </pc:spChg>
        <pc:spChg chg="add mod">
          <ac:chgData name="Vesa Juvonen" userId="c7243be1-99a3-4752-ab2a-0cf698cf8236" providerId="ADAL" clId="{EE0101DD-EEEC-4902-A661-2B4958327457}" dt="2021-05-20T11:07:16.453" v="753" actId="207"/>
          <ac:spMkLst>
            <pc:docMk/>
            <pc:sldMk cId="1731976489" sldId="2134805608"/>
            <ac:spMk id="13" creationId="{01C436C5-50C1-4D4B-944D-5790D97EC38A}"/>
          </ac:spMkLst>
        </pc:spChg>
        <pc:spChg chg="add mod">
          <ac:chgData name="Vesa Juvonen" userId="c7243be1-99a3-4752-ab2a-0cf698cf8236" providerId="ADAL" clId="{EE0101DD-EEEC-4902-A661-2B4958327457}" dt="2021-05-20T11:08:49.131" v="914" actId="14100"/>
          <ac:spMkLst>
            <pc:docMk/>
            <pc:sldMk cId="1731976489" sldId="2134805608"/>
            <ac:spMk id="15" creationId="{BA6F3B0C-0D8C-4117-9C3E-FB5FB1B74824}"/>
          </ac:spMkLst>
        </pc:spChg>
        <pc:spChg chg="add mod">
          <ac:chgData name="Vesa Juvonen" userId="c7243be1-99a3-4752-ab2a-0cf698cf8236" providerId="ADAL" clId="{EE0101DD-EEEC-4902-A661-2B4958327457}" dt="2021-05-20T11:10:20.612" v="994" actId="27107"/>
          <ac:spMkLst>
            <pc:docMk/>
            <pc:sldMk cId="1731976489" sldId="2134805608"/>
            <ac:spMk id="17" creationId="{2BAD3971-506A-4521-8C4E-A718195E862E}"/>
          </ac:spMkLst>
        </pc:spChg>
        <pc:picChg chg="add mod">
          <ac:chgData name="Vesa Juvonen" userId="c7243be1-99a3-4752-ab2a-0cf698cf8236" providerId="ADAL" clId="{EE0101DD-EEEC-4902-A661-2B4958327457}" dt="2021-05-20T11:05:59.261" v="640" actId="1076"/>
          <ac:picMkLst>
            <pc:docMk/>
            <pc:sldMk cId="1731976489" sldId="2134805608"/>
            <ac:picMk id="2" creationId="{168016C2-E398-409C-9F31-3B9EA7C98674}"/>
          </ac:picMkLst>
        </pc:picChg>
        <pc:picChg chg="add">
          <ac:chgData name="Vesa Juvonen" userId="c7243be1-99a3-4752-ab2a-0cf698cf8236" providerId="ADAL" clId="{EE0101DD-EEEC-4902-A661-2B4958327457}" dt="2021-05-20T11:05:09.934" v="631" actId="22"/>
          <ac:picMkLst>
            <pc:docMk/>
            <pc:sldMk cId="1731976489" sldId="2134805608"/>
            <ac:picMk id="3" creationId="{AC4097E4-9364-4CF0-999F-941A98F0027C}"/>
          </ac:picMkLst>
        </pc:picChg>
        <pc:picChg chg="del">
          <ac:chgData name="Vesa Juvonen" userId="c7243be1-99a3-4752-ab2a-0cf698cf8236" providerId="ADAL" clId="{EE0101DD-EEEC-4902-A661-2B4958327457}" dt="2021-05-20T11:02:51.333" v="589" actId="478"/>
          <ac:picMkLst>
            <pc:docMk/>
            <pc:sldMk cId="1731976489" sldId="2134805608"/>
            <ac:picMk id="5" creationId="{7709A9F8-DE9B-4BA4-A65B-E135FA4797AE}"/>
          </ac:picMkLst>
        </pc:picChg>
        <pc:picChg chg="add del mod">
          <ac:chgData name="Vesa Juvonen" userId="c7243be1-99a3-4752-ab2a-0cf698cf8236" providerId="ADAL" clId="{EE0101DD-EEEC-4902-A661-2B4958327457}" dt="2021-05-20T11:05:45.140" v="637" actId="478"/>
          <ac:picMkLst>
            <pc:docMk/>
            <pc:sldMk cId="1731976489" sldId="2134805608"/>
            <ac:picMk id="7" creationId="{1894FCB2-C91F-481B-9D4E-A9DA7A46FBEE}"/>
          </ac:picMkLst>
        </pc:picChg>
      </pc:sldChg>
    </pc:docChg>
  </pc:docChgLst>
  <pc:docChgLst>
    <pc:chgData name="Wajeed Shaikh" userId="943a82b8-fdb9-4dbf-aa6c-31e37bb9aed6" providerId="ADAL" clId="{D8EC2DC2-75D4-4B87-A3DB-07ECEF6236D0}"/>
    <pc:docChg chg="undo custSel modSld">
      <pc:chgData name="Wajeed Shaikh" userId="943a82b8-fdb9-4dbf-aa6c-31e37bb9aed6" providerId="ADAL" clId="{D8EC2DC2-75D4-4B87-A3DB-07ECEF6236D0}" dt="2022-04-19T14:51:04.098" v="852" actId="1038"/>
      <pc:docMkLst>
        <pc:docMk/>
      </pc:docMkLst>
      <pc:sldChg chg="addSp delSp modSp mod modCm modNotesTx">
        <pc:chgData name="Wajeed Shaikh" userId="943a82b8-fdb9-4dbf-aa6c-31e37bb9aed6" providerId="ADAL" clId="{D8EC2DC2-75D4-4B87-A3DB-07ECEF6236D0}" dt="2022-04-19T14:51:04.098" v="852" actId="1038"/>
        <pc:sldMkLst>
          <pc:docMk/>
          <pc:sldMk cId="1247101359" sldId="2145707276"/>
        </pc:sldMkLst>
        <pc:spChg chg="del mod">
          <ac:chgData name="Wajeed Shaikh" userId="943a82b8-fdb9-4dbf-aa6c-31e37bb9aed6" providerId="ADAL" clId="{D8EC2DC2-75D4-4B87-A3DB-07ECEF6236D0}" dt="2022-04-19T11:21:59.402" v="845" actId="478"/>
          <ac:spMkLst>
            <pc:docMk/>
            <pc:sldMk cId="1247101359" sldId="2145707276"/>
            <ac:spMk id="5" creationId="{819A21E4-328D-BB86-52D2-332160AA1940}"/>
          </ac:spMkLst>
        </pc:spChg>
        <pc:spChg chg="mod">
          <ac:chgData name="Wajeed Shaikh" userId="943a82b8-fdb9-4dbf-aa6c-31e37bb9aed6" providerId="ADAL" clId="{D8EC2DC2-75D4-4B87-A3DB-07ECEF6236D0}" dt="2022-04-19T09:55:34.980" v="147" actId="1076"/>
          <ac:spMkLst>
            <pc:docMk/>
            <pc:sldMk cId="1247101359" sldId="2145707276"/>
            <ac:spMk id="23" creationId="{A2450CC2-0D85-43EC-8DA3-595A6ED0E98F}"/>
          </ac:spMkLst>
        </pc:spChg>
        <pc:spChg chg="mod">
          <ac:chgData name="Wajeed Shaikh" userId="943a82b8-fdb9-4dbf-aa6c-31e37bb9aed6" providerId="ADAL" clId="{D8EC2DC2-75D4-4B87-A3DB-07ECEF6236D0}" dt="2022-04-19T09:58:19.660" v="158" actId="1076"/>
          <ac:spMkLst>
            <pc:docMk/>
            <pc:sldMk cId="1247101359" sldId="2145707276"/>
            <ac:spMk id="25" creationId="{08AA88E9-53A3-4D01-AFB1-A67C77DE2A9F}"/>
          </ac:spMkLst>
        </pc:spChg>
        <pc:spChg chg="mod">
          <ac:chgData name="Wajeed Shaikh" userId="943a82b8-fdb9-4dbf-aa6c-31e37bb9aed6" providerId="ADAL" clId="{D8EC2DC2-75D4-4B87-A3DB-07ECEF6236D0}" dt="2022-04-19T10:33:37.575" v="596" actId="1076"/>
          <ac:spMkLst>
            <pc:docMk/>
            <pc:sldMk cId="1247101359" sldId="2145707276"/>
            <ac:spMk id="34" creationId="{806D5C58-48E5-45BA-A045-EC429FE28F72}"/>
          </ac:spMkLst>
        </pc:spChg>
        <pc:spChg chg="del">
          <ac:chgData name="Wajeed Shaikh" userId="943a82b8-fdb9-4dbf-aa6c-31e37bb9aed6" providerId="ADAL" clId="{D8EC2DC2-75D4-4B87-A3DB-07ECEF6236D0}" dt="2022-04-19T06:20:02.360" v="17" actId="478"/>
          <ac:spMkLst>
            <pc:docMk/>
            <pc:sldMk cId="1247101359" sldId="2145707276"/>
            <ac:spMk id="36" creationId="{CC349540-EF20-DA46-EFFE-CE3FBB8EC5AF}"/>
          </ac:spMkLst>
        </pc:spChg>
        <pc:spChg chg="del">
          <ac:chgData name="Wajeed Shaikh" userId="943a82b8-fdb9-4dbf-aa6c-31e37bb9aed6" providerId="ADAL" clId="{D8EC2DC2-75D4-4B87-A3DB-07ECEF6236D0}" dt="2022-04-19T06:21:32.230" v="21" actId="478"/>
          <ac:spMkLst>
            <pc:docMk/>
            <pc:sldMk cId="1247101359" sldId="2145707276"/>
            <ac:spMk id="39" creationId="{B245FC4C-0E04-B11A-D05E-36A21827F5DE}"/>
          </ac:spMkLst>
        </pc:spChg>
        <pc:spChg chg="mod">
          <ac:chgData name="Wajeed Shaikh" userId="943a82b8-fdb9-4dbf-aa6c-31e37bb9aed6" providerId="ADAL" clId="{D8EC2DC2-75D4-4B87-A3DB-07ECEF6236D0}" dt="2022-04-19T09:55:32.038" v="146" actId="14100"/>
          <ac:spMkLst>
            <pc:docMk/>
            <pc:sldMk cId="1247101359" sldId="2145707276"/>
            <ac:spMk id="48" creationId="{D8D11F0F-488F-4FA5-9758-85820910E7BA}"/>
          </ac:spMkLst>
        </pc:spChg>
        <pc:spChg chg="mod">
          <ac:chgData name="Wajeed Shaikh" userId="943a82b8-fdb9-4dbf-aa6c-31e37bb9aed6" providerId="ADAL" clId="{D8EC2DC2-75D4-4B87-A3DB-07ECEF6236D0}" dt="2022-04-19T06:19:55.092" v="16" actId="404"/>
          <ac:spMkLst>
            <pc:docMk/>
            <pc:sldMk cId="1247101359" sldId="2145707276"/>
            <ac:spMk id="65" creationId="{20B00786-2330-4F60-AEFD-545A4DAE0F4D}"/>
          </ac:spMkLst>
        </pc:spChg>
        <pc:spChg chg="mod">
          <ac:chgData name="Wajeed Shaikh" userId="943a82b8-fdb9-4dbf-aa6c-31e37bb9aed6" providerId="ADAL" clId="{D8EC2DC2-75D4-4B87-A3DB-07ECEF6236D0}" dt="2022-04-19T08:08:05.443" v="108" actId="1076"/>
          <ac:spMkLst>
            <pc:docMk/>
            <pc:sldMk cId="1247101359" sldId="2145707276"/>
            <ac:spMk id="73" creationId="{1F207C2B-FC32-45FD-8665-FEC0532C2A3E}"/>
          </ac:spMkLst>
        </pc:spChg>
        <pc:picChg chg="add mod">
          <ac:chgData name="Wajeed Shaikh" userId="943a82b8-fdb9-4dbf-aa6c-31e37bb9aed6" providerId="ADAL" clId="{D8EC2DC2-75D4-4B87-A3DB-07ECEF6236D0}" dt="2022-04-19T09:57:30.036" v="148" actId="1076"/>
          <ac:picMkLst>
            <pc:docMk/>
            <pc:sldMk cId="1247101359" sldId="2145707276"/>
            <ac:picMk id="4" creationId="{BAFCC519-35E3-4F9C-A482-41396706292B}"/>
          </ac:picMkLst>
        </pc:picChg>
        <pc:picChg chg="add mod">
          <ac:chgData name="Wajeed Shaikh" userId="943a82b8-fdb9-4dbf-aa6c-31e37bb9aed6" providerId="ADAL" clId="{D8EC2DC2-75D4-4B87-A3DB-07ECEF6236D0}" dt="2022-04-19T14:51:04.098" v="852" actId="1038"/>
          <ac:picMkLst>
            <pc:docMk/>
            <pc:sldMk cId="1247101359" sldId="2145707276"/>
            <ac:picMk id="7" creationId="{37A1AF0C-9D4B-7C9B-4945-6658DF5C04E7}"/>
          </ac:picMkLst>
        </pc:picChg>
        <pc:picChg chg="mod">
          <ac:chgData name="Wajeed Shaikh" userId="943a82b8-fdb9-4dbf-aa6c-31e37bb9aed6" providerId="ADAL" clId="{D8EC2DC2-75D4-4B87-A3DB-07ECEF6236D0}" dt="2022-04-19T09:58:19.660" v="158" actId="1076"/>
          <ac:picMkLst>
            <pc:docMk/>
            <pc:sldMk cId="1247101359" sldId="2145707276"/>
            <ac:picMk id="8" creationId="{413472EE-CFF1-0844-0FEC-03A9EE338C47}"/>
          </ac:picMkLst>
        </pc:picChg>
        <pc:picChg chg="add del mod">
          <ac:chgData name="Wajeed Shaikh" userId="943a82b8-fdb9-4dbf-aa6c-31e37bb9aed6" providerId="ADAL" clId="{D8EC2DC2-75D4-4B87-A3DB-07ECEF6236D0}" dt="2022-04-19T09:58:01.269" v="157" actId="478"/>
          <ac:picMkLst>
            <pc:docMk/>
            <pc:sldMk cId="1247101359" sldId="2145707276"/>
            <ac:picMk id="14" creationId="{BE992159-5AAD-02B2-BC6A-993C552ED2C1}"/>
          </ac:picMkLst>
        </pc:picChg>
        <pc:picChg chg="del">
          <ac:chgData name="Wajeed Shaikh" userId="943a82b8-fdb9-4dbf-aa6c-31e37bb9aed6" providerId="ADAL" clId="{D8EC2DC2-75D4-4B87-A3DB-07ECEF6236D0}" dt="2022-04-19T06:19:41.946" v="2" actId="478"/>
          <ac:picMkLst>
            <pc:docMk/>
            <pc:sldMk cId="1247101359" sldId="2145707276"/>
            <ac:picMk id="1026" creationId="{92D0A6CB-3AED-9463-F6A1-FDF670DD49C1}"/>
          </ac:picMkLst>
        </pc:picChg>
        <pc:picChg chg="del">
          <ac:chgData name="Wajeed Shaikh" userId="943a82b8-fdb9-4dbf-aa6c-31e37bb9aed6" providerId="ADAL" clId="{D8EC2DC2-75D4-4B87-A3DB-07ECEF6236D0}" dt="2022-04-19T06:21:31.150" v="20" actId="478"/>
          <ac:picMkLst>
            <pc:docMk/>
            <pc:sldMk cId="1247101359" sldId="2145707276"/>
            <ac:picMk id="1028" creationId="{93A45B48-309F-9ECF-187F-995D3AEAC85C}"/>
          </ac:picMkLst>
        </pc:picChg>
      </pc:sldChg>
    </pc:docChg>
  </pc:docChgLst>
  <pc:docChgLst>
    <pc:chgData name="Hugo Bernier" userId="86ec44c1c1726cb7" providerId="LiveId" clId="{FFF3269B-8607-4DCF-B480-05FA86F464DF}"/>
    <pc:docChg chg="undo redo custSel modSld">
      <pc:chgData name="Hugo Bernier" userId="86ec44c1c1726cb7" providerId="LiveId" clId="{FFF3269B-8607-4DCF-B480-05FA86F464DF}" dt="2021-01-25T16:23:40.552" v="842" actId="1076"/>
      <pc:docMkLst>
        <pc:docMk/>
      </pc:docMkLst>
      <pc:sldChg chg="modSp mod">
        <pc:chgData name="Hugo Bernier" userId="86ec44c1c1726cb7" providerId="LiveId" clId="{FFF3269B-8607-4DCF-B480-05FA86F464DF}" dt="2021-01-23T02:25:25.192" v="234" actId="6549"/>
        <pc:sldMkLst>
          <pc:docMk/>
          <pc:sldMk cId="2967945684" sldId="277"/>
        </pc:sldMkLst>
        <pc:spChg chg="mod">
          <ac:chgData name="Hugo Bernier" userId="86ec44c1c1726cb7" providerId="LiveId" clId="{FFF3269B-8607-4DCF-B480-05FA86F464DF}" dt="2021-01-23T02:25:25.192" v="234" actId="6549"/>
          <ac:spMkLst>
            <pc:docMk/>
            <pc:sldMk cId="2967945684" sldId="277"/>
            <ac:spMk id="4" creationId="{A04E16D6-6682-4068-BF11-BA8E4E8E1BBC}"/>
          </ac:spMkLst>
        </pc:spChg>
      </pc:sldChg>
      <pc:sldChg chg="modSp mod">
        <pc:chgData name="Hugo Bernier" userId="86ec44c1c1726cb7" providerId="LiveId" clId="{FFF3269B-8607-4DCF-B480-05FA86F464DF}" dt="2021-01-23T02:00:26.280" v="1" actId="20577"/>
        <pc:sldMkLst>
          <pc:docMk/>
          <pc:sldMk cId="287163252" sldId="1567"/>
        </pc:sldMkLst>
        <pc:spChg chg="mod">
          <ac:chgData name="Hugo Bernier" userId="86ec44c1c1726cb7" providerId="LiveId" clId="{FFF3269B-8607-4DCF-B480-05FA86F464DF}" dt="2021-01-23T02:00:26.280" v="1" actId="20577"/>
          <ac:spMkLst>
            <pc:docMk/>
            <pc:sldMk cId="287163252" sldId="1567"/>
            <ac:spMk id="8" creationId="{00000000-0000-0000-0000-000000000000}"/>
          </ac:spMkLst>
        </pc:spChg>
      </pc:sldChg>
      <pc:sldChg chg="addSp delSp modSp mod modAnim">
        <pc:chgData name="Hugo Bernier" userId="86ec44c1c1726cb7" providerId="LiveId" clId="{FFF3269B-8607-4DCF-B480-05FA86F464DF}" dt="2021-01-25T16:23:40.552" v="842" actId="1076"/>
        <pc:sldMkLst>
          <pc:docMk/>
          <pc:sldMk cId="2877399898" sldId="1623"/>
        </pc:sldMkLst>
        <pc:spChg chg="mod">
          <ac:chgData name="Hugo Bernier" userId="86ec44c1c1726cb7" providerId="LiveId" clId="{FFF3269B-8607-4DCF-B480-05FA86F464DF}" dt="2021-01-25T16:23:40.552" v="842" actId="1076"/>
          <ac:spMkLst>
            <pc:docMk/>
            <pc:sldMk cId="2877399898" sldId="1623"/>
            <ac:spMk id="5" creationId="{863E507B-3862-47F7-9B43-BEA48B6FD84B}"/>
          </ac:spMkLst>
        </pc:spChg>
        <pc:spChg chg="del mod topLvl">
          <ac:chgData name="Hugo Bernier" userId="86ec44c1c1726cb7" providerId="LiveId" clId="{FFF3269B-8607-4DCF-B480-05FA86F464DF}" dt="2021-01-23T02:13:04.270" v="119" actId="478"/>
          <ac:spMkLst>
            <pc:docMk/>
            <pc:sldMk cId="2877399898" sldId="1623"/>
            <ac:spMk id="145" creationId="{31368F51-ABDA-4A59-B174-4AF7EE7D80EE}"/>
          </ac:spMkLst>
        </pc:spChg>
        <pc:spChg chg="del mod topLvl">
          <ac:chgData name="Hugo Bernier" userId="86ec44c1c1726cb7" providerId="LiveId" clId="{FFF3269B-8607-4DCF-B480-05FA86F464DF}" dt="2021-01-23T02:13:06.834" v="121" actId="478"/>
          <ac:spMkLst>
            <pc:docMk/>
            <pc:sldMk cId="2877399898" sldId="1623"/>
            <ac:spMk id="146" creationId="{D68703EA-D6D5-4688-9D6C-F2D18385E80F}"/>
          </ac:spMkLst>
        </pc:spChg>
        <pc:spChg chg="del mod topLvl">
          <ac:chgData name="Hugo Bernier" userId="86ec44c1c1726cb7" providerId="LiveId" clId="{FFF3269B-8607-4DCF-B480-05FA86F464DF}" dt="2021-01-23T02:13:05.440" v="120" actId="478"/>
          <ac:spMkLst>
            <pc:docMk/>
            <pc:sldMk cId="2877399898" sldId="1623"/>
            <ac:spMk id="147" creationId="{FC9A9DD8-BBA8-47B9-8012-DC87CD8E5DB1}"/>
          </ac:spMkLst>
        </pc:spChg>
        <pc:spChg chg="del mod topLvl">
          <ac:chgData name="Hugo Bernier" userId="86ec44c1c1726cb7" providerId="LiveId" clId="{FFF3269B-8607-4DCF-B480-05FA86F464DF}" dt="2021-01-23T02:13:08.350" v="122" actId="478"/>
          <ac:spMkLst>
            <pc:docMk/>
            <pc:sldMk cId="2877399898" sldId="1623"/>
            <ac:spMk id="148" creationId="{F46ADC57-A1B3-4481-AF6C-9E70505BFF77}"/>
          </ac:spMkLst>
        </pc:spChg>
        <pc:spChg chg="del mod topLvl">
          <ac:chgData name="Hugo Bernier" userId="86ec44c1c1726cb7" providerId="LiveId" clId="{FFF3269B-8607-4DCF-B480-05FA86F464DF}" dt="2021-01-23T02:13:02.290" v="118" actId="478"/>
          <ac:spMkLst>
            <pc:docMk/>
            <pc:sldMk cId="2877399898" sldId="1623"/>
            <ac:spMk id="149" creationId="{53B0B7BB-10BD-453D-9CCD-0CE5F2CE5450}"/>
          </ac:spMkLst>
        </pc:spChg>
        <pc:spChg chg="add del mod topLvl">
          <ac:chgData name="Hugo Bernier" userId="86ec44c1c1726cb7" providerId="LiveId" clId="{FFF3269B-8607-4DCF-B480-05FA86F464DF}" dt="2021-01-23T02:18:21.855" v="175" actId="207"/>
          <ac:spMkLst>
            <pc:docMk/>
            <pc:sldMk cId="2877399898" sldId="1623"/>
            <ac:spMk id="150" creationId="{310ABFA0-5632-41B8-8784-E7A8F1AE8CD9}"/>
          </ac:spMkLst>
        </pc:spChg>
        <pc:spChg chg="del mod topLvl">
          <ac:chgData name="Hugo Bernier" userId="86ec44c1c1726cb7" providerId="LiveId" clId="{FFF3269B-8607-4DCF-B480-05FA86F464DF}" dt="2021-01-23T02:13:09.790" v="123" actId="478"/>
          <ac:spMkLst>
            <pc:docMk/>
            <pc:sldMk cId="2877399898" sldId="1623"/>
            <ac:spMk id="151" creationId="{B68529E1-F7E9-4F8D-8FB4-AB7A7AA3E4FD}"/>
          </ac:spMkLst>
        </pc:spChg>
        <pc:spChg chg="mod topLvl">
          <ac:chgData name="Hugo Bernier" userId="86ec44c1c1726cb7" providerId="LiveId" clId="{FFF3269B-8607-4DCF-B480-05FA86F464DF}" dt="2021-01-23T02:20:07.098" v="183" actId="1076"/>
          <ac:spMkLst>
            <pc:docMk/>
            <pc:sldMk cId="2877399898" sldId="1623"/>
            <ac:spMk id="155" creationId="{88A58183-5085-45A8-884E-0A10FF7140EB}"/>
          </ac:spMkLst>
        </pc:spChg>
        <pc:spChg chg="del mod topLvl">
          <ac:chgData name="Hugo Bernier" userId="86ec44c1c1726cb7" providerId="LiveId" clId="{FFF3269B-8607-4DCF-B480-05FA86F464DF}" dt="2021-01-23T02:19:41.491" v="179" actId="478"/>
          <ac:spMkLst>
            <pc:docMk/>
            <pc:sldMk cId="2877399898" sldId="1623"/>
            <ac:spMk id="156" creationId="{F7EC1A86-82B2-4769-8ACF-21BE8BFC3301}"/>
          </ac:spMkLst>
        </pc:spChg>
        <pc:spChg chg="del mod topLvl">
          <ac:chgData name="Hugo Bernier" userId="86ec44c1c1726cb7" providerId="LiveId" clId="{FFF3269B-8607-4DCF-B480-05FA86F464DF}" dt="2021-01-23T02:19:42.856" v="180" actId="478"/>
          <ac:spMkLst>
            <pc:docMk/>
            <pc:sldMk cId="2877399898" sldId="1623"/>
            <ac:spMk id="157" creationId="{06D584D3-6AE5-44C4-B462-7D2F59528A07}"/>
          </ac:spMkLst>
        </pc:spChg>
        <pc:grpChg chg="del mod">
          <ac:chgData name="Hugo Bernier" userId="86ec44c1c1726cb7" providerId="LiveId" clId="{FFF3269B-8607-4DCF-B480-05FA86F464DF}" dt="2021-01-23T02:12:56.588" v="117" actId="165"/>
          <ac:grpSpMkLst>
            <pc:docMk/>
            <pc:sldMk cId="2877399898" sldId="1623"/>
            <ac:grpSpMk id="144" creationId="{B9651E81-A397-40A9-A30A-E3E440C03AB1}"/>
          </ac:grpSpMkLst>
        </pc:grpChg>
        <pc:grpChg chg="del mod">
          <ac:chgData name="Hugo Bernier" userId="86ec44c1c1726cb7" providerId="LiveId" clId="{FFF3269B-8607-4DCF-B480-05FA86F464DF}" dt="2021-01-23T02:19:35.141" v="178" actId="165"/>
          <ac:grpSpMkLst>
            <pc:docMk/>
            <pc:sldMk cId="2877399898" sldId="1623"/>
            <ac:grpSpMk id="154" creationId="{4CCDE441-D80B-4169-BCDA-1F1D6BFCBB14}"/>
          </ac:grpSpMkLst>
        </pc:grpChg>
        <pc:picChg chg="mod">
          <ac:chgData name="Hugo Bernier" userId="86ec44c1c1726cb7" providerId="LiveId" clId="{FFF3269B-8607-4DCF-B480-05FA86F464DF}" dt="2021-01-23T02:07:10.243" v="98" actId="1037"/>
          <ac:picMkLst>
            <pc:docMk/>
            <pc:sldMk cId="2877399898" sldId="1623"/>
            <ac:picMk id="48" creationId="{21A1829B-F7CD-4ED3-8521-9DFC09A3AE7A}"/>
          </ac:picMkLst>
        </pc:picChg>
        <pc:picChg chg="mod">
          <ac:chgData name="Hugo Bernier" userId="86ec44c1c1726cb7" providerId="LiveId" clId="{FFF3269B-8607-4DCF-B480-05FA86F464DF}" dt="2021-01-23T02:06:52.767" v="86" actId="1035"/>
          <ac:picMkLst>
            <pc:docMk/>
            <pc:sldMk cId="2877399898" sldId="1623"/>
            <ac:picMk id="61" creationId="{3EF500EE-9A4F-4C64-97CC-266DD6DBC453}"/>
          </ac:picMkLst>
        </pc:picChg>
        <pc:picChg chg="mod">
          <ac:chgData name="Hugo Bernier" userId="86ec44c1c1726cb7" providerId="LiveId" clId="{FFF3269B-8607-4DCF-B480-05FA86F464DF}" dt="2021-01-23T02:06:21.809" v="71" actId="1076"/>
          <ac:picMkLst>
            <pc:docMk/>
            <pc:sldMk cId="2877399898" sldId="1623"/>
            <ac:picMk id="85" creationId="{8BD2DAB7-035F-4811-B9CF-311FD855535D}"/>
          </ac:picMkLst>
        </pc:picChg>
        <pc:picChg chg="add del mod">
          <ac:chgData name="Hugo Bernier" userId="86ec44c1c1726cb7" providerId="LiveId" clId="{FFF3269B-8607-4DCF-B480-05FA86F464DF}" dt="2021-01-23T02:12:52.097" v="116" actId="27803"/>
          <ac:picMkLst>
            <pc:docMk/>
            <pc:sldMk cId="2877399898" sldId="1623"/>
            <ac:picMk id="143" creationId="{B9651E81-A397-40A9-A30A-E3E440C03AB1}"/>
          </ac:picMkLst>
        </pc:picChg>
        <pc:picChg chg="add del mod">
          <ac:chgData name="Hugo Bernier" userId="86ec44c1c1726cb7" providerId="LiveId" clId="{FFF3269B-8607-4DCF-B480-05FA86F464DF}" dt="2021-01-23T02:19:31.072" v="177" actId="27803"/>
          <ac:picMkLst>
            <pc:docMk/>
            <pc:sldMk cId="2877399898" sldId="1623"/>
            <ac:picMk id="153" creationId="{4CCDE441-D80B-4169-BCDA-1F1D6BFCBB14}"/>
          </ac:picMkLst>
        </pc:picChg>
        <pc:cxnChg chg="add mod">
          <ac:chgData name="Hugo Bernier" userId="86ec44c1c1726cb7" providerId="LiveId" clId="{FFF3269B-8607-4DCF-B480-05FA86F464DF}" dt="2021-01-23T02:07:25.973" v="99" actId="13822"/>
          <ac:cxnSpMkLst>
            <pc:docMk/>
            <pc:sldMk cId="2877399898" sldId="1623"/>
            <ac:cxnSpMk id="19" creationId="{88AF4263-1397-4546-9FC3-661F7C326F36}"/>
          </ac:cxnSpMkLst>
        </pc:cxnChg>
      </pc:sldChg>
      <pc:sldChg chg="addSp delSp modSp mod">
        <pc:chgData name="Hugo Bernier" userId="86ec44c1c1726cb7" providerId="LiveId" clId="{FFF3269B-8607-4DCF-B480-05FA86F464DF}" dt="2021-01-23T03:26:45.684" v="467" actId="1076"/>
        <pc:sldMkLst>
          <pc:docMk/>
          <pc:sldMk cId="10702720" sldId="2079"/>
        </pc:sldMkLst>
        <pc:spChg chg="mod">
          <ac:chgData name="Hugo Bernier" userId="86ec44c1c1726cb7" providerId="LiveId" clId="{FFF3269B-8607-4DCF-B480-05FA86F464DF}" dt="2021-01-23T03:24:57.199" v="443" actId="1076"/>
          <ac:spMkLst>
            <pc:docMk/>
            <pc:sldMk cId="10702720" sldId="2079"/>
            <ac:spMk id="8" creationId="{00000000-0000-0000-0000-000000000000}"/>
          </ac:spMkLst>
        </pc:spChg>
        <pc:grpChg chg="add del mod">
          <ac:chgData name="Hugo Bernier" userId="86ec44c1c1726cb7" providerId="LiveId" clId="{FFF3269B-8607-4DCF-B480-05FA86F464DF}" dt="2021-01-23T03:26:10.991" v="461" actId="165"/>
          <ac:grpSpMkLst>
            <pc:docMk/>
            <pc:sldMk cId="10702720" sldId="2079"/>
            <ac:grpSpMk id="9" creationId="{DD49C571-FE9D-4EC0-9C71-D88F7A98F50C}"/>
          </ac:grpSpMkLst>
        </pc:grpChg>
        <pc:grpChg chg="add mod">
          <ac:chgData name="Hugo Bernier" userId="86ec44c1c1726cb7" providerId="LiveId" clId="{FFF3269B-8607-4DCF-B480-05FA86F464DF}" dt="2021-01-23T03:26:45.684" v="467" actId="1076"/>
          <ac:grpSpMkLst>
            <pc:docMk/>
            <pc:sldMk cId="10702720" sldId="2079"/>
            <ac:grpSpMk id="10" creationId="{9ABC89E0-0295-4408-8D0C-C61E18A46382}"/>
          </ac:grpSpMkLst>
        </pc:grpChg>
        <pc:picChg chg="del">
          <ac:chgData name="Hugo Bernier" userId="86ec44c1c1726cb7" providerId="LiveId" clId="{FFF3269B-8607-4DCF-B480-05FA86F464DF}" dt="2021-01-23T02:00:35.338" v="4" actId="478"/>
          <ac:picMkLst>
            <pc:docMk/>
            <pc:sldMk cId="10702720" sldId="2079"/>
            <ac:picMk id="2" creationId="{9EFA1764-D715-4302-A52E-4C8294EDF50F}"/>
          </ac:picMkLst>
        </pc:picChg>
        <pc:picChg chg="del">
          <ac:chgData name="Hugo Bernier" userId="86ec44c1c1726cb7" providerId="LiveId" clId="{FFF3269B-8607-4DCF-B480-05FA86F464DF}" dt="2021-01-23T02:00:35.864" v="5" actId="478"/>
          <ac:picMkLst>
            <pc:docMk/>
            <pc:sldMk cId="10702720" sldId="2079"/>
            <ac:picMk id="4" creationId="{506660EB-6424-4B69-8DE5-ECEB40B3D268}"/>
          </ac:picMkLst>
        </pc:picChg>
        <pc:picChg chg="add mod topLvl">
          <ac:chgData name="Hugo Bernier" userId="86ec44c1c1726cb7" providerId="LiveId" clId="{FFF3269B-8607-4DCF-B480-05FA86F464DF}" dt="2021-01-23T03:26:45.684" v="467" actId="1076"/>
          <ac:picMkLst>
            <pc:docMk/>
            <pc:sldMk cId="10702720" sldId="2079"/>
            <ac:picMk id="6" creationId="{5D362C44-FF2C-49DA-B573-7BCE5F2F4363}"/>
          </ac:picMkLst>
        </pc:picChg>
        <pc:picChg chg="del">
          <ac:chgData name="Hugo Bernier" userId="86ec44c1c1726cb7" providerId="LiveId" clId="{FFF3269B-8607-4DCF-B480-05FA86F464DF}" dt="2021-01-23T02:00:33.811" v="2" actId="478"/>
          <ac:picMkLst>
            <pc:docMk/>
            <pc:sldMk cId="10702720" sldId="2079"/>
            <ac:picMk id="1026" creationId="{8C179115-1E8F-49A6-81CA-7A0C81224042}"/>
          </ac:picMkLst>
        </pc:picChg>
        <pc:picChg chg="add mod topLvl">
          <ac:chgData name="Hugo Bernier" userId="86ec44c1c1726cb7" providerId="LiveId" clId="{FFF3269B-8607-4DCF-B480-05FA86F464DF}" dt="2021-01-23T03:26:45.684" v="467" actId="1076"/>
          <ac:picMkLst>
            <pc:docMk/>
            <pc:sldMk cId="10702720" sldId="2079"/>
            <ac:picMk id="1028" creationId="{0EA04847-1ED5-42C6-963F-9F077DBFF741}"/>
          </ac:picMkLst>
        </pc:picChg>
        <pc:picChg chg="add mod topLvl">
          <ac:chgData name="Hugo Bernier" userId="86ec44c1c1726cb7" providerId="LiveId" clId="{FFF3269B-8607-4DCF-B480-05FA86F464DF}" dt="2021-01-23T03:26:45.684" v="467" actId="1076"/>
          <ac:picMkLst>
            <pc:docMk/>
            <pc:sldMk cId="10702720" sldId="2079"/>
            <ac:picMk id="1030" creationId="{CC6FFA69-ACB0-4E3B-822A-56A52356A7F5}"/>
          </ac:picMkLst>
        </pc:picChg>
        <pc:picChg chg="del">
          <ac:chgData name="Hugo Bernier" userId="86ec44c1c1726cb7" providerId="LiveId" clId="{FFF3269B-8607-4DCF-B480-05FA86F464DF}" dt="2021-01-23T02:00:34.784" v="3" actId="478"/>
          <ac:picMkLst>
            <pc:docMk/>
            <pc:sldMk cId="10702720" sldId="2079"/>
            <ac:picMk id="2050" creationId="{A57A4A84-B759-4E88-93E7-8303726D97A7}"/>
          </ac:picMkLst>
        </pc:picChg>
      </pc:sldChg>
      <pc:sldChg chg="addSp delSp modSp mod modAnim">
        <pc:chgData name="Hugo Bernier" userId="86ec44c1c1726cb7" providerId="LiveId" clId="{FFF3269B-8607-4DCF-B480-05FA86F464DF}" dt="2021-01-23T03:33:16.872" v="646" actId="12788"/>
        <pc:sldMkLst>
          <pc:docMk/>
          <pc:sldMk cId="778883926" sldId="2076136264"/>
        </pc:sldMkLst>
        <pc:spChg chg="add mod">
          <ac:chgData name="Hugo Bernier" userId="86ec44c1c1726cb7" providerId="LiveId" clId="{FFF3269B-8607-4DCF-B480-05FA86F464DF}" dt="2021-01-23T03:27:31.300" v="471" actId="1076"/>
          <ac:spMkLst>
            <pc:docMk/>
            <pc:sldMk cId="778883926" sldId="2076136264"/>
            <ac:spMk id="12" creationId="{51F11C7D-1C3F-43B4-ACD3-702D70211F33}"/>
          </ac:spMkLst>
        </pc:spChg>
        <pc:spChg chg="mod">
          <ac:chgData name="Hugo Bernier" userId="86ec44c1c1726cb7" providerId="LiveId" clId="{FFF3269B-8607-4DCF-B480-05FA86F464DF}" dt="2021-01-23T03:29:30.699" v="628" actId="14100"/>
          <ac:spMkLst>
            <pc:docMk/>
            <pc:sldMk cId="778883926" sldId="2076136264"/>
            <ac:spMk id="14" creationId="{953584C8-8734-42EA-AD16-6AA2B405D249}"/>
          </ac:spMkLst>
        </pc:spChg>
        <pc:picChg chg="del">
          <ac:chgData name="Hugo Bernier" userId="86ec44c1c1726cb7" providerId="LiveId" clId="{FFF3269B-8607-4DCF-B480-05FA86F464DF}" dt="2021-01-23T02:23:28.459" v="194" actId="478"/>
          <ac:picMkLst>
            <pc:docMk/>
            <pc:sldMk cId="778883926" sldId="2076136264"/>
            <ac:picMk id="4" creationId="{25FA925E-4950-4DE5-8D26-CF6AA247DD96}"/>
          </ac:picMkLst>
        </pc:picChg>
        <pc:picChg chg="del">
          <ac:chgData name="Hugo Bernier" userId="86ec44c1c1726cb7" providerId="LiveId" clId="{FFF3269B-8607-4DCF-B480-05FA86F464DF}" dt="2021-01-23T02:23:29.179" v="195" actId="478"/>
          <ac:picMkLst>
            <pc:docMk/>
            <pc:sldMk cId="778883926" sldId="2076136264"/>
            <ac:picMk id="5" creationId="{2E4CFA67-BD3B-494B-B8EE-4AD1B1FBF467}"/>
          </ac:picMkLst>
        </pc:picChg>
        <pc:picChg chg="del">
          <ac:chgData name="Hugo Bernier" userId="86ec44c1c1726cb7" providerId="LiveId" clId="{FFF3269B-8607-4DCF-B480-05FA86F464DF}" dt="2021-01-23T02:23:29.779" v="196" actId="478"/>
          <ac:picMkLst>
            <pc:docMk/>
            <pc:sldMk cId="778883926" sldId="2076136264"/>
            <ac:picMk id="8" creationId="{720F678D-801C-4DE4-825F-924385C050BD}"/>
          </ac:picMkLst>
        </pc:picChg>
        <pc:picChg chg="add mod">
          <ac:chgData name="Hugo Bernier" userId="86ec44c1c1726cb7" providerId="LiveId" clId="{FFF3269B-8607-4DCF-B480-05FA86F464DF}" dt="2021-01-23T03:33:16.872" v="646" actId="12788"/>
          <ac:picMkLst>
            <pc:docMk/>
            <pc:sldMk cId="778883926" sldId="2076136264"/>
            <ac:picMk id="9" creationId="{81D4906B-5BF0-4418-87DA-6C24B71FF1BD}"/>
          </ac:picMkLst>
        </pc:picChg>
        <pc:picChg chg="add mod">
          <ac:chgData name="Hugo Bernier" userId="86ec44c1c1726cb7" providerId="LiveId" clId="{FFF3269B-8607-4DCF-B480-05FA86F464DF}" dt="2021-01-23T03:33:16.872" v="646" actId="12788"/>
          <ac:picMkLst>
            <pc:docMk/>
            <pc:sldMk cId="778883926" sldId="2076136264"/>
            <ac:picMk id="10" creationId="{DAA74D5B-4139-4D90-83EE-EDE7897F1478}"/>
          </ac:picMkLst>
        </pc:picChg>
        <pc:picChg chg="add mod">
          <ac:chgData name="Hugo Bernier" userId="86ec44c1c1726cb7" providerId="LiveId" clId="{FFF3269B-8607-4DCF-B480-05FA86F464DF}" dt="2021-01-23T03:33:16.872" v="646" actId="12788"/>
          <ac:picMkLst>
            <pc:docMk/>
            <pc:sldMk cId="778883926" sldId="2076136264"/>
            <ac:picMk id="11" creationId="{131AFD9C-6E44-4FF3-8F3A-49804368A0C3}"/>
          </ac:picMkLst>
        </pc:picChg>
        <pc:picChg chg="del">
          <ac:chgData name="Hugo Bernier" userId="86ec44c1c1726cb7" providerId="LiveId" clId="{FFF3269B-8607-4DCF-B480-05FA86F464DF}" dt="2021-01-23T02:23:27.665" v="193" actId="478"/>
          <ac:picMkLst>
            <pc:docMk/>
            <pc:sldMk cId="778883926" sldId="2076136264"/>
            <ac:picMk id="2050" creationId="{53AFB27F-D283-40EA-88C4-3E5B92528751}"/>
          </ac:picMkLst>
        </pc:picChg>
      </pc:sldChg>
      <pc:sldChg chg="addSp delSp modSp mod modAnim">
        <pc:chgData name="Hugo Bernier" userId="86ec44c1c1726cb7" providerId="LiveId" clId="{FFF3269B-8607-4DCF-B480-05FA86F464DF}" dt="2021-01-23T02:36:56.251" v="310" actId="1038"/>
        <pc:sldMkLst>
          <pc:docMk/>
          <pc:sldMk cId="4039685786" sldId="2076136275"/>
        </pc:sldMkLst>
        <pc:spChg chg="add del mod">
          <ac:chgData name="Hugo Bernier" userId="86ec44c1c1726cb7" providerId="LiveId" clId="{FFF3269B-8607-4DCF-B480-05FA86F464DF}" dt="2021-01-23T02:27:48.887" v="249"/>
          <ac:spMkLst>
            <pc:docMk/>
            <pc:sldMk cId="4039685786" sldId="2076136275"/>
            <ac:spMk id="6" creationId="{092E3C7F-E07A-400F-BAC4-80226031C5D4}"/>
          </ac:spMkLst>
        </pc:spChg>
        <pc:spChg chg="add del">
          <ac:chgData name="Hugo Bernier" userId="86ec44c1c1726cb7" providerId="LiveId" clId="{FFF3269B-8607-4DCF-B480-05FA86F464DF}" dt="2021-01-23T02:27:11.018" v="244" actId="22"/>
          <ac:spMkLst>
            <pc:docMk/>
            <pc:sldMk cId="4039685786" sldId="2076136275"/>
            <ac:spMk id="9" creationId="{96E37BD1-1323-4AD3-AF24-76BA837D7C28}"/>
          </ac:spMkLst>
        </pc:spChg>
        <pc:spChg chg="add del mod">
          <ac:chgData name="Hugo Bernier" userId="86ec44c1c1726cb7" providerId="LiveId" clId="{FFF3269B-8607-4DCF-B480-05FA86F464DF}" dt="2021-01-23T02:28:58.885" v="256"/>
          <ac:spMkLst>
            <pc:docMk/>
            <pc:sldMk cId="4039685786" sldId="2076136275"/>
            <ac:spMk id="10" creationId="{F7ADD7A2-AB13-43DB-914B-8B2CFAE02B1A}"/>
          </ac:spMkLst>
        </pc:spChg>
        <pc:spChg chg="add del mod">
          <ac:chgData name="Hugo Bernier" userId="86ec44c1c1726cb7" providerId="LiveId" clId="{FFF3269B-8607-4DCF-B480-05FA86F464DF}" dt="2021-01-23T02:27:48.887" v="249"/>
          <ac:spMkLst>
            <pc:docMk/>
            <pc:sldMk cId="4039685786" sldId="2076136275"/>
            <ac:spMk id="11" creationId="{EE11A16F-D81F-4185-9D0C-F92BF2E94A79}"/>
          </ac:spMkLst>
        </pc:spChg>
        <pc:spChg chg="mod">
          <ac:chgData name="Hugo Bernier" userId="86ec44c1c1726cb7" providerId="LiveId" clId="{FFF3269B-8607-4DCF-B480-05FA86F464DF}" dt="2021-01-23T02:36:48.721" v="306" actId="1036"/>
          <ac:spMkLst>
            <pc:docMk/>
            <pc:sldMk cId="4039685786" sldId="2076136275"/>
            <ac:spMk id="12" creationId="{DFCC2E11-7C5D-44E1-A237-A0D0172DE310}"/>
          </ac:spMkLst>
        </pc:spChg>
        <pc:spChg chg="add del mod">
          <ac:chgData name="Hugo Bernier" userId="86ec44c1c1726cb7" providerId="LiveId" clId="{FFF3269B-8607-4DCF-B480-05FA86F464DF}" dt="2021-01-23T02:28:58.885" v="256"/>
          <ac:spMkLst>
            <pc:docMk/>
            <pc:sldMk cId="4039685786" sldId="2076136275"/>
            <ac:spMk id="13" creationId="{AEEC13C9-136B-4C2E-8197-2D01EE8359CD}"/>
          </ac:spMkLst>
        </pc:spChg>
        <pc:spChg chg="mod">
          <ac:chgData name="Hugo Bernier" userId="86ec44c1c1726cb7" providerId="LiveId" clId="{FFF3269B-8607-4DCF-B480-05FA86F464DF}" dt="2021-01-23T02:36:56.251" v="310" actId="1038"/>
          <ac:spMkLst>
            <pc:docMk/>
            <pc:sldMk cId="4039685786" sldId="2076136275"/>
            <ac:spMk id="14" creationId="{59D69BF6-8F22-4052-ABE8-5C7AA2998EBE}"/>
          </ac:spMkLst>
        </pc:spChg>
      </pc:sldChg>
      <pc:sldChg chg="addSp modSp mod">
        <pc:chgData name="Hugo Bernier" userId="86ec44c1c1726cb7" providerId="LiveId" clId="{FFF3269B-8607-4DCF-B480-05FA86F464DF}" dt="2021-01-23T02:52:38.657" v="340" actId="1037"/>
        <pc:sldMkLst>
          <pc:docMk/>
          <pc:sldMk cId="3026554354" sldId="2076136368"/>
        </pc:sldMkLst>
        <pc:picChg chg="add mod">
          <ac:chgData name="Hugo Bernier" userId="86ec44c1c1726cb7" providerId="LiveId" clId="{FFF3269B-8607-4DCF-B480-05FA86F464DF}" dt="2021-01-23T02:52:38.657" v="340" actId="1037"/>
          <ac:picMkLst>
            <pc:docMk/>
            <pc:sldMk cId="3026554354" sldId="2076136368"/>
            <ac:picMk id="8" creationId="{8759185C-6531-4AEF-B05F-C936B7387B40}"/>
          </ac:picMkLst>
        </pc:picChg>
      </pc:sldChg>
      <pc:sldChg chg="delSp modSp mod modNotesTx">
        <pc:chgData name="Hugo Bernier" userId="86ec44c1c1726cb7" providerId="LiveId" clId="{FFF3269B-8607-4DCF-B480-05FA86F464DF}" dt="2021-01-23T06:41:43.614" v="841"/>
        <pc:sldMkLst>
          <pc:docMk/>
          <pc:sldMk cId="1154834655" sldId="2076136390"/>
        </pc:sldMkLst>
        <pc:spChg chg="mod">
          <ac:chgData name="Hugo Bernier" userId="86ec44c1c1726cb7" providerId="LiveId" clId="{FFF3269B-8607-4DCF-B480-05FA86F464DF}" dt="2021-01-23T06:38:08.075" v="694"/>
          <ac:spMkLst>
            <pc:docMk/>
            <pc:sldMk cId="1154834655" sldId="2076136390"/>
            <ac:spMk id="3" creationId="{CBDC9C38-872E-4048-96FE-C321FEF21EC1}"/>
          </ac:spMkLst>
        </pc:spChg>
        <pc:grpChg chg="del">
          <ac:chgData name="Hugo Bernier" userId="86ec44c1c1726cb7" providerId="LiveId" clId="{FFF3269B-8607-4DCF-B480-05FA86F464DF}" dt="2021-01-23T02:40:27.965" v="311" actId="478"/>
          <ac:grpSpMkLst>
            <pc:docMk/>
            <pc:sldMk cId="1154834655" sldId="2076136390"/>
            <ac:grpSpMk id="18" creationId="{DE0FA9F8-4EF7-44B9-AD25-FBC6EE66FC1C}"/>
          </ac:grpSpMkLst>
        </pc:grpChg>
        <pc:picChg chg="mod">
          <ac:chgData name="Hugo Bernier" userId="86ec44c1c1726cb7" providerId="LiveId" clId="{FFF3269B-8607-4DCF-B480-05FA86F464DF}" dt="2021-01-23T06:38:23.823" v="715" actId="1035"/>
          <ac:picMkLst>
            <pc:docMk/>
            <pc:sldMk cId="1154834655" sldId="2076136390"/>
            <ac:picMk id="24" creationId="{BABC0567-9FD0-49B9-A3F3-D4086058D523}"/>
          </ac:picMkLst>
        </pc:picChg>
      </pc:sldChg>
    </pc:docChg>
  </pc:docChgLst>
  <pc:docChgLst>
    <pc:chgData name="Surbhi Gupta" userId="4cd92b39-496c-4ea1-b8de-864f8b027b89" providerId="ADAL" clId="{164EDF01-9AE8-457B-99EF-B3066172FDE1}"/>
    <pc:docChg chg="undo custSel addSld delSld modSld modSection">
      <pc:chgData name="Surbhi Gupta" userId="4cd92b39-496c-4ea1-b8de-864f8b027b89" providerId="ADAL" clId="{164EDF01-9AE8-457B-99EF-B3066172FDE1}" dt="2022-03-15T04:49:01.544" v="1070" actId="167"/>
      <pc:docMkLst>
        <pc:docMk/>
      </pc:docMkLst>
      <pc:sldChg chg="addSp delSp modSp mod delAnim modAnim">
        <pc:chgData name="Surbhi Gupta" userId="4cd92b39-496c-4ea1-b8de-864f8b027b89" providerId="ADAL" clId="{164EDF01-9AE8-457B-99EF-B3066172FDE1}" dt="2022-03-15T04:49:01.544" v="1070" actId="167"/>
        <pc:sldMkLst>
          <pc:docMk/>
          <pc:sldMk cId="2705926738" sldId="2145707274"/>
        </pc:sldMkLst>
        <pc:spChg chg="mod">
          <ac:chgData name="Surbhi Gupta" userId="4cd92b39-496c-4ea1-b8de-864f8b027b89" providerId="ADAL" clId="{164EDF01-9AE8-457B-99EF-B3066172FDE1}" dt="2022-03-14T18:55:40.255" v="1006" actId="1076"/>
          <ac:spMkLst>
            <pc:docMk/>
            <pc:sldMk cId="2705926738" sldId="2145707274"/>
            <ac:spMk id="3" creationId="{A5AE3299-D3AF-472E-A50F-94104F7F74DC}"/>
          </ac:spMkLst>
        </pc:spChg>
        <pc:spChg chg="del mod">
          <ac:chgData name="Surbhi Gupta" userId="4cd92b39-496c-4ea1-b8de-864f8b027b89" providerId="ADAL" clId="{164EDF01-9AE8-457B-99EF-B3066172FDE1}" dt="2022-03-14T18:52:15.653" v="974" actId="478"/>
          <ac:spMkLst>
            <pc:docMk/>
            <pc:sldMk cId="2705926738" sldId="2145707274"/>
            <ac:spMk id="4" creationId="{7AD187C3-66CF-4823-8587-C603AF32B5F0}"/>
          </ac:spMkLst>
        </pc:spChg>
        <pc:spChg chg="del">
          <ac:chgData name="Surbhi Gupta" userId="4cd92b39-496c-4ea1-b8de-864f8b027b89" providerId="ADAL" clId="{164EDF01-9AE8-457B-99EF-B3066172FDE1}" dt="2022-03-14T06:55:44.744" v="144" actId="478"/>
          <ac:spMkLst>
            <pc:docMk/>
            <pc:sldMk cId="2705926738" sldId="2145707274"/>
            <ac:spMk id="7" creationId="{023BA36E-551B-4951-AD61-05FA522C72FE}"/>
          </ac:spMkLst>
        </pc:spChg>
        <pc:spChg chg="del mod">
          <ac:chgData name="Surbhi Gupta" userId="4cd92b39-496c-4ea1-b8de-864f8b027b89" providerId="ADAL" clId="{164EDF01-9AE8-457B-99EF-B3066172FDE1}" dt="2022-03-14T06:57:38.814" v="220" actId="478"/>
          <ac:spMkLst>
            <pc:docMk/>
            <pc:sldMk cId="2705926738" sldId="2145707274"/>
            <ac:spMk id="8" creationId="{D3212AC3-BD5D-4D4F-99F9-D58FA2181B4B}"/>
          </ac:spMkLst>
        </pc:spChg>
        <pc:spChg chg="del">
          <ac:chgData name="Surbhi Gupta" userId="4cd92b39-496c-4ea1-b8de-864f8b027b89" providerId="ADAL" clId="{164EDF01-9AE8-457B-99EF-B3066172FDE1}" dt="2022-03-14T06:55:46.558" v="146" actId="478"/>
          <ac:spMkLst>
            <pc:docMk/>
            <pc:sldMk cId="2705926738" sldId="2145707274"/>
            <ac:spMk id="11" creationId="{6D730E4D-D9F5-446C-A369-48614602D3ED}"/>
          </ac:spMkLst>
        </pc:spChg>
        <pc:spChg chg="mod">
          <ac:chgData name="Surbhi Gupta" userId="4cd92b39-496c-4ea1-b8de-864f8b027b89" providerId="ADAL" clId="{164EDF01-9AE8-457B-99EF-B3066172FDE1}" dt="2022-03-14T20:36:22.060" v="1041" actId="14100"/>
          <ac:spMkLst>
            <pc:docMk/>
            <pc:sldMk cId="2705926738" sldId="2145707274"/>
            <ac:spMk id="13" creationId="{8C27AAF9-B019-4867-8FA2-F8A8405DC2B0}"/>
          </ac:spMkLst>
        </pc:spChg>
        <pc:spChg chg="add mod">
          <ac:chgData name="Surbhi Gupta" userId="4cd92b39-496c-4ea1-b8de-864f8b027b89" providerId="ADAL" clId="{164EDF01-9AE8-457B-99EF-B3066172FDE1}" dt="2022-03-14T18:47:53.137" v="920" actId="1076"/>
          <ac:spMkLst>
            <pc:docMk/>
            <pc:sldMk cId="2705926738" sldId="2145707274"/>
            <ac:spMk id="14" creationId="{0B696375-52F9-494F-AEB6-B2893B41B0B5}"/>
          </ac:spMkLst>
        </pc:spChg>
        <pc:spChg chg="mod">
          <ac:chgData name="Surbhi Gupta" userId="4cd92b39-496c-4ea1-b8de-864f8b027b89" providerId="ADAL" clId="{164EDF01-9AE8-457B-99EF-B3066172FDE1}" dt="2022-03-14T18:54:21.145" v="988" actId="14100"/>
          <ac:spMkLst>
            <pc:docMk/>
            <pc:sldMk cId="2705926738" sldId="2145707274"/>
            <ac:spMk id="15" creationId="{7D91B1E5-F3B5-45F7-91BF-2E07814D97B7}"/>
          </ac:spMkLst>
        </pc:spChg>
        <pc:spChg chg="mod">
          <ac:chgData name="Surbhi Gupta" userId="4cd92b39-496c-4ea1-b8de-864f8b027b89" providerId="ADAL" clId="{164EDF01-9AE8-457B-99EF-B3066172FDE1}" dt="2022-03-14T10:08:04.086" v="338" actId="2711"/>
          <ac:spMkLst>
            <pc:docMk/>
            <pc:sldMk cId="2705926738" sldId="2145707274"/>
            <ac:spMk id="16" creationId="{F222AA80-F0A5-40AA-82BF-B76D92C1953F}"/>
          </ac:spMkLst>
        </pc:spChg>
        <pc:spChg chg="mod">
          <ac:chgData name="Surbhi Gupta" userId="4cd92b39-496c-4ea1-b8de-864f8b027b89" providerId="ADAL" clId="{164EDF01-9AE8-457B-99EF-B3066172FDE1}" dt="2022-03-14T18:54:57.804" v="996" actId="14100"/>
          <ac:spMkLst>
            <pc:docMk/>
            <pc:sldMk cId="2705926738" sldId="2145707274"/>
            <ac:spMk id="17" creationId="{D087D5BE-AD8E-4A5A-B223-33C348CBC942}"/>
          </ac:spMkLst>
        </pc:spChg>
        <pc:spChg chg="add del">
          <ac:chgData name="Surbhi Gupta" userId="4cd92b39-496c-4ea1-b8de-864f8b027b89" providerId="ADAL" clId="{164EDF01-9AE8-457B-99EF-B3066172FDE1}" dt="2022-03-14T07:03:23.648" v="231"/>
          <ac:spMkLst>
            <pc:docMk/>
            <pc:sldMk cId="2705926738" sldId="2145707274"/>
            <ac:spMk id="20" creationId="{042E7016-F29A-4C90-9D64-6C748562B180}"/>
          </ac:spMkLst>
        </pc:spChg>
        <pc:spChg chg="add mod">
          <ac:chgData name="Surbhi Gupta" userId="4cd92b39-496c-4ea1-b8de-864f8b027b89" providerId="ADAL" clId="{164EDF01-9AE8-457B-99EF-B3066172FDE1}" dt="2022-03-14T18:52:07.858" v="973" actId="255"/>
          <ac:spMkLst>
            <pc:docMk/>
            <pc:sldMk cId="2705926738" sldId="2145707274"/>
            <ac:spMk id="21" creationId="{11192949-67D0-4D85-A1D4-D7D16EAAF2C3}"/>
          </ac:spMkLst>
        </pc:spChg>
        <pc:spChg chg="add del">
          <ac:chgData name="Surbhi Gupta" userId="4cd92b39-496c-4ea1-b8de-864f8b027b89" providerId="ADAL" clId="{164EDF01-9AE8-457B-99EF-B3066172FDE1}" dt="2022-03-14T07:03:42.882" v="236"/>
          <ac:spMkLst>
            <pc:docMk/>
            <pc:sldMk cId="2705926738" sldId="2145707274"/>
            <ac:spMk id="22" creationId="{8EC681FA-BF5C-4A1E-9920-DC09801892D2}"/>
          </ac:spMkLst>
        </pc:spChg>
        <pc:spChg chg="add del mod">
          <ac:chgData name="Surbhi Gupta" userId="4cd92b39-496c-4ea1-b8de-864f8b027b89" providerId="ADAL" clId="{164EDF01-9AE8-457B-99EF-B3066172FDE1}" dt="2022-03-14T07:03:42.460" v="235"/>
          <ac:spMkLst>
            <pc:docMk/>
            <pc:sldMk cId="2705926738" sldId="2145707274"/>
            <ac:spMk id="23" creationId="{C8357E44-473C-4A0C-A0DB-2F2B67704607}"/>
          </ac:spMkLst>
        </pc:spChg>
        <pc:spChg chg="add del">
          <ac:chgData name="Surbhi Gupta" userId="4cd92b39-496c-4ea1-b8de-864f8b027b89" providerId="ADAL" clId="{164EDF01-9AE8-457B-99EF-B3066172FDE1}" dt="2022-03-14T07:03:46.948" v="238"/>
          <ac:spMkLst>
            <pc:docMk/>
            <pc:sldMk cId="2705926738" sldId="2145707274"/>
            <ac:spMk id="24" creationId="{A57B9A6C-BFB0-4424-94B7-85271AD6009E}"/>
          </ac:spMkLst>
        </pc:spChg>
        <pc:spChg chg="mod">
          <ac:chgData name="Surbhi Gupta" userId="4cd92b39-496c-4ea1-b8de-864f8b027b89" providerId="ADAL" clId="{164EDF01-9AE8-457B-99EF-B3066172FDE1}" dt="2022-03-14T18:54:39.510" v="992" actId="14100"/>
          <ac:spMkLst>
            <pc:docMk/>
            <pc:sldMk cId="2705926738" sldId="2145707274"/>
            <ac:spMk id="31" creationId="{07EA3C3B-BCEE-4B2B-856B-C11553D1A9C7}"/>
          </ac:spMkLst>
        </pc:spChg>
        <pc:spChg chg="mod ord">
          <ac:chgData name="Surbhi Gupta" userId="4cd92b39-496c-4ea1-b8de-864f8b027b89" providerId="ADAL" clId="{164EDF01-9AE8-457B-99EF-B3066172FDE1}" dt="2022-03-14T20:37:48.579" v="1042" actId="108"/>
          <ac:spMkLst>
            <pc:docMk/>
            <pc:sldMk cId="2705926738" sldId="2145707274"/>
            <ac:spMk id="33" creationId="{94DB5CBE-95AD-4FC6-8C7B-739B6EB97627}"/>
          </ac:spMkLst>
        </pc:spChg>
        <pc:spChg chg="add mod topLvl">
          <ac:chgData name="Surbhi Gupta" userId="4cd92b39-496c-4ea1-b8de-864f8b027b89" providerId="ADAL" clId="{164EDF01-9AE8-457B-99EF-B3066172FDE1}" dt="2022-03-14T18:57:56.228" v="1022" actId="1076"/>
          <ac:spMkLst>
            <pc:docMk/>
            <pc:sldMk cId="2705926738" sldId="2145707274"/>
            <ac:spMk id="35" creationId="{9C15303B-837C-4128-B4E4-EE6980FEF865}"/>
          </ac:spMkLst>
        </pc:spChg>
        <pc:spChg chg="add del mod">
          <ac:chgData name="Surbhi Gupta" userId="4cd92b39-496c-4ea1-b8de-864f8b027b89" providerId="ADAL" clId="{164EDF01-9AE8-457B-99EF-B3066172FDE1}" dt="2022-03-14T06:56:51.197" v="169" actId="478"/>
          <ac:spMkLst>
            <pc:docMk/>
            <pc:sldMk cId="2705926738" sldId="2145707274"/>
            <ac:spMk id="38" creationId="{3CF49D57-BF52-43AA-8F28-09F343F3426D}"/>
          </ac:spMkLst>
        </pc:spChg>
        <pc:spChg chg="add mod">
          <ac:chgData name="Surbhi Gupta" userId="4cd92b39-496c-4ea1-b8de-864f8b027b89" providerId="ADAL" clId="{164EDF01-9AE8-457B-99EF-B3066172FDE1}" dt="2022-03-14T10:08:04.086" v="338" actId="2711"/>
          <ac:spMkLst>
            <pc:docMk/>
            <pc:sldMk cId="2705926738" sldId="2145707274"/>
            <ac:spMk id="40" creationId="{E82BDAF5-14C5-443D-B997-D4F5D169C6A6}"/>
          </ac:spMkLst>
        </pc:spChg>
        <pc:spChg chg="del mod">
          <ac:chgData name="Surbhi Gupta" userId="4cd92b39-496c-4ea1-b8de-864f8b027b89" providerId="ADAL" clId="{164EDF01-9AE8-457B-99EF-B3066172FDE1}" dt="2022-03-14T06:55:48.628" v="148" actId="478"/>
          <ac:spMkLst>
            <pc:docMk/>
            <pc:sldMk cId="2705926738" sldId="2145707274"/>
            <ac:spMk id="44" creationId="{3EBB1D9E-8B13-4BFA-A265-E98369E14E9E}"/>
          </ac:spMkLst>
        </pc:spChg>
        <pc:spChg chg="del">
          <ac:chgData name="Surbhi Gupta" userId="4cd92b39-496c-4ea1-b8de-864f8b027b89" providerId="ADAL" clId="{164EDF01-9AE8-457B-99EF-B3066172FDE1}" dt="2022-03-14T06:55:50.052" v="149" actId="478"/>
          <ac:spMkLst>
            <pc:docMk/>
            <pc:sldMk cId="2705926738" sldId="2145707274"/>
            <ac:spMk id="45" creationId="{064E8694-81E8-45D3-ABEE-0270267179AD}"/>
          </ac:spMkLst>
        </pc:spChg>
        <pc:spChg chg="del">
          <ac:chgData name="Surbhi Gupta" userId="4cd92b39-496c-4ea1-b8de-864f8b027b89" providerId="ADAL" clId="{164EDF01-9AE8-457B-99EF-B3066172FDE1}" dt="2022-03-14T06:55:06.010" v="90" actId="478"/>
          <ac:spMkLst>
            <pc:docMk/>
            <pc:sldMk cId="2705926738" sldId="2145707274"/>
            <ac:spMk id="46" creationId="{3236656B-F58C-4E74-AF63-B3F1D01D8B45}"/>
          </ac:spMkLst>
        </pc:spChg>
        <pc:spChg chg="add mod">
          <ac:chgData name="Surbhi Gupta" userId="4cd92b39-496c-4ea1-b8de-864f8b027b89" providerId="ADAL" clId="{164EDF01-9AE8-457B-99EF-B3066172FDE1}" dt="2022-03-14T18:49:21.327" v="963" actId="1076"/>
          <ac:spMkLst>
            <pc:docMk/>
            <pc:sldMk cId="2705926738" sldId="2145707274"/>
            <ac:spMk id="47" creationId="{F05A7CAD-B01F-4C67-92E2-EC8910A4A71C}"/>
          </ac:spMkLst>
        </pc:spChg>
        <pc:spChg chg="del">
          <ac:chgData name="Surbhi Gupta" userId="4cd92b39-496c-4ea1-b8de-864f8b027b89" providerId="ADAL" clId="{164EDF01-9AE8-457B-99EF-B3066172FDE1}" dt="2022-03-14T06:55:45.672" v="145" actId="478"/>
          <ac:spMkLst>
            <pc:docMk/>
            <pc:sldMk cId="2705926738" sldId="2145707274"/>
            <ac:spMk id="48" creationId="{6DE0EEBC-C6D7-408D-8A05-EB79D69CE751}"/>
          </ac:spMkLst>
        </pc:spChg>
        <pc:spChg chg="del">
          <ac:chgData name="Surbhi Gupta" userId="4cd92b39-496c-4ea1-b8de-864f8b027b89" providerId="ADAL" clId="{164EDF01-9AE8-457B-99EF-B3066172FDE1}" dt="2022-03-14T06:55:11.078" v="91" actId="478"/>
          <ac:spMkLst>
            <pc:docMk/>
            <pc:sldMk cId="2705926738" sldId="2145707274"/>
            <ac:spMk id="49" creationId="{51557455-16C1-4BEA-AFD5-D5491B63BF6F}"/>
          </ac:spMkLst>
        </pc:spChg>
        <pc:spChg chg="mod ord">
          <ac:chgData name="Surbhi Gupta" userId="4cd92b39-496c-4ea1-b8de-864f8b027b89" providerId="ADAL" clId="{164EDF01-9AE8-457B-99EF-B3066172FDE1}" dt="2022-03-15T04:49:01.544" v="1070" actId="167"/>
          <ac:spMkLst>
            <pc:docMk/>
            <pc:sldMk cId="2705926738" sldId="2145707274"/>
            <ac:spMk id="50" creationId="{3886C967-42FA-4EF8-9DEA-4AF24ECC189E}"/>
          </ac:spMkLst>
        </pc:spChg>
        <pc:spChg chg="mod">
          <ac:chgData name="Surbhi Gupta" userId="4cd92b39-496c-4ea1-b8de-864f8b027b89" providerId="ADAL" clId="{164EDF01-9AE8-457B-99EF-B3066172FDE1}" dt="2022-03-14T10:08:04.086" v="338" actId="2711"/>
          <ac:spMkLst>
            <pc:docMk/>
            <pc:sldMk cId="2705926738" sldId="2145707274"/>
            <ac:spMk id="51" creationId="{35747CCF-4467-42A0-935E-53C882AC012E}"/>
          </ac:spMkLst>
        </pc:spChg>
        <pc:spChg chg="add del mod">
          <ac:chgData name="Surbhi Gupta" userId="4cd92b39-496c-4ea1-b8de-864f8b027b89" providerId="ADAL" clId="{164EDF01-9AE8-457B-99EF-B3066172FDE1}" dt="2022-03-14T17:19:09.142" v="754" actId="478"/>
          <ac:spMkLst>
            <pc:docMk/>
            <pc:sldMk cId="2705926738" sldId="2145707274"/>
            <ac:spMk id="52" creationId="{DF9847D7-6D16-4134-9414-BF3F5E1989A7}"/>
          </ac:spMkLst>
        </pc:spChg>
        <pc:spChg chg="add mod">
          <ac:chgData name="Surbhi Gupta" userId="4cd92b39-496c-4ea1-b8de-864f8b027b89" providerId="ADAL" clId="{164EDF01-9AE8-457B-99EF-B3066172FDE1}" dt="2022-03-14T18:49:45.228" v="965" actId="1076"/>
          <ac:spMkLst>
            <pc:docMk/>
            <pc:sldMk cId="2705926738" sldId="2145707274"/>
            <ac:spMk id="53" creationId="{213D6240-F005-477F-BE0F-71BA0B1AC9DF}"/>
          </ac:spMkLst>
        </pc:spChg>
        <pc:spChg chg="add del mod">
          <ac:chgData name="Surbhi Gupta" userId="4cd92b39-496c-4ea1-b8de-864f8b027b89" providerId="ADAL" clId="{164EDF01-9AE8-457B-99EF-B3066172FDE1}" dt="2022-03-14T17:35:23.077" v="838" actId="478"/>
          <ac:spMkLst>
            <pc:docMk/>
            <pc:sldMk cId="2705926738" sldId="2145707274"/>
            <ac:spMk id="54" creationId="{A7810345-59FE-4E3F-9C31-B2137B929E88}"/>
          </ac:spMkLst>
        </pc:spChg>
        <pc:spChg chg="add mod">
          <ac:chgData name="Surbhi Gupta" userId="4cd92b39-496c-4ea1-b8de-864f8b027b89" providerId="ADAL" clId="{164EDF01-9AE8-457B-99EF-B3066172FDE1}" dt="2022-03-14T18:53:11.100" v="982" actId="1076"/>
          <ac:spMkLst>
            <pc:docMk/>
            <pc:sldMk cId="2705926738" sldId="2145707274"/>
            <ac:spMk id="57" creationId="{FC22F057-8BD0-445C-A53A-D1A60C25A3B6}"/>
          </ac:spMkLst>
        </pc:spChg>
        <pc:spChg chg="add del mod">
          <ac:chgData name="Surbhi Gupta" userId="4cd92b39-496c-4ea1-b8de-864f8b027b89" providerId="ADAL" clId="{164EDF01-9AE8-457B-99EF-B3066172FDE1}" dt="2022-03-14T17:30:31.257" v="786" actId="478"/>
          <ac:spMkLst>
            <pc:docMk/>
            <pc:sldMk cId="2705926738" sldId="2145707274"/>
            <ac:spMk id="59" creationId="{3A08CC3D-13A9-41B7-A290-0A3A07F2FD64}"/>
          </ac:spMkLst>
        </pc:spChg>
        <pc:spChg chg="add del mod">
          <ac:chgData name="Surbhi Gupta" userId="4cd92b39-496c-4ea1-b8de-864f8b027b89" providerId="ADAL" clId="{164EDF01-9AE8-457B-99EF-B3066172FDE1}" dt="2022-03-14T17:30:43.490" v="789" actId="478"/>
          <ac:spMkLst>
            <pc:docMk/>
            <pc:sldMk cId="2705926738" sldId="2145707274"/>
            <ac:spMk id="63" creationId="{FBA53344-32CD-4F50-9B28-911F9DE24625}"/>
          </ac:spMkLst>
        </pc:spChg>
        <pc:spChg chg="mod">
          <ac:chgData name="Surbhi Gupta" userId="4cd92b39-496c-4ea1-b8de-864f8b027b89" providerId="ADAL" clId="{164EDF01-9AE8-457B-99EF-B3066172FDE1}" dt="2022-03-14T20:38:03.402" v="1043" actId="108"/>
          <ac:spMkLst>
            <pc:docMk/>
            <pc:sldMk cId="2705926738" sldId="2145707274"/>
            <ac:spMk id="65" creationId="{20B00786-2330-4F60-AEFD-545A4DAE0F4D}"/>
          </ac:spMkLst>
        </pc:spChg>
        <pc:spChg chg="add del mod">
          <ac:chgData name="Surbhi Gupta" userId="4cd92b39-496c-4ea1-b8de-864f8b027b89" providerId="ADAL" clId="{164EDF01-9AE8-457B-99EF-B3066172FDE1}" dt="2022-03-14T18:49:02.977" v="960" actId="478"/>
          <ac:spMkLst>
            <pc:docMk/>
            <pc:sldMk cId="2705926738" sldId="2145707274"/>
            <ac:spMk id="68" creationId="{F7794130-C524-45DD-8FA7-7E8BF0738ECA}"/>
          </ac:spMkLst>
        </pc:spChg>
        <pc:spChg chg="add mod">
          <ac:chgData name="Surbhi Gupta" userId="4cd92b39-496c-4ea1-b8de-864f8b027b89" providerId="ADAL" clId="{164EDF01-9AE8-457B-99EF-B3066172FDE1}" dt="2022-03-15T04:38:49.883" v="1069" actId="20577"/>
          <ac:spMkLst>
            <pc:docMk/>
            <pc:sldMk cId="2705926738" sldId="2145707274"/>
            <ac:spMk id="69" creationId="{EC852C63-EF80-41C2-805D-D65B08C739FF}"/>
          </ac:spMkLst>
        </pc:spChg>
        <pc:spChg chg="add mod">
          <ac:chgData name="Surbhi Gupta" userId="4cd92b39-496c-4ea1-b8de-864f8b027b89" providerId="ADAL" clId="{164EDF01-9AE8-457B-99EF-B3066172FDE1}" dt="2022-03-14T18:53:11.100" v="982" actId="1076"/>
          <ac:spMkLst>
            <pc:docMk/>
            <pc:sldMk cId="2705926738" sldId="2145707274"/>
            <ac:spMk id="71" creationId="{CC19A294-B240-4978-9C3D-91BE1A4F0CA4}"/>
          </ac:spMkLst>
        </pc:spChg>
        <pc:spChg chg="add mod">
          <ac:chgData name="Surbhi Gupta" userId="4cd92b39-496c-4ea1-b8de-864f8b027b89" providerId="ADAL" clId="{164EDF01-9AE8-457B-99EF-B3066172FDE1}" dt="2022-03-14T18:53:11.100" v="982" actId="1076"/>
          <ac:spMkLst>
            <pc:docMk/>
            <pc:sldMk cId="2705926738" sldId="2145707274"/>
            <ac:spMk id="72" creationId="{7BB72DDA-4ABC-4FF2-B8AF-708F4BF16050}"/>
          </ac:spMkLst>
        </pc:spChg>
        <pc:spChg chg="add mod">
          <ac:chgData name="Surbhi Gupta" userId="4cd92b39-496c-4ea1-b8de-864f8b027b89" providerId="ADAL" clId="{164EDF01-9AE8-457B-99EF-B3066172FDE1}" dt="2022-03-14T18:49:25.554" v="964" actId="1076"/>
          <ac:spMkLst>
            <pc:docMk/>
            <pc:sldMk cId="2705926738" sldId="2145707274"/>
            <ac:spMk id="73" creationId="{1F207C2B-FC32-45FD-8665-FEC0532C2A3E}"/>
          </ac:spMkLst>
        </pc:spChg>
        <pc:grpChg chg="mod">
          <ac:chgData name="Surbhi Gupta" userId="4cd92b39-496c-4ea1-b8de-864f8b027b89" providerId="ADAL" clId="{164EDF01-9AE8-457B-99EF-B3066172FDE1}" dt="2022-03-14T18:54:53.753" v="995" actId="1076"/>
          <ac:grpSpMkLst>
            <pc:docMk/>
            <pc:sldMk cId="2705926738" sldId="2145707274"/>
            <ac:grpSpMk id="18" creationId="{D4208702-DBD1-4641-AF5F-F3CA47BDB21E}"/>
          </ac:grpSpMkLst>
        </pc:grpChg>
        <pc:grpChg chg="add mod">
          <ac:chgData name="Surbhi Gupta" userId="4cd92b39-496c-4ea1-b8de-864f8b027b89" providerId="ADAL" clId="{164EDF01-9AE8-457B-99EF-B3066172FDE1}" dt="2022-03-14T18:56:01.364" v="1010" actId="1076"/>
          <ac:grpSpMkLst>
            <pc:docMk/>
            <pc:sldMk cId="2705926738" sldId="2145707274"/>
            <ac:grpSpMk id="7180" creationId="{01D94F8F-BE4C-4F8B-9A71-127650E17A16}"/>
          </ac:grpSpMkLst>
        </pc:grpChg>
        <pc:grpChg chg="add mod">
          <ac:chgData name="Surbhi Gupta" userId="4cd92b39-496c-4ea1-b8de-864f8b027b89" providerId="ADAL" clId="{164EDF01-9AE8-457B-99EF-B3066172FDE1}" dt="2022-03-14T18:56:40.898" v="1014" actId="1076"/>
          <ac:grpSpMkLst>
            <pc:docMk/>
            <pc:sldMk cId="2705926738" sldId="2145707274"/>
            <ac:grpSpMk id="7181" creationId="{2050A1E2-FFE2-45AC-8C02-9D1FB95583D1}"/>
          </ac:grpSpMkLst>
        </pc:grpChg>
        <pc:grpChg chg="add mod">
          <ac:chgData name="Surbhi Gupta" userId="4cd92b39-496c-4ea1-b8de-864f8b027b89" providerId="ADAL" clId="{164EDF01-9AE8-457B-99EF-B3066172FDE1}" dt="2022-03-14T20:30:23.309" v="1037" actId="1076"/>
          <ac:grpSpMkLst>
            <pc:docMk/>
            <pc:sldMk cId="2705926738" sldId="2145707274"/>
            <ac:grpSpMk id="7182" creationId="{6E5AF800-D017-47C8-A04B-8708C7FEEE1B}"/>
          </ac:grpSpMkLst>
        </pc:grpChg>
        <pc:grpChg chg="add del mod">
          <ac:chgData name="Surbhi Gupta" userId="4cd92b39-496c-4ea1-b8de-864f8b027b89" providerId="ADAL" clId="{164EDF01-9AE8-457B-99EF-B3066172FDE1}" dt="2022-03-14T18:57:45.508" v="1019" actId="165"/>
          <ac:grpSpMkLst>
            <pc:docMk/>
            <pc:sldMk cId="2705926738" sldId="2145707274"/>
            <ac:grpSpMk id="7183" creationId="{3B617D00-0744-4D5B-B0F5-992F311966E9}"/>
          </ac:grpSpMkLst>
        </pc:grpChg>
        <pc:grpChg chg="add mod">
          <ac:chgData name="Surbhi Gupta" userId="4cd92b39-496c-4ea1-b8de-864f8b027b89" providerId="ADAL" clId="{164EDF01-9AE8-457B-99EF-B3066172FDE1}" dt="2022-03-14T18:57:26.657" v="1018" actId="1076"/>
          <ac:grpSpMkLst>
            <pc:docMk/>
            <pc:sldMk cId="2705926738" sldId="2145707274"/>
            <ac:grpSpMk id="7184" creationId="{8F01CCAF-E041-4CC2-821B-83306AC80DD7}"/>
          </ac:grpSpMkLst>
        </pc:grpChg>
        <pc:grpChg chg="add">
          <ac:chgData name="Surbhi Gupta" userId="4cd92b39-496c-4ea1-b8de-864f8b027b89" providerId="ADAL" clId="{164EDF01-9AE8-457B-99EF-B3066172FDE1}" dt="2022-03-14T18:58:00.246" v="1023" actId="164"/>
          <ac:grpSpMkLst>
            <pc:docMk/>
            <pc:sldMk cId="2705926738" sldId="2145707274"/>
            <ac:grpSpMk id="7185" creationId="{8F025905-0189-46A7-A992-3C37AA967B65}"/>
          </ac:grpSpMkLst>
        </pc:grpChg>
        <pc:picChg chg="mod">
          <ac:chgData name="Surbhi Gupta" userId="4cd92b39-496c-4ea1-b8de-864f8b027b89" providerId="ADAL" clId="{164EDF01-9AE8-457B-99EF-B3066172FDE1}" dt="2022-03-14T18:55:33.780" v="1004" actId="14100"/>
          <ac:picMkLst>
            <pc:docMk/>
            <pc:sldMk cId="2705926738" sldId="2145707274"/>
            <ac:picMk id="2" creationId="{48EED9AB-2838-4187-9950-8E0F82A96885}"/>
          </ac:picMkLst>
        </pc:picChg>
        <pc:picChg chg="add mod topLvl">
          <ac:chgData name="Surbhi Gupta" userId="4cd92b39-496c-4ea1-b8de-864f8b027b89" providerId="ADAL" clId="{164EDF01-9AE8-457B-99EF-B3066172FDE1}" dt="2022-03-14T18:57:51.327" v="1021" actId="1076"/>
          <ac:picMkLst>
            <pc:docMk/>
            <pc:sldMk cId="2705926738" sldId="2145707274"/>
            <ac:picMk id="6" creationId="{81185491-5402-49A7-BAC1-5CC4C961DE05}"/>
          </ac:picMkLst>
        </pc:picChg>
        <pc:picChg chg="mod">
          <ac:chgData name="Surbhi Gupta" userId="4cd92b39-496c-4ea1-b8de-864f8b027b89" providerId="ADAL" clId="{164EDF01-9AE8-457B-99EF-B3066172FDE1}" dt="2022-03-14T18:54:31.418" v="990" actId="14100"/>
          <ac:picMkLst>
            <pc:docMk/>
            <pc:sldMk cId="2705926738" sldId="2145707274"/>
            <ac:picMk id="9" creationId="{DC8F86DB-B4DB-4FC8-8D57-CF5B9F7CF5CD}"/>
          </ac:picMkLst>
        </pc:picChg>
        <pc:picChg chg="mod">
          <ac:chgData name="Surbhi Gupta" userId="4cd92b39-496c-4ea1-b8de-864f8b027b89" providerId="ADAL" clId="{164EDF01-9AE8-457B-99EF-B3066172FDE1}" dt="2022-03-14T18:54:21.145" v="988" actId="14100"/>
          <ac:picMkLst>
            <pc:docMk/>
            <pc:sldMk cId="2705926738" sldId="2145707274"/>
            <ac:picMk id="12" creationId="{FB261612-0A98-48EA-BF0C-A17F7D85AA1A}"/>
          </ac:picMkLst>
        </pc:picChg>
        <pc:picChg chg="mod">
          <ac:chgData name="Surbhi Gupta" userId="4cd92b39-496c-4ea1-b8de-864f8b027b89" providerId="ADAL" clId="{164EDF01-9AE8-457B-99EF-B3066172FDE1}" dt="2022-03-14T06:54:55.987" v="88" actId="207"/>
          <ac:picMkLst>
            <pc:docMk/>
            <pc:sldMk cId="2705926738" sldId="2145707274"/>
            <ac:picMk id="19" creationId="{690CDEF2-AE6E-4F88-AE45-2C3DA2F9B2D4}"/>
          </ac:picMkLst>
        </pc:picChg>
        <pc:picChg chg="add del mod">
          <ac:chgData name="Surbhi Gupta" userId="4cd92b39-496c-4ea1-b8de-864f8b027b89" providerId="ADAL" clId="{164EDF01-9AE8-457B-99EF-B3066172FDE1}" dt="2022-03-14T17:07:57.813" v="512" actId="478"/>
          <ac:picMkLst>
            <pc:docMk/>
            <pc:sldMk cId="2705926738" sldId="2145707274"/>
            <ac:picMk id="26" creationId="{BD191257-D54E-4285-A9DE-4CFD48421F72}"/>
          </ac:picMkLst>
        </pc:picChg>
        <pc:picChg chg="del">
          <ac:chgData name="Surbhi Gupta" userId="4cd92b39-496c-4ea1-b8de-864f8b027b89" providerId="ADAL" clId="{164EDF01-9AE8-457B-99EF-B3066172FDE1}" dt="2022-03-14T06:55:11.078" v="91" actId="478"/>
          <ac:picMkLst>
            <pc:docMk/>
            <pc:sldMk cId="2705926738" sldId="2145707274"/>
            <ac:picMk id="29" creationId="{CABCB699-5314-439F-93CC-A2824F450E2D}"/>
          </ac:picMkLst>
        </pc:picChg>
        <pc:picChg chg="del">
          <ac:chgData name="Surbhi Gupta" userId="4cd92b39-496c-4ea1-b8de-864f8b027b89" providerId="ADAL" clId="{164EDF01-9AE8-457B-99EF-B3066172FDE1}" dt="2022-03-14T06:55:06.010" v="90" actId="478"/>
          <ac:picMkLst>
            <pc:docMk/>
            <pc:sldMk cId="2705926738" sldId="2145707274"/>
            <ac:picMk id="34" creationId="{0E582D34-6478-4E58-8DCA-34B93143F2B2}"/>
          </ac:picMkLst>
        </pc:picChg>
        <pc:picChg chg="del">
          <ac:chgData name="Surbhi Gupta" userId="4cd92b39-496c-4ea1-b8de-864f8b027b89" providerId="ADAL" clId="{164EDF01-9AE8-457B-99EF-B3066172FDE1}" dt="2022-03-14T06:55:11.078" v="91" actId="478"/>
          <ac:picMkLst>
            <pc:docMk/>
            <pc:sldMk cId="2705926738" sldId="2145707274"/>
            <ac:picMk id="37" creationId="{38F07B1C-ED0A-49BD-B922-B85DE8E9AA3B}"/>
          </ac:picMkLst>
        </pc:picChg>
        <pc:picChg chg="del">
          <ac:chgData name="Surbhi Gupta" userId="4cd92b39-496c-4ea1-b8de-864f8b027b89" providerId="ADAL" clId="{164EDF01-9AE8-457B-99EF-B3066172FDE1}" dt="2022-03-14T06:55:11.078" v="91" actId="478"/>
          <ac:picMkLst>
            <pc:docMk/>
            <pc:sldMk cId="2705926738" sldId="2145707274"/>
            <ac:picMk id="39" creationId="{1A929338-4913-4B58-AC09-9F12E72FEFB9}"/>
          </ac:picMkLst>
        </pc:picChg>
        <pc:picChg chg="del">
          <ac:chgData name="Surbhi Gupta" userId="4cd92b39-496c-4ea1-b8de-864f8b027b89" providerId="ADAL" clId="{164EDF01-9AE8-457B-99EF-B3066172FDE1}" dt="2022-03-14T06:55:11.078" v="91" actId="478"/>
          <ac:picMkLst>
            <pc:docMk/>
            <pc:sldMk cId="2705926738" sldId="2145707274"/>
            <ac:picMk id="41" creationId="{512CBF91-4E05-4CAE-8FF9-7B9D87DBC16B}"/>
          </ac:picMkLst>
        </pc:picChg>
        <pc:picChg chg="del">
          <ac:chgData name="Surbhi Gupta" userId="4cd92b39-496c-4ea1-b8de-864f8b027b89" providerId="ADAL" clId="{164EDF01-9AE8-457B-99EF-B3066172FDE1}" dt="2022-03-14T06:55:11.078" v="91" actId="478"/>
          <ac:picMkLst>
            <pc:docMk/>
            <pc:sldMk cId="2705926738" sldId="2145707274"/>
            <ac:picMk id="42" creationId="{F0BDD0BF-CE0D-4A0E-9D49-DD76CC215BE2}"/>
          </ac:picMkLst>
        </pc:picChg>
        <pc:picChg chg="add mod">
          <ac:chgData name="Surbhi Gupta" userId="4cd92b39-496c-4ea1-b8de-864f8b027b89" providerId="ADAL" clId="{164EDF01-9AE8-457B-99EF-B3066172FDE1}" dt="2022-03-14T19:02:53.649" v="1034" actId="1076"/>
          <ac:picMkLst>
            <pc:docMk/>
            <pc:sldMk cId="2705926738" sldId="2145707274"/>
            <ac:picMk id="1026" creationId="{B00DD22E-9A37-40B4-9192-E393EF01DEE8}"/>
          </ac:picMkLst>
        </pc:picChg>
        <pc:picChg chg="add mod">
          <ac:chgData name="Surbhi Gupta" userId="4cd92b39-496c-4ea1-b8de-864f8b027b89" providerId="ADAL" clId="{164EDF01-9AE8-457B-99EF-B3066172FDE1}" dt="2022-03-14T18:53:11.100" v="982" actId="1076"/>
          <ac:picMkLst>
            <pc:docMk/>
            <pc:sldMk cId="2705926738" sldId="2145707274"/>
            <ac:picMk id="7168" creationId="{276C8A4C-0EA9-4228-AC81-3980D5DFB98C}"/>
          </ac:picMkLst>
        </pc:picChg>
        <pc:picChg chg="add mod">
          <ac:chgData name="Surbhi Gupta" userId="4cd92b39-496c-4ea1-b8de-864f8b027b89" providerId="ADAL" clId="{164EDF01-9AE8-457B-99EF-B3066172FDE1}" dt="2022-03-14T18:53:11.100" v="982" actId="1076"/>
          <ac:picMkLst>
            <pc:docMk/>
            <pc:sldMk cId="2705926738" sldId="2145707274"/>
            <ac:picMk id="7172" creationId="{8EEEBE7D-014C-477F-9067-F5829C98ADB1}"/>
          </ac:picMkLst>
        </pc:picChg>
        <pc:picChg chg="del mod">
          <ac:chgData name="Surbhi Gupta" userId="4cd92b39-496c-4ea1-b8de-864f8b027b89" providerId="ADAL" clId="{164EDF01-9AE8-457B-99EF-B3066172FDE1}" dt="2022-03-14T12:45:54.783" v="342" actId="478"/>
          <ac:picMkLst>
            <pc:docMk/>
            <pc:sldMk cId="2705926738" sldId="2145707274"/>
            <ac:picMk id="7174" creationId="{A04213B0-F124-41DA-B2B7-3DAA93EA6EDD}"/>
          </ac:picMkLst>
        </pc:picChg>
        <pc:picChg chg="add del mod">
          <ac:chgData name="Surbhi Gupta" userId="4cd92b39-496c-4ea1-b8de-864f8b027b89" providerId="ADAL" clId="{164EDF01-9AE8-457B-99EF-B3066172FDE1}" dt="2022-03-14T17:17:28.365" v="703" actId="478"/>
          <ac:picMkLst>
            <pc:docMk/>
            <pc:sldMk cId="2705926738" sldId="2145707274"/>
            <ac:picMk id="7176" creationId="{2D1D3E4D-993D-4182-BC46-1030A49F5F13}"/>
          </ac:picMkLst>
        </pc:picChg>
        <pc:picChg chg="add mod">
          <ac:chgData name="Surbhi Gupta" userId="4cd92b39-496c-4ea1-b8de-864f8b027b89" providerId="ADAL" clId="{164EDF01-9AE8-457B-99EF-B3066172FDE1}" dt="2022-03-14T18:53:11.100" v="982" actId="1076"/>
          <ac:picMkLst>
            <pc:docMk/>
            <pc:sldMk cId="2705926738" sldId="2145707274"/>
            <ac:picMk id="7178" creationId="{1CD58CA5-73DB-4BE5-AF60-D174B6F0A68F}"/>
          </ac:picMkLst>
        </pc:picChg>
        <pc:picChg chg="add mod">
          <ac:chgData name="Surbhi Gupta" userId="4cd92b39-496c-4ea1-b8de-864f8b027b89" providerId="ADAL" clId="{164EDF01-9AE8-457B-99EF-B3066172FDE1}" dt="2022-03-14T17:35:45.274" v="841" actId="1076"/>
          <ac:picMkLst>
            <pc:docMk/>
            <pc:sldMk cId="2705926738" sldId="2145707274"/>
            <ac:picMk id="7179" creationId="{A96C088D-C357-435C-86AF-5A60EF749330}"/>
          </ac:picMkLst>
        </pc:picChg>
        <pc:picChg chg="add mod">
          <ac:chgData name="Surbhi Gupta" userId="4cd92b39-496c-4ea1-b8de-864f8b027b89" providerId="ADAL" clId="{164EDF01-9AE8-457B-99EF-B3066172FDE1}" dt="2022-03-14T19:00:48.730" v="1031" actId="1076"/>
          <ac:picMkLst>
            <pc:docMk/>
            <pc:sldMk cId="2705926738" sldId="2145707274"/>
            <ac:picMk id="7187" creationId="{44577A9B-9B83-46DC-A452-5330220B7D28}"/>
          </ac:picMkLst>
        </pc:picChg>
      </pc:sldChg>
      <pc:sldChg chg="add del">
        <pc:chgData name="Surbhi Gupta" userId="4cd92b39-496c-4ea1-b8de-864f8b027b89" providerId="ADAL" clId="{164EDF01-9AE8-457B-99EF-B3066172FDE1}" dt="2022-03-14T08:24:57.450" v="305" actId="47"/>
        <pc:sldMkLst>
          <pc:docMk/>
          <pc:sldMk cId="3749868779" sldId="2145707275"/>
        </pc:sldMkLst>
      </pc:sldChg>
    </pc:docChg>
  </pc:docChgLst>
  <pc:docChgLst>
    <pc:chgData name="Patrick Rodgers" userId="d219dede-d6b3-4097-a769-454d84f039e8" providerId="ADAL" clId="{CE87F6D8-7DEA-4C9F-B2CD-FE4888C56E32}"/>
    <pc:docChg chg="undo custSel modSld">
      <pc:chgData name="Patrick Rodgers" userId="d219dede-d6b3-4097-a769-454d84f039e8" providerId="ADAL" clId="{CE87F6D8-7DEA-4C9F-B2CD-FE4888C56E32}" dt="2021-02-11T14:51:41.675" v="37" actId="5793"/>
      <pc:docMkLst>
        <pc:docMk/>
      </pc:docMkLst>
      <pc:sldChg chg="modSp mod">
        <pc:chgData name="Patrick Rodgers" userId="d219dede-d6b3-4097-a769-454d84f039e8" providerId="ADAL" clId="{CE87F6D8-7DEA-4C9F-B2CD-FE4888C56E32}" dt="2021-02-11T14:51:41.675" v="37" actId="5793"/>
        <pc:sldMkLst>
          <pc:docMk/>
          <pc:sldMk cId="2877399898" sldId="1623"/>
        </pc:sldMkLst>
        <pc:spChg chg="mod">
          <ac:chgData name="Patrick Rodgers" userId="d219dede-d6b3-4097-a769-454d84f039e8" providerId="ADAL" clId="{CE87F6D8-7DEA-4C9F-B2CD-FE4888C56E32}" dt="2021-02-11T14:51:41.675" v="37" actId="5793"/>
          <ac:spMkLst>
            <pc:docMk/>
            <pc:sldMk cId="2877399898" sldId="1623"/>
            <ac:spMk id="3" creationId="{CBDC9C38-872E-4048-96FE-C321FEF21EC1}"/>
          </ac:spMkLst>
        </pc:spChg>
        <pc:spChg chg="mod">
          <ac:chgData name="Patrick Rodgers" userId="d219dede-d6b3-4097-a769-454d84f039e8" providerId="ADAL" clId="{CE87F6D8-7DEA-4C9F-B2CD-FE4888C56E32}" dt="2021-02-11T14:50:15.788" v="1" actId="1076"/>
          <ac:spMkLst>
            <pc:docMk/>
            <pc:sldMk cId="2877399898" sldId="1623"/>
            <ac:spMk id="18" creationId="{208A9E92-9D85-4055-8803-5F202D4A3C5B}"/>
          </ac:spMkLst>
        </pc:spChg>
      </pc:sldChg>
    </pc:docChg>
  </pc:docChgLst>
  <pc:docChgLst>
    <pc:chgData name="David Warner" userId="S::davidwarner@microsoft.com::51ffa14d-fdfd-4571-a787-ad4b3bb92711" providerId="AD" clId="Web-{45A1B9D7-35CC-4B09-AE39-22B2BB5F23E8}"/>
    <pc:docChg chg="modSld">
      <pc:chgData name="David Warner" userId="S::davidwarner@microsoft.com::51ffa14d-fdfd-4571-a787-ad4b3bb92711" providerId="AD" clId="Web-{45A1B9D7-35CC-4B09-AE39-22B2BB5F23E8}" dt="2022-05-30T20:24:04.932" v="50" actId="20577"/>
      <pc:docMkLst>
        <pc:docMk/>
      </pc:docMkLst>
      <pc:sldChg chg="delSp modSp">
        <pc:chgData name="David Warner" userId="S::davidwarner@microsoft.com::51ffa14d-fdfd-4571-a787-ad4b3bb92711" providerId="AD" clId="Web-{45A1B9D7-35CC-4B09-AE39-22B2BB5F23E8}" dt="2022-05-30T20:24:04.932" v="50" actId="20577"/>
        <pc:sldMkLst>
          <pc:docMk/>
          <pc:sldMk cId="1812315545" sldId="2134805597"/>
        </pc:sldMkLst>
        <pc:spChg chg="del">
          <ac:chgData name="David Warner" userId="S::davidwarner@microsoft.com::51ffa14d-fdfd-4571-a787-ad4b3bb92711" providerId="AD" clId="Web-{45A1B9D7-35CC-4B09-AE39-22B2BB5F23E8}" dt="2022-05-30T20:23:26.383" v="0"/>
          <ac:spMkLst>
            <pc:docMk/>
            <pc:sldMk cId="1812315545" sldId="2134805597"/>
            <ac:spMk id="4" creationId="{D5126A69-3167-5B96-18C3-4815CD6EF09D}"/>
          </ac:spMkLst>
        </pc:spChg>
        <pc:spChg chg="mod">
          <ac:chgData name="David Warner" userId="S::davidwarner@microsoft.com::51ffa14d-fdfd-4571-a787-ad4b3bb92711" providerId="AD" clId="Web-{45A1B9D7-35CC-4B09-AE39-22B2BB5F23E8}" dt="2022-05-30T20:24:04.932" v="50"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23716859-55D2-4A93-AAD3-E44308F546ED}"/>
    <pc:docChg chg="modSld">
      <pc:chgData name="David Warner" userId="S::david_dwarnerii.com#ext#@microsoft.onmicrosoft.com::acafcf14-4098-4a83-9425-e73571277a06" providerId="AD" clId="Web-{23716859-55D2-4A93-AAD3-E44308F546ED}" dt="2022-01-25T01:22:33.945" v="23"/>
      <pc:docMkLst>
        <pc:docMk/>
      </pc:docMkLst>
      <pc:sldChg chg="delSp modSp">
        <pc:chgData name="David Warner" userId="S::david_dwarnerii.com#ext#@microsoft.onmicrosoft.com::acafcf14-4098-4a83-9425-e73571277a06" providerId="AD" clId="Web-{23716859-55D2-4A93-AAD3-E44308F546ED}" dt="2022-01-25T01:22:33.945" v="23"/>
        <pc:sldMkLst>
          <pc:docMk/>
          <pc:sldMk cId="1812315545" sldId="2134805597"/>
        </pc:sldMkLst>
        <pc:spChg chg="del mod">
          <ac:chgData name="David Warner" userId="S::david_dwarnerii.com#ext#@microsoft.onmicrosoft.com::acafcf14-4098-4a83-9425-e73571277a06" providerId="AD" clId="Web-{23716859-55D2-4A93-AAD3-E44308F546ED}" dt="2022-01-25T01:22:33.945" v="23"/>
          <ac:spMkLst>
            <pc:docMk/>
            <pc:sldMk cId="1812315545" sldId="2134805597"/>
            <ac:spMk id="2" creationId="{3772B3C0-8406-464A-8DB2-F25939556629}"/>
          </ac:spMkLst>
        </pc:spChg>
        <pc:spChg chg="mod">
          <ac:chgData name="David Warner" userId="S::david_dwarnerii.com#ext#@microsoft.onmicrosoft.com::acafcf14-4098-4a83-9425-e73571277a06" providerId="AD" clId="Web-{23716859-55D2-4A93-AAD3-E44308F546ED}" dt="2022-01-25T01:22:30.133" v="21" actId="20577"/>
          <ac:spMkLst>
            <pc:docMk/>
            <pc:sldMk cId="1812315545" sldId="2134805597"/>
            <ac:spMk id="10" creationId="{16E1CB8C-122B-4C5A-8724-D74AEC2B5DEC}"/>
          </ac:spMkLst>
        </pc:spChg>
      </pc:sldChg>
    </pc:docChg>
  </pc:docChgLst>
  <pc:docChgLst>
    <pc:chgData name="David Warner" userId="S::davidwarner@microsoft.com::51ffa14d-fdfd-4571-a787-ad4b3bb92711" providerId="AD" clId="Web-{896CD847-EF75-411F-85FA-4840C352FC49}"/>
    <pc:docChg chg="modSld">
      <pc:chgData name="David Warner" userId="S::davidwarner@microsoft.com::51ffa14d-fdfd-4571-a787-ad4b3bb92711" providerId="AD" clId="Web-{896CD847-EF75-411F-85FA-4840C352FC49}" dt="2022-04-25T15:17:22.058" v="1" actId="20577"/>
      <pc:docMkLst>
        <pc:docMk/>
      </pc:docMkLst>
      <pc:sldChg chg="modSp">
        <pc:chgData name="David Warner" userId="S::davidwarner@microsoft.com::51ffa14d-fdfd-4571-a787-ad4b3bb92711" providerId="AD" clId="Web-{896CD847-EF75-411F-85FA-4840C352FC49}" dt="2022-04-25T15:17:22.058" v="1" actId="20577"/>
        <pc:sldMkLst>
          <pc:docMk/>
          <pc:sldMk cId="1812315545" sldId="2134805597"/>
        </pc:sldMkLst>
        <pc:spChg chg="mod">
          <ac:chgData name="David Warner" userId="S::davidwarner@microsoft.com::51ffa14d-fdfd-4571-a787-ad4b3bb92711" providerId="AD" clId="Web-{896CD847-EF75-411F-85FA-4840C352FC49}" dt="2022-04-25T15:17:22.058" v="1" actId="20577"/>
          <ac:spMkLst>
            <pc:docMk/>
            <pc:sldMk cId="1812315545" sldId="2134805597"/>
            <ac:spMk id="2" creationId="{1876012C-E1FE-2A84-F418-650988D9B0A0}"/>
          </ac:spMkLst>
        </pc:spChg>
      </pc:sldChg>
    </pc:docChg>
  </pc:docChgLst>
  <pc:docChgLst>
    <pc:chgData name="Wajeed Shaikh" userId="943a82b8-fdb9-4dbf-aa6c-31e37bb9aed6" providerId="ADAL" clId="{E02DB2DE-B0E5-4743-81B2-BE599A41AE1D}"/>
    <pc:docChg chg="undo custSel modSld">
      <pc:chgData name="Wajeed Shaikh" userId="943a82b8-fdb9-4dbf-aa6c-31e37bb9aed6" providerId="ADAL" clId="{E02DB2DE-B0E5-4743-81B2-BE599A41AE1D}" dt="2022-04-05T11:25:22.973" v="219" actId="20577"/>
      <pc:docMkLst>
        <pc:docMk/>
      </pc:docMkLst>
      <pc:sldChg chg="addSp delSp modSp mod modNotesTx">
        <pc:chgData name="Wajeed Shaikh" userId="943a82b8-fdb9-4dbf-aa6c-31e37bb9aed6" providerId="ADAL" clId="{E02DB2DE-B0E5-4743-81B2-BE599A41AE1D}" dt="2022-04-05T11:25:22.973" v="219" actId="20577"/>
        <pc:sldMkLst>
          <pc:docMk/>
          <pc:sldMk cId="1247101359" sldId="2145707276"/>
        </pc:sldMkLst>
        <pc:spChg chg="add del mod">
          <ac:chgData name="Wajeed Shaikh" userId="943a82b8-fdb9-4dbf-aa6c-31e37bb9aed6" providerId="ADAL" clId="{E02DB2DE-B0E5-4743-81B2-BE599A41AE1D}" dt="2022-04-05T11:17:29.311" v="106" actId="478"/>
          <ac:spMkLst>
            <pc:docMk/>
            <pc:sldMk cId="1247101359" sldId="2145707276"/>
            <ac:spMk id="14" creationId="{CF31DEA8-ECD9-8206-ED91-AF62871C79CA}"/>
          </ac:spMkLst>
        </pc:spChg>
        <pc:spChg chg="mod ord">
          <ac:chgData name="Wajeed Shaikh" userId="943a82b8-fdb9-4dbf-aa6c-31e37bb9aed6" providerId="ADAL" clId="{E02DB2DE-B0E5-4743-81B2-BE599A41AE1D}" dt="2022-04-05T11:17:57.452" v="111" actId="1076"/>
          <ac:spMkLst>
            <pc:docMk/>
            <pc:sldMk cId="1247101359" sldId="2145707276"/>
            <ac:spMk id="23" creationId="{A2450CC2-0D85-43EC-8DA3-595A6ED0E98F}"/>
          </ac:spMkLst>
        </pc:spChg>
        <pc:spChg chg="add mod">
          <ac:chgData name="Wajeed Shaikh" userId="943a82b8-fdb9-4dbf-aa6c-31e37bb9aed6" providerId="ADAL" clId="{E02DB2DE-B0E5-4743-81B2-BE599A41AE1D}" dt="2022-04-05T11:25:06.970" v="200" actId="20577"/>
          <ac:spMkLst>
            <pc:docMk/>
            <pc:sldMk cId="1247101359" sldId="2145707276"/>
            <ac:spMk id="34" creationId="{806D5C58-48E5-45BA-A045-EC429FE28F72}"/>
          </ac:spMkLst>
        </pc:spChg>
        <pc:spChg chg="add mod">
          <ac:chgData name="Wajeed Shaikh" userId="943a82b8-fdb9-4dbf-aa6c-31e37bb9aed6" providerId="ADAL" clId="{E02DB2DE-B0E5-4743-81B2-BE599A41AE1D}" dt="2022-04-05T11:21:50.144" v="121" actId="113"/>
          <ac:spMkLst>
            <pc:docMk/>
            <pc:sldMk cId="1247101359" sldId="2145707276"/>
            <ac:spMk id="36" creationId="{CC349540-EF20-DA46-EFFE-CE3FBB8EC5AF}"/>
          </ac:spMkLst>
        </pc:spChg>
        <pc:spChg chg="add mod">
          <ac:chgData name="Wajeed Shaikh" userId="943a82b8-fdb9-4dbf-aa6c-31e37bb9aed6" providerId="ADAL" clId="{E02DB2DE-B0E5-4743-81B2-BE599A41AE1D}" dt="2022-04-05T11:21:52.080" v="122" actId="113"/>
          <ac:spMkLst>
            <pc:docMk/>
            <pc:sldMk cId="1247101359" sldId="2145707276"/>
            <ac:spMk id="39" creationId="{B245FC4C-0E04-B11A-D05E-36A21827F5DE}"/>
          </ac:spMkLst>
        </pc:spChg>
        <pc:spChg chg="del">
          <ac:chgData name="Wajeed Shaikh" userId="943a82b8-fdb9-4dbf-aa6c-31e37bb9aed6" providerId="ADAL" clId="{E02DB2DE-B0E5-4743-81B2-BE599A41AE1D}" dt="2022-04-05T11:08:08.627" v="59" actId="478"/>
          <ac:spMkLst>
            <pc:docMk/>
            <pc:sldMk cId="1247101359" sldId="2145707276"/>
            <ac:spMk id="44" creationId="{9E473C1C-4D75-442E-AB1B-6D52056EEBFF}"/>
          </ac:spMkLst>
        </pc:spChg>
        <pc:spChg chg="mod">
          <ac:chgData name="Wajeed Shaikh" userId="943a82b8-fdb9-4dbf-aa6c-31e37bb9aed6" providerId="ADAL" clId="{E02DB2DE-B0E5-4743-81B2-BE599A41AE1D}" dt="2022-04-05T11:25:22.973" v="219" actId="20577"/>
          <ac:spMkLst>
            <pc:docMk/>
            <pc:sldMk cId="1247101359" sldId="2145707276"/>
            <ac:spMk id="48" creationId="{D8D11F0F-488F-4FA5-9758-85820910E7BA}"/>
          </ac:spMkLst>
        </pc:spChg>
        <pc:spChg chg="del">
          <ac:chgData name="Wajeed Shaikh" userId="943a82b8-fdb9-4dbf-aa6c-31e37bb9aed6" providerId="ADAL" clId="{E02DB2DE-B0E5-4743-81B2-BE599A41AE1D}" dt="2022-04-05T11:15:25.718" v="66" actId="478"/>
          <ac:spMkLst>
            <pc:docMk/>
            <pc:sldMk cId="1247101359" sldId="2145707276"/>
            <ac:spMk id="49" creationId="{B4EE4635-772B-4BD9-80CE-7BABEA8E2509}"/>
          </ac:spMkLst>
        </pc:spChg>
        <pc:spChg chg="mod">
          <ac:chgData name="Wajeed Shaikh" userId="943a82b8-fdb9-4dbf-aa6c-31e37bb9aed6" providerId="ADAL" clId="{E02DB2DE-B0E5-4743-81B2-BE599A41AE1D}" dt="2022-04-05T11:04:45.064" v="42" actId="6549"/>
          <ac:spMkLst>
            <pc:docMk/>
            <pc:sldMk cId="1247101359" sldId="2145707276"/>
            <ac:spMk id="65" creationId="{20B00786-2330-4F60-AEFD-545A4DAE0F4D}"/>
          </ac:spMkLst>
        </pc:spChg>
        <pc:picChg chg="del">
          <ac:chgData name="Wajeed Shaikh" userId="943a82b8-fdb9-4dbf-aa6c-31e37bb9aed6" providerId="ADAL" clId="{E02DB2DE-B0E5-4743-81B2-BE599A41AE1D}" dt="2022-04-05T11:08:02.400" v="58" actId="478"/>
          <ac:picMkLst>
            <pc:docMk/>
            <pc:sldMk cId="1247101359" sldId="2145707276"/>
            <ac:picMk id="5" creationId="{F5C3FD1A-6E39-479B-A8E8-C5712E35E0EA}"/>
          </ac:picMkLst>
        </pc:picChg>
        <pc:picChg chg="add mod">
          <ac:chgData name="Wajeed Shaikh" userId="943a82b8-fdb9-4dbf-aa6c-31e37bb9aed6" providerId="ADAL" clId="{E02DB2DE-B0E5-4743-81B2-BE599A41AE1D}" dt="2022-04-05T11:16:46.709" v="96" actId="1076"/>
          <ac:picMkLst>
            <pc:docMk/>
            <pc:sldMk cId="1247101359" sldId="2145707276"/>
            <ac:picMk id="1026" creationId="{92D0A6CB-3AED-9463-F6A1-FDF670DD49C1}"/>
          </ac:picMkLst>
        </pc:picChg>
        <pc:picChg chg="add mod">
          <ac:chgData name="Wajeed Shaikh" userId="943a82b8-fdb9-4dbf-aa6c-31e37bb9aed6" providerId="ADAL" clId="{E02DB2DE-B0E5-4743-81B2-BE599A41AE1D}" dt="2022-04-05T11:17:46.267" v="109" actId="1076"/>
          <ac:picMkLst>
            <pc:docMk/>
            <pc:sldMk cId="1247101359" sldId="2145707276"/>
            <ac:picMk id="1028" creationId="{93A45B48-309F-9ECF-187F-995D3AEAC85C}"/>
          </ac:picMkLst>
        </pc:picChg>
      </pc:sldChg>
    </pc:docChg>
  </pc:docChgLst>
  <pc:docChgLst>
    <pc:chgData name="David Warner" userId="S::david_dwarnerii.com#ext#@microsoft.onmicrosoft.com::acafcf14-4098-4a83-9425-e73571277a06" providerId="AD" clId="Web-{C5D6DCE5-6265-4829-B08B-8799C2D7390F}"/>
    <pc:docChg chg="modSld">
      <pc:chgData name="David Warner" userId="S::david_dwarnerii.com#ext#@microsoft.onmicrosoft.com::acafcf14-4098-4a83-9425-e73571277a06" providerId="AD" clId="Web-{C5D6DCE5-6265-4829-B08B-8799C2D7390F}" dt="2021-09-22T22:20:48.422" v="0" actId="1076"/>
      <pc:docMkLst>
        <pc:docMk/>
      </pc:docMkLst>
      <pc:sldChg chg="modSp">
        <pc:chgData name="David Warner" userId="S::david_dwarnerii.com#ext#@microsoft.onmicrosoft.com::acafcf14-4098-4a83-9425-e73571277a06" providerId="AD" clId="Web-{C5D6DCE5-6265-4829-B08B-8799C2D7390F}" dt="2021-09-22T22:20:48.422" v="0" actId="1076"/>
        <pc:sldMkLst>
          <pc:docMk/>
          <pc:sldMk cId="357588276" sldId="2076136388"/>
        </pc:sldMkLst>
        <pc:spChg chg="mod">
          <ac:chgData name="David Warner" userId="S::david_dwarnerii.com#ext#@microsoft.onmicrosoft.com::acafcf14-4098-4a83-9425-e73571277a06" providerId="AD" clId="Web-{C5D6DCE5-6265-4829-B08B-8799C2D7390F}" dt="2021-09-22T22:20:48.422" v="0" actId="1076"/>
          <ac:spMkLst>
            <pc:docMk/>
            <pc:sldMk cId="357588276" sldId="2076136388"/>
            <ac:spMk id="2" creationId="{087F7FEE-4814-449D-9F05-7475F59D81D8}"/>
          </ac:spMkLst>
        </pc:spChg>
      </pc:sldChg>
    </pc:docChg>
  </pc:docChgLst>
  <pc:docChgLst>
    <pc:chgData name="David Warner" userId="S::david_dwarnerii.com#ext#@microsoft.onmicrosoft.com::acafcf14-4098-4a83-9425-e73571277a06" providerId="AD" clId="Web-{5002DC76-37A3-43CF-AE34-FB35D488294D}"/>
    <pc:docChg chg="modSld">
      <pc:chgData name="David Warner" userId="S::david_dwarnerii.com#ext#@microsoft.onmicrosoft.com::acafcf14-4098-4a83-9425-e73571277a06" providerId="AD" clId="Web-{5002DC76-37A3-43CF-AE34-FB35D488294D}" dt="2021-04-19T18:15:33.102" v="113" actId="1076"/>
      <pc:docMkLst>
        <pc:docMk/>
      </pc:docMkLst>
      <pc:sldChg chg="addSp delSp modSp">
        <pc:chgData name="David Warner" userId="S::david_dwarnerii.com#ext#@microsoft.onmicrosoft.com::acafcf14-4098-4a83-9425-e73571277a06" providerId="AD" clId="Web-{5002DC76-37A3-43CF-AE34-FB35D488294D}" dt="2021-04-19T18:15:33.102" v="113" actId="1076"/>
        <pc:sldMkLst>
          <pc:docMk/>
          <pc:sldMk cId="357588276" sldId="2076136388"/>
        </pc:sldMkLst>
        <pc:spChg chg="del mod">
          <ac:chgData name="David Warner" userId="S::david_dwarnerii.com#ext#@microsoft.onmicrosoft.com::acafcf14-4098-4a83-9425-e73571277a06" providerId="AD" clId="Web-{5002DC76-37A3-43CF-AE34-FB35D488294D}" dt="2021-04-19T18:11:52.012" v="20"/>
          <ac:spMkLst>
            <pc:docMk/>
            <pc:sldMk cId="357588276" sldId="2076136388"/>
            <ac:spMk id="3" creationId="{F10552F5-16CF-42B8-8BEE-CF2D32D2F91F}"/>
          </ac:spMkLst>
        </pc:spChg>
        <pc:spChg chg="mod">
          <ac:chgData name="David Warner" userId="S::david_dwarnerii.com#ext#@microsoft.onmicrosoft.com::acafcf14-4098-4a83-9425-e73571277a06" providerId="AD" clId="Web-{5002DC76-37A3-43CF-AE34-FB35D488294D}" dt="2021-04-19T18:15:33.102" v="113" actId="1076"/>
          <ac:spMkLst>
            <pc:docMk/>
            <pc:sldMk cId="357588276" sldId="2076136388"/>
            <ac:spMk id="9" creationId="{E00A4A7B-76F5-4DD2-BDB4-53AB1B34275B}"/>
          </ac:spMkLst>
        </pc:spChg>
        <pc:spChg chg="add mod">
          <ac:chgData name="David Warner" userId="S::david_dwarnerii.com#ext#@microsoft.onmicrosoft.com::acafcf14-4098-4a83-9425-e73571277a06" providerId="AD" clId="Web-{5002DC76-37A3-43CF-AE34-FB35D488294D}" dt="2021-04-19T18:15:28.962" v="112" actId="1076"/>
          <ac:spMkLst>
            <pc:docMk/>
            <pc:sldMk cId="357588276" sldId="2076136388"/>
            <ac:spMk id="10" creationId="{428522A5-E75F-40EA-865C-45BA98C91F76}"/>
          </ac:spMkLst>
        </pc:spChg>
        <pc:spChg chg="mod">
          <ac:chgData name="David Warner" userId="S::david_dwarnerii.com#ext#@microsoft.onmicrosoft.com::acafcf14-4098-4a83-9425-e73571277a06" providerId="AD" clId="Web-{5002DC76-37A3-43CF-AE34-FB35D488294D}" dt="2021-04-19T18:13:41.878" v="93" actId="1076"/>
          <ac:spMkLst>
            <pc:docMk/>
            <pc:sldMk cId="357588276" sldId="2076136388"/>
            <ac:spMk id="14" creationId="{3C6B92CA-CCA8-43EB-90C0-7DA5C4715870}"/>
          </ac:spMkLst>
        </pc:spChg>
        <pc:spChg chg="mod">
          <ac:chgData name="David Warner" userId="S::david_dwarnerii.com#ext#@microsoft.onmicrosoft.com::acafcf14-4098-4a83-9425-e73571277a06" providerId="AD" clId="Web-{5002DC76-37A3-43CF-AE34-FB35D488294D}" dt="2021-04-19T18:13:41.893" v="94" actId="1076"/>
          <ac:spMkLst>
            <pc:docMk/>
            <pc:sldMk cId="357588276" sldId="2076136388"/>
            <ac:spMk id="15" creationId="{C745FBD3-89F8-4AAA-B1B3-15710FCBC31B}"/>
          </ac:spMkLst>
        </pc:spChg>
        <pc:picChg chg="del">
          <ac:chgData name="David Warner" userId="S::david_dwarnerii.com#ext#@microsoft.onmicrosoft.com::acafcf14-4098-4a83-9425-e73571277a06" providerId="AD" clId="Web-{5002DC76-37A3-43CF-AE34-FB35D488294D}" dt="2021-04-19T18:11:05.823" v="13"/>
          <ac:picMkLst>
            <pc:docMk/>
            <pc:sldMk cId="357588276" sldId="2076136388"/>
            <ac:picMk id="2" creationId="{30FD2BFF-8242-40D0-BBF7-7A3147D88328}"/>
          </ac:picMkLst>
        </pc:picChg>
        <pc:picChg chg="add mod modCrop">
          <ac:chgData name="David Warner" userId="S::david_dwarnerii.com#ext#@microsoft.onmicrosoft.com::acafcf14-4098-4a83-9425-e73571277a06" providerId="AD" clId="Web-{5002DC76-37A3-43CF-AE34-FB35D488294D}" dt="2021-04-19T18:11:37.590" v="19"/>
          <ac:picMkLst>
            <pc:docMk/>
            <pc:sldMk cId="357588276" sldId="2076136388"/>
            <ac:picMk id="4" creationId="{5098438B-6D9D-41D8-8F2D-A60C72C07A52}"/>
          </ac:picMkLst>
        </pc:picChg>
      </pc:sldChg>
    </pc:docChg>
  </pc:docChgLst>
  <pc:docChgLst>
    <pc:chgData name="David Warner" userId="S::david_dwarnerii.com#ext#@microsoft.onmicrosoft.com::acafcf14-4098-4a83-9425-e73571277a06" providerId="AD" clId="Web-{7282189B-9AEF-4743-BA99-864CEB95ED1F}"/>
    <pc:docChg chg="modSld">
      <pc:chgData name="David Warner" userId="S::david_dwarnerii.com#ext#@microsoft.onmicrosoft.com::acafcf14-4098-4a83-9425-e73571277a06" providerId="AD" clId="Web-{7282189B-9AEF-4743-BA99-864CEB95ED1F}" dt="2021-03-23T14:44:58.213" v="2" actId="20577"/>
      <pc:docMkLst>
        <pc:docMk/>
      </pc:docMkLst>
      <pc:sldChg chg="modSp">
        <pc:chgData name="David Warner" userId="S::david_dwarnerii.com#ext#@microsoft.onmicrosoft.com::acafcf14-4098-4a83-9425-e73571277a06" providerId="AD" clId="Web-{7282189B-9AEF-4743-BA99-864CEB95ED1F}" dt="2021-03-23T14:44:58.213" v="2" actId="20577"/>
        <pc:sldMkLst>
          <pc:docMk/>
          <pc:sldMk cId="357588276" sldId="2076136388"/>
        </pc:sldMkLst>
        <pc:spChg chg="mod">
          <ac:chgData name="David Warner" userId="S::david_dwarnerii.com#ext#@microsoft.onmicrosoft.com::acafcf14-4098-4a83-9425-e73571277a06" providerId="AD" clId="Web-{7282189B-9AEF-4743-BA99-864CEB95ED1F}" dt="2021-03-23T14:44:58.213" v="2" actId="20577"/>
          <ac:spMkLst>
            <pc:docMk/>
            <pc:sldMk cId="357588276" sldId="2076136388"/>
            <ac:spMk id="3" creationId="{629C4B94-71DA-40BB-8689-BC11D2F3DE1F}"/>
          </ac:spMkLst>
        </pc:spChg>
      </pc:sldChg>
    </pc:docChg>
  </pc:docChgLst>
  <pc:docChgLst>
    <pc:chgData name="Hugo Bernier" userId="S::hugobernier@microsoft.com::846ef6cd-3f11-462c-a4be-44fff9f1a751" providerId="AD" clId="Web-{07EE4C02-154D-4E33-A00E-EEE3790432F5}"/>
    <pc:docChg chg="modSld">
      <pc:chgData name="Hugo Bernier" userId="S::hugobernier@microsoft.com::846ef6cd-3f11-462c-a4be-44fff9f1a751" providerId="AD" clId="Web-{07EE4C02-154D-4E33-A00E-EEE3790432F5}" dt="2021-06-17T14:11:19.315" v="35"/>
      <pc:docMkLst>
        <pc:docMk/>
      </pc:docMkLst>
      <pc:sldChg chg="modNotes">
        <pc:chgData name="Hugo Bernier" userId="S::hugobernier@microsoft.com::846ef6cd-3f11-462c-a4be-44fff9f1a751" providerId="AD" clId="Web-{07EE4C02-154D-4E33-A00E-EEE3790432F5}" dt="2021-06-17T14:11:19.315" v="35"/>
        <pc:sldMkLst>
          <pc:docMk/>
          <pc:sldMk cId="2636939237" sldId="2076137579"/>
        </pc:sldMkLst>
      </pc:sldChg>
    </pc:docChg>
  </pc:docChgLst>
  <pc:docChgLst>
    <pc:chgData name="Brian Jackett" userId="e2c557f4-fffa-4012-a1e1-e15087bfdbac" providerId="ADAL" clId="{72090779-EC7D-4614-9F21-F61EC3E4C43D}"/>
    <pc:docChg chg="undo redo custSel delSld modSld modSection">
      <pc:chgData name="Brian Jackett" userId="e2c557f4-fffa-4012-a1e1-e15087bfdbac" providerId="ADAL" clId="{72090779-EC7D-4614-9F21-F61EC3E4C43D}" dt="2022-02-15T16:48:19.754" v="395" actId="1076"/>
      <pc:docMkLst>
        <pc:docMk/>
      </pc:docMkLst>
      <pc:sldChg chg="addSp delSp modSp mod">
        <pc:chgData name="Brian Jackett" userId="e2c557f4-fffa-4012-a1e1-e15087bfdbac" providerId="ADAL" clId="{72090779-EC7D-4614-9F21-F61EC3E4C43D}" dt="2022-02-15T15:57:51.988" v="71" actId="207"/>
        <pc:sldMkLst>
          <pc:docMk/>
          <pc:sldMk cId="1989604330" sldId="259"/>
        </pc:sldMkLst>
        <pc:spChg chg="add mod">
          <ac:chgData name="Brian Jackett" userId="e2c557f4-fffa-4012-a1e1-e15087bfdbac" providerId="ADAL" clId="{72090779-EC7D-4614-9F21-F61EC3E4C43D}" dt="2022-02-15T15:57:51.988" v="71" actId="207"/>
          <ac:spMkLst>
            <pc:docMk/>
            <pc:sldMk cId="1989604330" sldId="259"/>
            <ac:spMk id="3" creationId="{F1337E51-4E2F-45F2-8293-F6E9DB1D95AF}"/>
          </ac:spMkLst>
        </pc:spChg>
        <pc:spChg chg="add del">
          <ac:chgData name="Brian Jackett" userId="e2c557f4-fffa-4012-a1e1-e15087bfdbac" providerId="ADAL" clId="{72090779-EC7D-4614-9F21-F61EC3E4C43D}" dt="2022-02-15T15:57:31.846" v="69" actId="22"/>
          <ac:spMkLst>
            <pc:docMk/>
            <pc:sldMk cId="1989604330" sldId="259"/>
            <ac:spMk id="6" creationId="{97DB1224-3A56-42E2-8D79-02A6801EF101}"/>
          </ac:spMkLst>
        </pc:spChg>
      </pc:sldChg>
      <pc:sldChg chg="modSp mod">
        <pc:chgData name="Brian Jackett" userId="e2c557f4-fffa-4012-a1e1-e15087bfdbac" providerId="ADAL" clId="{72090779-EC7D-4614-9F21-F61EC3E4C43D}" dt="2022-02-15T15:57:10.608" v="64" actId="6549"/>
        <pc:sldMkLst>
          <pc:docMk/>
          <pc:sldMk cId="2967945684" sldId="277"/>
        </pc:sldMkLst>
        <pc:spChg chg="mod">
          <ac:chgData name="Brian Jackett" userId="e2c557f4-fffa-4012-a1e1-e15087bfdbac" providerId="ADAL" clId="{72090779-EC7D-4614-9F21-F61EC3E4C43D}" dt="2022-02-15T15:57:10.608" v="64" actId="6549"/>
          <ac:spMkLst>
            <pc:docMk/>
            <pc:sldMk cId="2967945684" sldId="277"/>
            <ac:spMk id="4" creationId="{A04E16D6-6682-4068-BF11-BA8E4E8E1BBC}"/>
          </ac:spMkLst>
        </pc:spChg>
      </pc:sldChg>
      <pc:sldChg chg="modSp mod">
        <pc:chgData name="Brian Jackett" userId="e2c557f4-fffa-4012-a1e1-e15087bfdbac" providerId="ADAL" clId="{72090779-EC7D-4614-9F21-F61EC3E4C43D}" dt="2022-02-15T15:55:36.399" v="17" actId="20577"/>
        <pc:sldMkLst>
          <pc:docMk/>
          <pc:sldMk cId="287163252" sldId="1567"/>
        </pc:sldMkLst>
        <pc:spChg chg="mod">
          <ac:chgData name="Brian Jackett" userId="e2c557f4-fffa-4012-a1e1-e15087bfdbac" providerId="ADAL" clId="{72090779-EC7D-4614-9F21-F61EC3E4C43D}" dt="2022-02-15T15:55:36.399" v="17" actId="20577"/>
          <ac:spMkLst>
            <pc:docMk/>
            <pc:sldMk cId="287163252" sldId="1567"/>
            <ac:spMk id="5" creationId="{9B6ECC88-D921-48D6-BA85-F52F354F9C35}"/>
          </ac:spMkLst>
        </pc:spChg>
        <pc:spChg chg="mod">
          <ac:chgData name="Brian Jackett" userId="e2c557f4-fffa-4012-a1e1-e15087bfdbac" providerId="ADAL" clId="{72090779-EC7D-4614-9F21-F61EC3E4C43D}" dt="2022-02-15T15:55:30.947" v="1" actId="20577"/>
          <ac:spMkLst>
            <pc:docMk/>
            <pc:sldMk cId="287163252" sldId="1567"/>
            <ac:spMk id="8" creationId="{00000000-0000-0000-0000-000000000000}"/>
          </ac:spMkLst>
        </pc:spChg>
      </pc:sldChg>
      <pc:sldChg chg="del">
        <pc:chgData name="Brian Jackett" userId="e2c557f4-fffa-4012-a1e1-e15087bfdbac" providerId="ADAL" clId="{72090779-EC7D-4614-9F21-F61EC3E4C43D}" dt="2022-02-15T15:56:51.043" v="46" actId="47"/>
        <pc:sldMkLst>
          <pc:docMk/>
          <pc:sldMk cId="720313206" sldId="1640"/>
        </pc:sldMkLst>
      </pc:sldChg>
      <pc:sldChg chg="del">
        <pc:chgData name="Brian Jackett" userId="e2c557f4-fffa-4012-a1e1-e15087bfdbac" providerId="ADAL" clId="{72090779-EC7D-4614-9F21-F61EC3E4C43D}" dt="2022-02-15T15:56:51.043" v="46" actId="47"/>
        <pc:sldMkLst>
          <pc:docMk/>
          <pc:sldMk cId="3043375476" sldId="1641"/>
        </pc:sldMkLst>
      </pc:sldChg>
      <pc:sldChg chg="addSp delSp modSp mod">
        <pc:chgData name="Brian Jackett" userId="e2c557f4-fffa-4012-a1e1-e15087bfdbac" providerId="ADAL" clId="{72090779-EC7D-4614-9F21-F61EC3E4C43D}" dt="2022-02-15T16:38:39.398" v="364" actId="20577"/>
        <pc:sldMkLst>
          <pc:docMk/>
          <pc:sldMk cId="10702720" sldId="2079"/>
        </pc:sldMkLst>
        <pc:spChg chg="add del">
          <ac:chgData name="Brian Jackett" userId="e2c557f4-fffa-4012-a1e1-e15087bfdbac" providerId="ADAL" clId="{72090779-EC7D-4614-9F21-F61EC3E4C43D}" dt="2022-02-15T15:55:48.665" v="19" actId="767"/>
          <ac:spMkLst>
            <pc:docMk/>
            <pc:sldMk cId="10702720" sldId="2079"/>
            <ac:spMk id="2" creationId="{A289E4DA-99CE-44BB-9E50-5804D4FCC1C2}"/>
          </ac:spMkLst>
        </pc:spChg>
        <pc:spChg chg="add del mod">
          <ac:chgData name="Brian Jackett" userId="e2c557f4-fffa-4012-a1e1-e15087bfdbac" providerId="ADAL" clId="{72090779-EC7D-4614-9F21-F61EC3E4C43D}" dt="2022-02-15T16:38:37.300" v="363" actId="478"/>
          <ac:spMkLst>
            <pc:docMk/>
            <pc:sldMk cId="10702720" sldId="2079"/>
            <ac:spMk id="4" creationId="{F5C0A37F-83AF-4C51-91A8-06B894BE4E1F}"/>
          </ac:spMkLst>
        </pc:spChg>
        <pc:spChg chg="mod">
          <ac:chgData name="Brian Jackett" userId="e2c557f4-fffa-4012-a1e1-e15087bfdbac" providerId="ADAL" clId="{72090779-EC7D-4614-9F21-F61EC3E4C43D}" dt="2022-02-15T16:38:39.398" v="364" actId="20577"/>
          <ac:spMkLst>
            <pc:docMk/>
            <pc:sldMk cId="10702720" sldId="2079"/>
            <ac:spMk id="8" creationId="{00000000-0000-0000-0000-000000000000}"/>
          </ac:spMkLst>
        </pc:spChg>
        <pc:picChg chg="add del">
          <ac:chgData name="Brian Jackett" userId="e2c557f4-fffa-4012-a1e1-e15087bfdbac" providerId="ADAL" clId="{72090779-EC7D-4614-9F21-F61EC3E4C43D}" dt="2022-02-15T16:38:34.988" v="362" actId="478"/>
          <ac:picMkLst>
            <pc:docMk/>
            <pc:sldMk cId="10702720" sldId="2079"/>
            <ac:picMk id="2" creationId="{51D3BC33-C057-428A-B762-B0510E7024D8}"/>
          </ac:picMkLst>
        </pc:picChg>
        <pc:picChg chg="del">
          <ac:chgData name="Brian Jackett" userId="e2c557f4-fffa-4012-a1e1-e15087bfdbac" providerId="ADAL" clId="{72090779-EC7D-4614-9F21-F61EC3E4C43D}" dt="2022-02-15T16:33:36.585" v="133" actId="478"/>
          <ac:picMkLst>
            <pc:docMk/>
            <pc:sldMk cId="10702720" sldId="2079"/>
            <ac:picMk id="6" creationId="{065D1B77-1504-4866-BC85-F53C7DE3A52C}"/>
          </ac:picMkLst>
        </pc:picChg>
        <pc:picChg chg="add mod">
          <ac:chgData name="Brian Jackett" userId="e2c557f4-fffa-4012-a1e1-e15087bfdbac" providerId="ADAL" clId="{72090779-EC7D-4614-9F21-F61EC3E4C43D}" dt="2022-02-15T16:38:33.519" v="361" actId="1076"/>
          <ac:picMkLst>
            <pc:docMk/>
            <pc:sldMk cId="10702720" sldId="2079"/>
            <ac:picMk id="9" creationId="{03D25AE4-82A4-4077-8551-E9675E12D022}"/>
          </ac:picMkLst>
        </pc:picChg>
        <pc:picChg chg="del">
          <ac:chgData name="Brian Jackett" userId="e2c557f4-fffa-4012-a1e1-e15087bfdbac" providerId="ADAL" clId="{72090779-EC7D-4614-9F21-F61EC3E4C43D}" dt="2022-02-15T16:33:37.229" v="134" actId="478"/>
          <ac:picMkLst>
            <pc:docMk/>
            <pc:sldMk cId="10702720" sldId="2079"/>
            <ac:picMk id="11" creationId="{910AEEF9-E8E2-4E08-9779-DDD0FCC9400E}"/>
          </ac:picMkLst>
        </pc:picChg>
        <pc:picChg chg="add mod">
          <ac:chgData name="Brian Jackett" userId="e2c557f4-fffa-4012-a1e1-e15087bfdbac" providerId="ADAL" clId="{72090779-EC7D-4614-9F21-F61EC3E4C43D}" dt="2022-02-15T16:38:32.111" v="360" actId="1076"/>
          <ac:picMkLst>
            <pc:docMk/>
            <pc:sldMk cId="10702720" sldId="2079"/>
            <ac:picMk id="13" creationId="{FB711AFF-8242-495E-8B2D-598263361FEE}"/>
          </ac:picMkLst>
        </pc:picChg>
      </pc:sldChg>
      <pc:sldChg chg="addSp delSp modSp mod">
        <pc:chgData name="Brian Jackett" userId="e2c557f4-fffa-4012-a1e1-e15087bfdbac" providerId="ADAL" clId="{72090779-EC7D-4614-9F21-F61EC3E4C43D}" dt="2022-02-15T16:38:49.193" v="366" actId="478"/>
        <pc:sldMkLst>
          <pc:docMk/>
          <pc:sldMk cId="778883926" sldId="2076136264"/>
        </pc:sldMkLst>
        <pc:spChg chg="add del mod">
          <ac:chgData name="Brian Jackett" userId="e2c557f4-fffa-4012-a1e1-e15087bfdbac" providerId="ADAL" clId="{72090779-EC7D-4614-9F21-F61EC3E4C43D}" dt="2022-02-15T16:38:49.193" v="366" actId="478"/>
          <ac:spMkLst>
            <pc:docMk/>
            <pc:sldMk cId="778883926" sldId="2076136264"/>
            <ac:spMk id="6" creationId="{588BA906-5ABE-42F1-8AAE-8EEA2DB273B7}"/>
          </ac:spMkLst>
        </pc:spChg>
        <pc:spChg chg="add del">
          <ac:chgData name="Brian Jackett" userId="e2c557f4-fffa-4012-a1e1-e15087bfdbac" providerId="ADAL" clId="{72090779-EC7D-4614-9F21-F61EC3E4C43D}" dt="2022-02-15T16:37:07.640" v="267" actId="478"/>
          <ac:spMkLst>
            <pc:docMk/>
            <pc:sldMk cId="778883926" sldId="2076136264"/>
            <ac:spMk id="8" creationId="{9BC64944-A8A5-4E85-B031-FEA663FF27AD}"/>
          </ac:spMkLst>
        </pc:spChg>
        <pc:spChg chg="mod">
          <ac:chgData name="Brian Jackett" userId="e2c557f4-fffa-4012-a1e1-e15087bfdbac" providerId="ADAL" clId="{72090779-EC7D-4614-9F21-F61EC3E4C43D}" dt="2022-02-15T16:35:03.583" v="265"/>
          <ac:spMkLst>
            <pc:docMk/>
            <pc:sldMk cId="778883926" sldId="2076136264"/>
            <ac:spMk id="14" creationId="{953584C8-8734-42EA-AD16-6AA2B405D249}"/>
          </ac:spMkLst>
        </pc:spChg>
        <pc:picChg chg="del">
          <ac:chgData name="Brian Jackett" userId="e2c557f4-fffa-4012-a1e1-e15087bfdbac" providerId="ADAL" clId="{72090779-EC7D-4614-9F21-F61EC3E4C43D}" dt="2022-02-15T16:34:55.437" v="259" actId="478"/>
          <ac:picMkLst>
            <pc:docMk/>
            <pc:sldMk cId="778883926" sldId="2076136264"/>
            <ac:picMk id="3" creationId="{F749A300-79CB-435B-A466-8E96C186983F}"/>
          </ac:picMkLst>
        </pc:picChg>
        <pc:picChg chg="mod">
          <ac:chgData name="Brian Jackett" userId="e2c557f4-fffa-4012-a1e1-e15087bfdbac" providerId="ADAL" clId="{72090779-EC7D-4614-9F21-F61EC3E4C43D}" dt="2022-02-15T16:37:30.982" v="306" actId="1076"/>
          <ac:picMkLst>
            <pc:docMk/>
            <pc:sldMk cId="778883926" sldId="2076136264"/>
            <ac:picMk id="5" creationId="{AD2536B2-30D0-4C5F-9346-877B39DBA287}"/>
          </ac:picMkLst>
        </pc:picChg>
        <pc:picChg chg="del">
          <ac:chgData name="Brian Jackett" userId="e2c557f4-fffa-4012-a1e1-e15087bfdbac" providerId="ADAL" clId="{72090779-EC7D-4614-9F21-F61EC3E4C43D}" dt="2022-02-15T16:34:56.461" v="260" actId="478"/>
          <ac:picMkLst>
            <pc:docMk/>
            <pc:sldMk cId="778883926" sldId="2076136264"/>
            <ac:picMk id="7" creationId="{0953E284-CDAE-445E-9B7E-025A90C81B29}"/>
          </ac:picMkLst>
        </pc:picChg>
        <pc:picChg chg="add mod">
          <ac:chgData name="Brian Jackett" userId="e2c557f4-fffa-4012-a1e1-e15087bfdbac" providerId="ADAL" clId="{72090779-EC7D-4614-9F21-F61EC3E4C43D}" dt="2022-02-15T16:38:06.186" v="344" actId="1076"/>
          <ac:picMkLst>
            <pc:docMk/>
            <pc:sldMk cId="778883926" sldId="2076136264"/>
            <ac:picMk id="10" creationId="{48930B07-844F-468D-BAAB-89E2B056ACCA}"/>
          </ac:picMkLst>
        </pc:picChg>
        <pc:picChg chg="add mod">
          <ac:chgData name="Brian Jackett" userId="e2c557f4-fffa-4012-a1e1-e15087bfdbac" providerId="ADAL" clId="{72090779-EC7D-4614-9F21-F61EC3E4C43D}" dt="2022-02-15T16:38:04.778" v="343" actId="1076"/>
          <ac:picMkLst>
            <pc:docMk/>
            <pc:sldMk cId="778883926" sldId="2076136264"/>
            <ac:picMk id="12" creationId="{40A19AE6-4AFA-4BC2-B6E2-D829E6A20A32}"/>
          </ac:picMkLst>
        </pc:picChg>
      </pc:sldChg>
      <pc:sldChg chg="del">
        <pc:chgData name="Brian Jackett" userId="e2c557f4-fffa-4012-a1e1-e15087bfdbac" providerId="ADAL" clId="{72090779-EC7D-4614-9F21-F61EC3E4C43D}" dt="2022-02-15T15:56:51.043" v="46" actId="47"/>
        <pc:sldMkLst>
          <pc:docMk/>
          <pc:sldMk cId="1882481969" sldId="2076137668"/>
        </pc:sldMkLst>
      </pc:sldChg>
      <pc:sldChg chg="del">
        <pc:chgData name="Brian Jackett" userId="e2c557f4-fffa-4012-a1e1-e15087bfdbac" providerId="ADAL" clId="{72090779-EC7D-4614-9F21-F61EC3E4C43D}" dt="2022-02-15T15:56:51.043" v="46" actId="47"/>
        <pc:sldMkLst>
          <pc:docMk/>
          <pc:sldMk cId="2266530565" sldId="2076137822"/>
        </pc:sldMkLst>
      </pc:sldChg>
      <pc:sldChg chg="addSp delSp modSp mod">
        <pc:chgData name="Brian Jackett" userId="e2c557f4-fffa-4012-a1e1-e15087bfdbac" providerId="ADAL" clId="{72090779-EC7D-4614-9F21-F61EC3E4C43D}" dt="2022-02-15T16:48:19.754" v="395" actId="1076"/>
        <pc:sldMkLst>
          <pc:docMk/>
          <pc:sldMk cId="1812315545" sldId="2134805597"/>
        </pc:sldMkLst>
        <pc:spChg chg="del mod">
          <ac:chgData name="Brian Jackett" userId="e2c557f4-fffa-4012-a1e1-e15087bfdbac" providerId="ADAL" clId="{72090779-EC7D-4614-9F21-F61EC3E4C43D}" dt="2022-02-15T16:47:33.282" v="381" actId="478"/>
          <ac:spMkLst>
            <pc:docMk/>
            <pc:sldMk cId="1812315545" sldId="2134805597"/>
            <ac:spMk id="2" creationId="{43B4EDB2-1FD9-44AD-8C9A-AE418EB20F7D}"/>
          </ac:spMkLst>
        </pc:spChg>
        <pc:spChg chg="add mod">
          <ac:chgData name="Brian Jackett" userId="e2c557f4-fffa-4012-a1e1-e15087bfdbac" providerId="ADAL" clId="{72090779-EC7D-4614-9F21-F61EC3E4C43D}" dt="2022-02-15T16:48:19.754" v="395" actId="1076"/>
          <ac:spMkLst>
            <pc:docMk/>
            <pc:sldMk cId="1812315545" sldId="2134805597"/>
            <ac:spMk id="4" creationId="{0C606F42-5F3C-496D-9B80-09178934A141}"/>
          </ac:spMkLst>
        </pc:spChg>
        <pc:spChg chg="mod">
          <ac:chgData name="Brian Jackett" userId="e2c557f4-fffa-4012-a1e1-e15087bfdbac" providerId="ADAL" clId="{72090779-EC7D-4614-9F21-F61EC3E4C43D}" dt="2022-02-15T16:48:15.368" v="394" actId="6549"/>
          <ac:spMkLst>
            <pc:docMk/>
            <pc:sldMk cId="1812315545" sldId="2134805597"/>
            <ac:spMk id="10" creationId="{16E1CB8C-122B-4C5A-8724-D74AEC2B5DEC}"/>
          </ac:spMkLst>
        </pc:spChg>
      </pc:sldChg>
      <pc:sldChg chg="addSp mod">
        <pc:chgData name="Brian Jackett" userId="e2c557f4-fffa-4012-a1e1-e15087bfdbac" providerId="ADAL" clId="{72090779-EC7D-4614-9F21-F61EC3E4C43D}" dt="2022-02-15T15:56:44.370" v="45" actId="22"/>
        <pc:sldMkLst>
          <pc:docMk/>
          <pc:sldMk cId="4046856784" sldId="2134805599"/>
        </pc:sldMkLst>
        <pc:spChg chg="add">
          <ac:chgData name="Brian Jackett" userId="e2c557f4-fffa-4012-a1e1-e15087bfdbac" providerId="ADAL" clId="{72090779-EC7D-4614-9F21-F61EC3E4C43D}" dt="2022-02-15T15:56:44.370" v="45" actId="22"/>
          <ac:spMkLst>
            <pc:docMk/>
            <pc:sldMk cId="4046856784" sldId="2134805599"/>
            <ac:spMk id="2" creationId="{32C3A7C7-B46B-4265-ADC8-D755A0460965}"/>
          </ac:spMkLst>
        </pc:spChg>
      </pc:sldChg>
      <pc:sldChg chg="del">
        <pc:chgData name="Brian Jackett" userId="e2c557f4-fffa-4012-a1e1-e15087bfdbac" providerId="ADAL" clId="{72090779-EC7D-4614-9F21-F61EC3E4C43D}" dt="2022-02-15T15:56:51.043" v="46" actId="47"/>
        <pc:sldMkLst>
          <pc:docMk/>
          <pc:sldMk cId="3166917076" sldId="2134805601"/>
        </pc:sldMkLst>
      </pc:sldChg>
    </pc:docChg>
  </pc:docChgLst>
  <pc:docChgLst>
    <pc:chgData name="Alex Terentiev" userId="S::at_sharepointalist.com#ext#@microsoft.onmicrosoft.com::81fec025-7b20-4143-87df-5a8bc15ed689" providerId="AD" clId="Web-{5FB93415-ADB7-4029-A3D5-3BCA0E5D7EB0}"/>
    <pc:docChg chg="modSld">
      <pc:chgData name="Alex Terentiev" userId="S::at_sharepointalist.com#ext#@microsoft.onmicrosoft.com::81fec025-7b20-4143-87df-5a8bc15ed689" providerId="AD" clId="Web-{5FB93415-ADB7-4029-A3D5-3BCA0E5D7EB0}" dt="2021-03-08T17:42:11.079" v="280" actId="1076"/>
      <pc:docMkLst>
        <pc:docMk/>
      </pc:docMkLst>
      <pc:sldChg chg="addSp delSp modSp">
        <pc:chgData name="Alex Terentiev" userId="S::at_sharepointalist.com#ext#@microsoft.onmicrosoft.com::81fec025-7b20-4143-87df-5a8bc15ed689" providerId="AD" clId="Web-{5FB93415-ADB7-4029-A3D5-3BCA0E5D7EB0}" dt="2021-03-08T17:42:11.079" v="280" actId="1076"/>
        <pc:sldMkLst>
          <pc:docMk/>
          <pc:sldMk cId="4037611923" sldId="3334"/>
        </pc:sldMkLst>
        <pc:spChg chg="mod">
          <ac:chgData name="Alex Terentiev" userId="S::at_sharepointalist.com#ext#@microsoft.onmicrosoft.com::81fec025-7b20-4143-87df-5a8bc15ed689" providerId="AD" clId="Web-{5FB93415-ADB7-4029-A3D5-3BCA0E5D7EB0}" dt="2021-03-08T17:39:22.600" v="268"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5FB93415-ADB7-4029-A3D5-3BCA0E5D7EB0}" dt="2021-03-08T17:32:40.810" v="0"/>
          <ac:spMkLst>
            <pc:docMk/>
            <pc:sldMk cId="4037611923" sldId="3334"/>
            <ac:spMk id="4" creationId="{07E1F6C8-6876-4AE6-858A-FC57D6E0BEEE}"/>
          </ac:spMkLst>
        </pc:spChg>
        <pc:picChg chg="add mod">
          <ac:chgData name="Alex Terentiev" userId="S::at_sharepointalist.com#ext#@microsoft.onmicrosoft.com::81fec025-7b20-4143-87df-5a8bc15ed689" providerId="AD" clId="Web-{5FB93415-ADB7-4029-A3D5-3BCA0E5D7EB0}" dt="2021-03-08T17:41:37.733" v="277" actId="1076"/>
          <ac:picMkLst>
            <pc:docMk/>
            <pc:sldMk cId="4037611923" sldId="3334"/>
            <ac:picMk id="5" creationId="{D77A18FA-4925-4E31-9173-FDF4A91F9D8D}"/>
          </ac:picMkLst>
        </pc:picChg>
        <pc:picChg chg="add mod">
          <ac:chgData name="Alex Terentiev" userId="S::at_sharepointalist.com#ext#@microsoft.onmicrosoft.com::81fec025-7b20-4143-87df-5a8bc15ed689" providerId="AD" clId="Web-{5FB93415-ADB7-4029-A3D5-3BCA0E5D7EB0}" dt="2021-03-08T17:42:11.079" v="280" actId="1076"/>
          <ac:picMkLst>
            <pc:docMk/>
            <pc:sldMk cId="4037611923" sldId="3334"/>
            <ac:picMk id="19" creationId="{46E454D4-B384-45FF-AF5A-3CFEA7FADB0C}"/>
          </ac:picMkLst>
        </pc:picChg>
        <pc:picChg chg="del">
          <ac:chgData name="Alex Terentiev" userId="S::at_sharepointalist.com#ext#@microsoft.onmicrosoft.com::81fec025-7b20-4143-87df-5a8bc15ed689" providerId="AD" clId="Web-{5FB93415-ADB7-4029-A3D5-3BCA0E5D7EB0}" dt="2021-03-08T17:39:25.272" v="270"/>
          <ac:picMkLst>
            <pc:docMk/>
            <pc:sldMk cId="4037611923" sldId="3334"/>
            <ac:picMk id="20" creationId="{17A59524-7B34-4D02-A726-A51B59DEFAE5}"/>
          </ac:picMkLst>
        </pc:picChg>
        <pc:picChg chg="del">
          <ac:chgData name="Alex Terentiev" userId="S::at_sharepointalist.com#ext#@microsoft.onmicrosoft.com::81fec025-7b20-4143-87df-5a8bc15ed689" providerId="AD" clId="Web-{5FB93415-ADB7-4029-A3D5-3BCA0E5D7EB0}" dt="2021-03-08T17:39:23.538" v="269"/>
          <ac:picMkLst>
            <pc:docMk/>
            <pc:sldMk cId="4037611923" sldId="3334"/>
            <ac:picMk id="22" creationId="{3754AD80-3EA3-44CA-AC8B-10699584C95B}"/>
          </ac:picMkLst>
        </pc:picChg>
      </pc:sldChg>
    </pc:docChg>
  </pc:docChgLst>
  <pc:docChgLst>
    <pc:chgData name="Garry Trinder" userId="S::garry_trinder365.co.uk#ext#@microsoft.onmicrosoft.com::090b3993-9626-4767-8408-8eecfc894959" providerId="AD" clId="Web-{E2B97734-960D-4C2D-9D7D-7522C6197A00}"/>
    <pc:docChg chg="modSld">
      <pc:chgData name="Garry Trinder" userId="S::garry_trinder365.co.uk#ext#@microsoft.onmicrosoft.com::090b3993-9626-4767-8408-8eecfc894959" providerId="AD" clId="Web-{E2B97734-960D-4C2D-9D7D-7522C6197A00}" dt="2021-06-15T20:22:21.574" v="66" actId="20577"/>
      <pc:docMkLst>
        <pc:docMk/>
      </pc:docMkLst>
      <pc:sldChg chg="modSp">
        <pc:chgData name="Garry Trinder" userId="S::garry_trinder365.co.uk#ext#@microsoft.onmicrosoft.com::090b3993-9626-4767-8408-8eecfc894959" providerId="AD" clId="Web-{E2B97734-960D-4C2D-9D7D-7522C6197A00}" dt="2021-06-15T20:22:21.574" v="66" actId="20577"/>
        <pc:sldMkLst>
          <pc:docMk/>
          <pc:sldMk cId="2253365439" sldId="1642"/>
        </pc:sldMkLst>
        <pc:spChg chg="mod">
          <ac:chgData name="Garry Trinder" userId="S::garry_trinder365.co.uk#ext#@microsoft.onmicrosoft.com::090b3993-9626-4767-8408-8eecfc894959" providerId="AD" clId="Web-{E2B97734-960D-4C2D-9D7D-7522C6197A00}" dt="2021-06-15T20:22:21.574" v="66" actId="20577"/>
          <ac:spMkLst>
            <pc:docMk/>
            <pc:sldMk cId="2253365439" sldId="1642"/>
            <ac:spMk id="3" creationId="{CBDC9C38-872E-4048-96FE-C321FEF21EC1}"/>
          </ac:spMkLst>
        </pc:spChg>
      </pc:sldChg>
    </pc:docChg>
  </pc:docChgLst>
  <pc:docChgLst>
    <pc:chgData name="Julie Turner" userId="S::julie.turner_sympraxisconsulting.com#ext#@microsoft.onmicrosoft.com::51f00042-4c48-4111-9ee4-670ef2fc7d0e" providerId="AD" clId="Web-{FF2A1F9F-A179-4E75-AB08-C5B3F6082D80}"/>
    <pc:docChg chg="modSld">
      <pc:chgData name="Julie Turner" userId="S::julie.turner_sympraxisconsulting.com#ext#@microsoft.onmicrosoft.com::51f00042-4c48-4111-9ee4-670ef2fc7d0e" providerId="AD" clId="Web-{FF2A1F9F-A179-4E75-AB08-C5B3F6082D80}" dt="2021-03-23T14:32:38.483" v="92" actId="20577"/>
      <pc:docMkLst>
        <pc:docMk/>
      </pc:docMkLst>
      <pc:sldChg chg="delSp modSp">
        <pc:chgData name="Julie Turner" userId="S::julie.turner_sympraxisconsulting.com#ext#@microsoft.onmicrosoft.com::51f00042-4c48-4111-9ee4-670ef2fc7d0e" providerId="AD" clId="Web-{FF2A1F9F-A179-4E75-AB08-C5B3F6082D80}" dt="2021-03-23T14:32:38.483" v="92" actId="20577"/>
        <pc:sldMkLst>
          <pc:docMk/>
          <pc:sldMk cId="2877399898" sldId="1623"/>
        </pc:sldMkLst>
        <pc:spChg chg="mod">
          <ac:chgData name="Julie Turner" userId="S::julie.turner_sympraxisconsulting.com#ext#@microsoft.onmicrosoft.com::51f00042-4c48-4111-9ee4-670ef2fc7d0e" providerId="AD" clId="Web-{FF2A1F9F-A179-4E75-AB08-C5B3F6082D80}" dt="2021-03-23T14:32:38.483" v="9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FF2A1F9F-A179-4E75-AB08-C5B3F6082D80}" dt="2021-03-23T14:27:06.356" v="45"/>
          <ac:spMkLst>
            <pc:docMk/>
            <pc:sldMk cId="2877399898" sldId="1623"/>
            <ac:spMk id="20" creationId="{210A59E5-8030-4CEB-A875-3B9995641A9D}"/>
          </ac:spMkLst>
        </pc:spChg>
      </pc:sldChg>
    </pc:docChg>
  </pc:docChgLst>
  <pc:docChgLst>
    <pc:chgData name="Patrick Rodgers" userId="d219dede-d6b3-4097-a769-454d84f039e8" providerId="ADAL" clId="{85C9D456-18A9-40B2-8A7C-8A4B946748E3}"/>
    <pc:docChg chg="undo custSel modSld">
      <pc:chgData name="Patrick Rodgers" userId="d219dede-d6b3-4097-a769-454d84f039e8" providerId="ADAL" clId="{85C9D456-18A9-40B2-8A7C-8A4B946748E3}" dt="2021-06-03T13:42:22.571" v="45" actId="6549"/>
      <pc:docMkLst>
        <pc:docMk/>
      </pc:docMkLst>
      <pc:sldChg chg="modSp mod">
        <pc:chgData name="Patrick Rodgers" userId="d219dede-d6b3-4097-a769-454d84f039e8" providerId="ADAL" clId="{85C9D456-18A9-40B2-8A7C-8A4B946748E3}" dt="2021-06-03T13:42:22.571" v="45" actId="6549"/>
        <pc:sldMkLst>
          <pc:docMk/>
          <pc:sldMk cId="10702720" sldId="2079"/>
        </pc:sldMkLst>
        <pc:spChg chg="mod">
          <ac:chgData name="Patrick Rodgers" userId="d219dede-d6b3-4097-a769-454d84f039e8" providerId="ADAL" clId="{85C9D456-18A9-40B2-8A7C-8A4B946748E3}" dt="2021-06-03T13:42:22.571" v="45" actId="6549"/>
          <ac:spMkLst>
            <pc:docMk/>
            <pc:sldMk cId="10702720" sldId="2079"/>
            <ac:spMk id="8" creationId="{00000000-0000-0000-0000-000000000000}"/>
          </ac:spMkLst>
        </pc:spChg>
      </pc:sldChg>
      <pc:sldChg chg="modSp mod">
        <pc:chgData name="Patrick Rodgers" userId="d219dede-d6b3-4097-a769-454d84f039e8" providerId="ADAL" clId="{85C9D456-18A9-40B2-8A7C-8A4B946748E3}" dt="2021-06-03T13:42:01.707" v="41" actId="20577"/>
        <pc:sldMkLst>
          <pc:docMk/>
          <pc:sldMk cId="778883926" sldId="2076136264"/>
        </pc:sldMkLst>
        <pc:spChg chg="mod">
          <ac:chgData name="Patrick Rodgers" userId="d219dede-d6b3-4097-a769-454d84f039e8" providerId="ADAL" clId="{85C9D456-18A9-40B2-8A7C-8A4B946748E3}" dt="2021-06-03T13:42:01.707" v="41" actId="20577"/>
          <ac:spMkLst>
            <pc:docMk/>
            <pc:sldMk cId="778883926" sldId="2076136264"/>
            <ac:spMk id="14" creationId="{953584C8-8734-42EA-AD16-6AA2B405D249}"/>
          </ac:spMkLst>
        </pc:spChg>
      </pc:sldChg>
    </pc:docChg>
  </pc:docChgLst>
  <pc:docChgLst>
    <pc:chgData name="Vesa Juvonen" userId="c7243be1-99a3-4752-ab2a-0cf698cf8236" providerId="ADAL" clId="{B06FF2A9-546D-4DF4-BE68-1A45DF14CFE2}"/>
    <pc:docChg chg="undo custSel addSld delSld modSld modSection">
      <pc:chgData name="Vesa Juvonen" userId="c7243be1-99a3-4752-ab2a-0cf698cf8236" providerId="ADAL" clId="{B06FF2A9-546D-4DF4-BE68-1A45DF14CFE2}" dt="2021-02-11T15:23:06.531" v="420" actId="21"/>
      <pc:docMkLst>
        <pc:docMk/>
      </pc:docMkLst>
      <pc:sldChg chg="modSp mod">
        <pc:chgData name="Vesa Juvonen" userId="c7243be1-99a3-4752-ab2a-0cf698cf8236" providerId="ADAL" clId="{B06FF2A9-546D-4DF4-BE68-1A45DF14CFE2}" dt="2021-02-08T13:58:34.520" v="18" actId="6549"/>
        <pc:sldMkLst>
          <pc:docMk/>
          <pc:sldMk cId="2967945684" sldId="277"/>
        </pc:sldMkLst>
        <pc:spChg chg="mod">
          <ac:chgData name="Vesa Juvonen" userId="c7243be1-99a3-4752-ab2a-0cf698cf8236" providerId="ADAL" clId="{B06FF2A9-546D-4DF4-BE68-1A45DF14CFE2}" dt="2021-02-08T13:58:34.520" v="18" actId="6549"/>
          <ac:spMkLst>
            <pc:docMk/>
            <pc:sldMk cId="2967945684" sldId="277"/>
            <ac:spMk id="4" creationId="{A04E16D6-6682-4068-BF11-BA8E4E8E1BBC}"/>
          </ac:spMkLst>
        </pc:spChg>
      </pc:sldChg>
      <pc:sldChg chg="modSp mod">
        <pc:chgData name="Vesa Juvonen" userId="c7243be1-99a3-4752-ab2a-0cf698cf8236" providerId="ADAL" clId="{B06FF2A9-546D-4DF4-BE68-1A45DF14CFE2}" dt="2021-02-08T13:58:17.070" v="9" actId="20577"/>
        <pc:sldMkLst>
          <pc:docMk/>
          <pc:sldMk cId="287163252" sldId="1567"/>
        </pc:sldMkLst>
        <pc:spChg chg="mod">
          <ac:chgData name="Vesa Juvonen" userId="c7243be1-99a3-4752-ab2a-0cf698cf8236" providerId="ADAL" clId="{B06FF2A9-546D-4DF4-BE68-1A45DF14CFE2}" dt="2021-02-08T13:58:17.070" v="9" actId="20577"/>
          <ac:spMkLst>
            <pc:docMk/>
            <pc:sldMk cId="287163252" sldId="1567"/>
            <ac:spMk id="8" creationId="{00000000-0000-0000-0000-000000000000}"/>
          </ac:spMkLst>
        </pc:spChg>
      </pc:sldChg>
      <pc:sldChg chg="addSp mod">
        <pc:chgData name="Vesa Juvonen" userId="c7243be1-99a3-4752-ab2a-0cf698cf8236" providerId="ADAL" clId="{B06FF2A9-546D-4DF4-BE68-1A45DF14CFE2}" dt="2021-02-08T14:05:14.492" v="337" actId="22"/>
        <pc:sldMkLst>
          <pc:docMk/>
          <pc:sldMk cId="2877399898" sldId="1623"/>
        </pc:sldMkLst>
        <pc:spChg chg="add">
          <ac:chgData name="Vesa Juvonen" userId="c7243be1-99a3-4752-ab2a-0cf698cf8236" providerId="ADAL" clId="{B06FF2A9-546D-4DF4-BE68-1A45DF14CFE2}" dt="2021-02-08T14:05:14.492" v="337" actId="22"/>
          <ac:spMkLst>
            <pc:docMk/>
            <pc:sldMk cId="2877399898" sldId="1623"/>
            <ac:spMk id="20" creationId="{21077DA9-DEAC-46BE-99BC-E21177470D22}"/>
          </ac:spMkLst>
        </pc:spChg>
      </pc:sldChg>
      <pc:sldChg chg="addSp mod">
        <pc:chgData name="Vesa Juvonen" userId="c7243be1-99a3-4752-ab2a-0cf698cf8236" providerId="ADAL" clId="{B06FF2A9-546D-4DF4-BE68-1A45DF14CFE2}" dt="2021-02-08T14:05:15.963" v="338" actId="22"/>
        <pc:sldMkLst>
          <pc:docMk/>
          <pc:sldMk cId="2253365439" sldId="1642"/>
        </pc:sldMkLst>
        <pc:spChg chg="add">
          <ac:chgData name="Vesa Juvonen" userId="c7243be1-99a3-4752-ab2a-0cf698cf8236" providerId="ADAL" clId="{B06FF2A9-546D-4DF4-BE68-1A45DF14CFE2}" dt="2021-02-08T14:05:15.963" v="338" actId="22"/>
          <ac:spMkLst>
            <pc:docMk/>
            <pc:sldMk cId="2253365439" sldId="1642"/>
            <ac:spMk id="4" creationId="{C94DA492-A923-4CC7-91ED-5F3A1E108046}"/>
          </ac:spMkLst>
        </pc:spChg>
      </pc:sldChg>
      <pc:sldChg chg="addSp delSp modSp mod">
        <pc:chgData name="Vesa Juvonen" userId="c7243be1-99a3-4752-ab2a-0cf698cf8236" providerId="ADAL" clId="{B06FF2A9-546D-4DF4-BE68-1A45DF14CFE2}" dt="2021-02-08T14:09:12.426" v="344" actId="20577"/>
        <pc:sldMkLst>
          <pc:docMk/>
          <pc:sldMk cId="10702720" sldId="2079"/>
        </pc:sldMkLst>
        <pc:spChg chg="mod">
          <ac:chgData name="Vesa Juvonen" userId="c7243be1-99a3-4752-ab2a-0cf698cf8236" providerId="ADAL" clId="{B06FF2A9-546D-4DF4-BE68-1A45DF14CFE2}" dt="2021-02-08T14:09:12.426" v="344" actId="20577"/>
          <ac:spMkLst>
            <pc:docMk/>
            <pc:sldMk cId="10702720" sldId="2079"/>
            <ac:spMk id="8" creationId="{00000000-0000-0000-0000-000000000000}"/>
          </ac:spMkLst>
        </pc:spChg>
        <pc:picChg chg="add mod">
          <ac:chgData name="Vesa Juvonen" userId="c7243be1-99a3-4752-ab2a-0cf698cf8236" providerId="ADAL" clId="{B06FF2A9-546D-4DF4-BE68-1A45DF14CFE2}" dt="2021-02-08T14:04:46.219" v="315" actId="1076"/>
          <ac:picMkLst>
            <pc:docMk/>
            <pc:sldMk cId="10702720" sldId="2079"/>
            <ac:picMk id="2" creationId="{7B094EB8-0F11-4488-B084-3A4D22683D3B}"/>
          </ac:picMkLst>
        </pc:picChg>
        <pc:picChg chg="add mod">
          <ac:chgData name="Vesa Juvonen" userId="c7243be1-99a3-4752-ab2a-0cf698cf8236" providerId="ADAL" clId="{B06FF2A9-546D-4DF4-BE68-1A45DF14CFE2}" dt="2021-02-08T14:04:46.219" v="315" actId="1076"/>
          <ac:picMkLst>
            <pc:docMk/>
            <pc:sldMk cId="10702720" sldId="2079"/>
            <ac:picMk id="4" creationId="{606A142A-771B-434A-B9E7-5BD700326A4F}"/>
          </ac:picMkLst>
        </pc:picChg>
        <pc:picChg chg="del">
          <ac:chgData name="Vesa Juvonen" userId="c7243be1-99a3-4752-ab2a-0cf698cf8236" providerId="ADAL" clId="{B06FF2A9-546D-4DF4-BE68-1A45DF14CFE2}" dt="2021-02-08T14:04:35.551" v="311" actId="478"/>
          <ac:picMkLst>
            <pc:docMk/>
            <pc:sldMk cId="10702720" sldId="2079"/>
            <ac:picMk id="6" creationId="{5D362C44-FF2C-49DA-B573-7BCE5F2F4363}"/>
          </ac:picMkLst>
        </pc:picChg>
        <pc:picChg chg="add mod">
          <ac:chgData name="Vesa Juvonen" userId="c7243be1-99a3-4752-ab2a-0cf698cf8236" providerId="ADAL" clId="{B06FF2A9-546D-4DF4-BE68-1A45DF14CFE2}" dt="2021-02-08T14:04:46.219" v="315" actId="1076"/>
          <ac:picMkLst>
            <pc:docMk/>
            <pc:sldMk cId="10702720" sldId="2079"/>
            <ac:picMk id="10" creationId="{5C5C0C9F-2FFA-465F-8F0D-9A683298C325}"/>
          </ac:picMkLst>
        </pc:picChg>
        <pc:picChg chg="del">
          <ac:chgData name="Vesa Juvonen" userId="c7243be1-99a3-4752-ab2a-0cf698cf8236" providerId="ADAL" clId="{B06FF2A9-546D-4DF4-BE68-1A45DF14CFE2}" dt="2021-02-08T14:04:35.551" v="311" actId="478"/>
          <ac:picMkLst>
            <pc:docMk/>
            <pc:sldMk cId="10702720" sldId="2079"/>
            <ac:picMk id="1028" creationId="{0EA04847-1ED5-42C6-963F-9F077DBFF741}"/>
          </ac:picMkLst>
        </pc:picChg>
        <pc:picChg chg="del">
          <ac:chgData name="Vesa Juvonen" userId="c7243be1-99a3-4752-ab2a-0cf698cf8236" providerId="ADAL" clId="{B06FF2A9-546D-4DF4-BE68-1A45DF14CFE2}" dt="2021-02-08T14:04:35.551" v="311" actId="478"/>
          <ac:picMkLst>
            <pc:docMk/>
            <pc:sldMk cId="10702720" sldId="2079"/>
            <ac:picMk id="1030" creationId="{CC6FFA69-ACB0-4E3B-822A-56A52356A7F5}"/>
          </ac:picMkLst>
        </pc:picChg>
      </pc:sldChg>
      <pc:sldChg chg="addSp mod">
        <pc:chgData name="Vesa Juvonen" userId="c7243be1-99a3-4752-ab2a-0cf698cf8236" providerId="ADAL" clId="{B06FF2A9-546D-4DF4-BE68-1A45DF14CFE2}" dt="2021-02-08T14:05:17.546" v="339" actId="22"/>
        <pc:sldMkLst>
          <pc:docMk/>
          <pc:sldMk cId="4037611923" sldId="3334"/>
        </pc:sldMkLst>
        <pc:spChg chg="add">
          <ac:chgData name="Vesa Juvonen" userId="c7243be1-99a3-4752-ab2a-0cf698cf8236" providerId="ADAL" clId="{B06FF2A9-546D-4DF4-BE68-1A45DF14CFE2}" dt="2021-02-08T14:05:17.546" v="339" actId="22"/>
          <ac:spMkLst>
            <pc:docMk/>
            <pc:sldMk cId="4037611923" sldId="3334"/>
            <ac:spMk id="4" creationId="{7EC130ED-903E-41D8-8D05-9746F73ECE8A}"/>
          </ac:spMkLst>
        </pc:spChg>
      </pc:sldChg>
      <pc:sldChg chg="addSp mod">
        <pc:chgData name="Vesa Juvonen" userId="c7243be1-99a3-4752-ab2a-0cf698cf8236" providerId="ADAL" clId="{B06FF2A9-546D-4DF4-BE68-1A45DF14CFE2}" dt="2021-02-08T14:05:19.816" v="340" actId="22"/>
        <pc:sldMkLst>
          <pc:docMk/>
          <pc:sldMk cId="1805818155" sldId="3338"/>
        </pc:sldMkLst>
        <pc:spChg chg="add">
          <ac:chgData name="Vesa Juvonen" userId="c7243be1-99a3-4752-ab2a-0cf698cf8236" providerId="ADAL" clId="{B06FF2A9-546D-4DF4-BE68-1A45DF14CFE2}" dt="2021-02-08T14:05:19.816" v="340" actId="22"/>
          <ac:spMkLst>
            <pc:docMk/>
            <pc:sldMk cId="1805818155" sldId="3338"/>
            <ac:spMk id="19" creationId="{16CF2952-B83B-40F9-A890-C564CE0F43A3}"/>
          </ac:spMkLst>
        </pc:spChg>
      </pc:sldChg>
      <pc:sldChg chg="addSp">
        <pc:chgData name="Vesa Juvonen" userId="c7243be1-99a3-4752-ab2a-0cf698cf8236" providerId="ADAL" clId="{B06FF2A9-546D-4DF4-BE68-1A45DF14CFE2}" dt="2021-02-08T14:03:45.036" v="297"/>
        <pc:sldMkLst>
          <pc:docMk/>
          <pc:sldMk cId="232395528" sldId="2076136264"/>
        </pc:sldMkLst>
        <pc:picChg chg="add">
          <ac:chgData name="Vesa Juvonen" userId="c7243be1-99a3-4752-ab2a-0cf698cf8236" providerId="ADAL" clId="{B06FF2A9-546D-4DF4-BE68-1A45DF14CFE2}" dt="2021-02-08T14:03:45.036" v="297"/>
          <ac:picMkLst>
            <pc:docMk/>
            <pc:sldMk cId="232395528" sldId="2076136264"/>
            <ac:picMk id="2050" creationId="{145B671C-EA40-44B5-96C9-ACB8A7A4FF09}"/>
          </ac:picMkLst>
        </pc:picChg>
      </pc:sldChg>
      <pc:sldChg chg="delSp modSp add del mod">
        <pc:chgData name="Vesa Juvonen" userId="c7243be1-99a3-4752-ab2a-0cf698cf8236" providerId="ADAL" clId="{B06FF2A9-546D-4DF4-BE68-1A45DF14CFE2}" dt="2021-02-08T14:09:22.424" v="345" actId="20577"/>
        <pc:sldMkLst>
          <pc:docMk/>
          <pc:sldMk cId="778883926" sldId="2076136264"/>
        </pc:sldMkLst>
        <pc:spChg chg="mod">
          <ac:chgData name="Vesa Juvonen" userId="c7243be1-99a3-4752-ab2a-0cf698cf8236" providerId="ADAL" clId="{B06FF2A9-546D-4DF4-BE68-1A45DF14CFE2}" dt="2021-02-08T14:09:22.424" v="345" actId="20577"/>
          <ac:spMkLst>
            <pc:docMk/>
            <pc:sldMk cId="778883926" sldId="2076136264"/>
            <ac:spMk id="14" creationId="{953584C8-8734-42EA-AD16-6AA2B405D249}"/>
          </ac:spMkLst>
        </pc:spChg>
        <pc:picChg chg="del">
          <ac:chgData name="Vesa Juvonen" userId="c7243be1-99a3-4752-ab2a-0cf698cf8236" providerId="ADAL" clId="{B06FF2A9-546D-4DF4-BE68-1A45DF14CFE2}" dt="2021-02-08T13:59:02.952" v="19" actId="478"/>
          <ac:picMkLst>
            <pc:docMk/>
            <pc:sldMk cId="778883926" sldId="2076136264"/>
            <ac:picMk id="9" creationId="{81D4906B-5BF0-4418-87DA-6C24B71FF1BD}"/>
          </ac:picMkLst>
        </pc:picChg>
        <pc:picChg chg="del">
          <ac:chgData name="Vesa Juvonen" userId="c7243be1-99a3-4752-ab2a-0cf698cf8236" providerId="ADAL" clId="{B06FF2A9-546D-4DF4-BE68-1A45DF14CFE2}" dt="2021-02-08T13:59:02.952" v="19" actId="478"/>
          <ac:picMkLst>
            <pc:docMk/>
            <pc:sldMk cId="778883926" sldId="2076136264"/>
            <ac:picMk id="10" creationId="{DAA74D5B-4139-4D90-83EE-EDE7897F1478}"/>
          </ac:picMkLst>
        </pc:picChg>
        <pc:picChg chg="mod">
          <ac:chgData name="Vesa Juvonen" userId="c7243be1-99a3-4752-ab2a-0cf698cf8236" providerId="ADAL" clId="{B06FF2A9-546D-4DF4-BE68-1A45DF14CFE2}" dt="2021-02-08T14:01:52.525" v="168" actId="1076"/>
          <ac:picMkLst>
            <pc:docMk/>
            <pc:sldMk cId="778883926" sldId="2076136264"/>
            <ac:picMk id="1026" creationId="{A56D7B29-797B-4A06-A425-22BF1648403B}"/>
          </ac:picMkLst>
        </pc:picChg>
        <pc:picChg chg="mod">
          <ac:chgData name="Vesa Juvonen" userId="c7243be1-99a3-4752-ab2a-0cf698cf8236" providerId="ADAL" clId="{B06FF2A9-546D-4DF4-BE68-1A45DF14CFE2}" dt="2021-02-08T14:03:54.713" v="302" actId="1076"/>
          <ac:picMkLst>
            <pc:docMk/>
            <pc:sldMk cId="778883926" sldId="2076136264"/>
            <ac:picMk id="2050" creationId="{145B671C-EA40-44B5-96C9-ACB8A7A4FF09}"/>
          </ac:picMkLst>
        </pc:picChg>
      </pc:sldChg>
      <pc:sldChg chg="addSp">
        <pc:chgData name="Vesa Juvonen" userId="c7243be1-99a3-4752-ab2a-0cf698cf8236" providerId="ADAL" clId="{B06FF2A9-546D-4DF4-BE68-1A45DF14CFE2}" dt="2021-02-08T14:01:39.705" v="161"/>
        <pc:sldMkLst>
          <pc:docMk/>
          <pc:sldMk cId="2207155008" sldId="2076136264"/>
        </pc:sldMkLst>
        <pc:picChg chg="add">
          <ac:chgData name="Vesa Juvonen" userId="c7243be1-99a3-4752-ab2a-0cf698cf8236" providerId="ADAL" clId="{B06FF2A9-546D-4DF4-BE68-1A45DF14CFE2}" dt="2021-02-08T14:01:39.705" v="161"/>
          <ac:picMkLst>
            <pc:docMk/>
            <pc:sldMk cId="2207155008" sldId="2076136264"/>
            <ac:picMk id="1026" creationId="{A56D7B29-797B-4A06-A425-22BF1648403B}"/>
          </ac:picMkLst>
        </pc:picChg>
      </pc:sldChg>
      <pc:sldChg chg="addSp mod">
        <pc:chgData name="Vesa Juvonen" userId="c7243be1-99a3-4752-ab2a-0cf698cf8236" providerId="ADAL" clId="{B06FF2A9-546D-4DF4-BE68-1A45DF14CFE2}" dt="2021-02-08T14:05:24.357" v="342" actId="22"/>
        <pc:sldMkLst>
          <pc:docMk/>
          <pc:sldMk cId="2925091645" sldId="2076136308"/>
        </pc:sldMkLst>
        <pc:spChg chg="add">
          <ac:chgData name="Vesa Juvonen" userId="c7243be1-99a3-4752-ab2a-0cf698cf8236" providerId="ADAL" clId="{B06FF2A9-546D-4DF4-BE68-1A45DF14CFE2}" dt="2021-02-08T14:05:24.357" v="342" actId="22"/>
          <ac:spMkLst>
            <pc:docMk/>
            <pc:sldMk cId="2925091645" sldId="2076136308"/>
            <ac:spMk id="5" creationId="{3933B942-B084-4932-B6BE-82120EC583A7}"/>
          </ac:spMkLst>
        </pc:spChg>
      </pc:sldChg>
      <pc:sldChg chg="addSp modSp mod">
        <pc:chgData name="Vesa Juvonen" userId="c7243be1-99a3-4752-ab2a-0cf698cf8236" providerId="ADAL" clId="{B06FF2A9-546D-4DF4-BE68-1A45DF14CFE2}" dt="2021-02-10T09:08:22.192" v="413" actId="1076"/>
        <pc:sldMkLst>
          <pc:docMk/>
          <pc:sldMk cId="357588276" sldId="2076136388"/>
        </pc:sldMkLst>
        <pc:spChg chg="add mod">
          <ac:chgData name="Vesa Juvonen" userId="c7243be1-99a3-4752-ab2a-0cf698cf8236" providerId="ADAL" clId="{B06FF2A9-546D-4DF4-BE68-1A45DF14CFE2}" dt="2021-02-08T14:05:07.456" v="335" actId="14100"/>
          <ac:spMkLst>
            <pc:docMk/>
            <pc:sldMk cId="357588276" sldId="2076136388"/>
            <ac:spMk id="2" creationId="{04D08504-DE8C-4214-9185-9E6FBEC30343}"/>
          </ac:spMkLst>
        </pc:spChg>
        <pc:spChg chg="mod">
          <ac:chgData name="Vesa Juvonen" userId="c7243be1-99a3-4752-ab2a-0cf698cf8236" providerId="ADAL" clId="{B06FF2A9-546D-4DF4-BE68-1A45DF14CFE2}" dt="2021-02-10T09:07:15.225" v="392" actId="1076"/>
          <ac:spMkLst>
            <pc:docMk/>
            <pc:sldMk cId="357588276" sldId="2076136388"/>
            <ac:spMk id="4" creationId="{2D335D26-370D-4789-877A-3BC2EBF899C8}"/>
          </ac:spMkLst>
        </pc:spChg>
        <pc:spChg chg="add mod">
          <ac:chgData name="Vesa Juvonen" userId="c7243be1-99a3-4752-ab2a-0cf698cf8236" providerId="ADAL" clId="{B06FF2A9-546D-4DF4-BE68-1A45DF14CFE2}" dt="2021-02-10T09:08:22.192" v="413" actId="1076"/>
          <ac:spMkLst>
            <pc:docMk/>
            <pc:sldMk cId="357588276" sldId="2076136388"/>
            <ac:spMk id="10" creationId="{0D128667-D000-4655-B31D-C53F847991C8}"/>
          </ac:spMkLst>
        </pc:spChg>
        <pc:spChg chg="mod">
          <ac:chgData name="Vesa Juvonen" userId="c7243be1-99a3-4752-ab2a-0cf698cf8236" providerId="ADAL" clId="{B06FF2A9-546D-4DF4-BE68-1A45DF14CFE2}" dt="2021-02-10T09:07:25.232" v="394" actId="1076"/>
          <ac:spMkLst>
            <pc:docMk/>
            <pc:sldMk cId="357588276" sldId="2076136388"/>
            <ac:spMk id="14" creationId="{3C6B92CA-CCA8-43EB-90C0-7DA5C4715870}"/>
          </ac:spMkLst>
        </pc:spChg>
        <pc:spChg chg="mod">
          <ac:chgData name="Vesa Juvonen" userId="c7243be1-99a3-4752-ab2a-0cf698cf8236" providerId="ADAL" clId="{B06FF2A9-546D-4DF4-BE68-1A45DF14CFE2}" dt="2021-02-10T09:07:20.338" v="393" actId="1076"/>
          <ac:spMkLst>
            <pc:docMk/>
            <pc:sldMk cId="357588276" sldId="2076136388"/>
            <ac:spMk id="15" creationId="{C745FBD3-89F8-4AAA-B1B3-15710FCBC31B}"/>
          </ac:spMkLst>
        </pc:spChg>
      </pc:sldChg>
      <pc:sldChg chg="addSp delSp modSp mod">
        <pc:chgData name="Vesa Juvonen" userId="c7243be1-99a3-4752-ab2a-0cf698cf8236" providerId="ADAL" clId="{B06FF2A9-546D-4DF4-BE68-1A45DF14CFE2}" dt="2021-02-10T08:57:28.823" v="379" actId="1076"/>
        <pc:sldMkLst>
          <pc:docMk/>
          <pc:sldMk cId="1795682602" sldId="2076136389"/>
        </pc:sldMkLst>
        <pc:spChg chg="mod">
          <ac:chgData name="Vesa Juvonen" userId="c7243be1-99a3-4752-ab2a-0cf698cf8236" providerId="ADAL" clId="{B06FF2A9-546D-4DF4-BE68-1A45DF14CFE2}" dt="2021-02-10T08:57:28.823" v="379" actId="1076"/>
          <ac:spMkLst>
            <pc:docMk/>
            <pc:sldMk cId="1795682602" sldId="2076136389"/>
            <ac:spMk id="3" creationId="{00000000-0000-0000-0000-000000000000}"/>
          </ac:spMkLst>
        </pc:spChg>
        <pc:spChg chg="add del">
          <ac:chgData name="Vesa Juvonen" userId="c7243be1-99a3-4752-ab2a-0cf698cf8236" providerId="ADAL" clId="{B06FF2A9-546D-4DF4-BE68-1A45DF14CFE2}" dt="2021-02-10T08:57:00.090" v="349" actId="478"/>
          <ac:spMkLst>
            <pc:docMk/>
            <pc:sldMk cId="1795682602" sldId="2076136389"/>
            <ac:spMk id="6" creationId="{70A3012B-C02C-4376-A63D-97013C79C6FF}"/>
          </ac:spMkLst>
        </pc:spChg>
      </pc:sldChg>
      <pc:sldChg chg="addSp mod">
        <pc:chgData name="Vesa Juvonen" userId="c7243be1-99a3-4752-ab2a-0cf698cf8236" providerId="ADAL" clId="{B06FF2A9-546D-4DF4-BE68-1A45DF14CFE2}" dt="2021-02-08T14:05:29.356" v="343" actId="22"/>
        <pc:sldMkLst>
          <pc:docMk/>
          <pc:sldMk cId="1154834655" sldId="2076136390"/>
        </pc:sldMkLst>
        <pc:spChg chg="add">
          <ac:chgData name="Vesa Juvonen" userId="c7243be1-99a3-4752-ab2a-0cf698cf8236" providerId="ADAL" clId="{B06FF2A9-546D-4DF4-BE68-1A45DF14CFE2}" dt="2021-02-08T14:05:29.356" v="343" actId="22"/>
          <ac:spMkLst>
            <pc:docMk/>
            <pc:sldMk cId="1154834655" sldId="2076136390"/>
            <ac:spMk id="20" creationId="{BDF0D638-72CA-4649-B0F0-C583692A2DD6}"/>
          </ac:spMkLst>
        </pc:spChg>
      </pc:sldChg>
      <pc:sldChg chg="addSp delSp modSp add mod">
        <pc:chgData name="Vesa Juvonen" userId="c7243be1-99a3-4752-ab2a-0cf698cf8236" providerId="ADAL" clId="{B06FF2A9-546D-4DF4-BE68-1A45DF14CFE2}" dt="2021-02-11T15:23:06.531" v="420" actId="21"/>
        <pc:sldMkLst>
          <pc:docMk/>
          <pc:sldMk cId="3867987761" sldId="2076137533"/>
        </pc:sldMkLst>
        <pc:spChg chg="mod">
          <ac:chgData name="Vesa Juvonen" userId="c7243be1-99a3-4752-ab2a-0cf698cf8236" providerId="ADAL" clId="{B06FF2A9-546D-4DF4-BE68-1A45DF14CFE2}" dt="2021-02-11T12:44:05.555" v="414" actId="207"/>
          <ac:spMkLst>
            <pc:docMk/>
            <pc:sldMk cId="3867987761" sldId="2076137533"/>
            <ac:spMk id="5" creationId="{5B5B29A8-5F19-42B9-91BB-A66460D06A35}"/>
          </ac:spMkLst>
        </pc:spChg>
        <pc:picChg chg="add del mod">
          <ac:chgData name="Vesa Juvonen" userId="c7243be1-99a3-4752-ab2a-0cf698cf8236" providerId="ADAL" clId="{B06FF2A9-546D-4DF4-BE68-1A45DF14CFE2}" dt="2021-02-11T15:23:06.531" v="420" actId="21"/>
          <ac:picMkLst>
            <pc:docMk/>
            <pc:sldMk cId="3867987761" sldId="2076137533"/>
            <ac:picMk id="3" creationId="{C01C43C5-19D4-4CB7-B517-807ACBA512F3}"/>
          </ac:picMkLst>
        </pc:picChg>
      </pc:sldChg>
      <pc:sldChg chg="del">
        <pc:chgData name="Vesa Juvonen" userId="c7243be1-99a3-4752-ab2a-0cf698cf8236" providerId="ADAL" clId="{B06FF2A9-546D-4DF4-BE68-1A45DF14CFE2}" dt="2021-02-08T14:05:23.058" v="341" actId="47"/>
        <pc:sldMkLst>
          <pc:docMk/>
          <pc:sldMk cId="1254403106" sldId="2076137543"/>
        </pc:sldMkLst>
      </pc:sldChg>
    </pc:docChg>
  </pc:docChgLst>
  <pc:docChgLst>
    <pc:chgData name="Vesa Juvonen" userId="c7243be1-99a3-4752-ab2a-0cf698cf8236" providerId="ADAL" clId="{3CA3E382-2581-4E55-981A-375E7F99AC21}"/>
    <pc:docChg chg="undo custSel addSld delSld modSld modSection">
      <pc:chgData name="Vesa Juvonen" userId="c7243be1-99a3-4752-ab2a-0cf698cf8236" providerId="ADAL" clId="{3CA3E382-2581-4E55-981A-375E7F99AC21}" dt="2021-10-12T14:39:54.985" v="636"/>
      <pc:docMkLst>
        <pc:docMk/>
      </pc:docMkLst>
      <pc:sldChg chg="modSp mod">
        <pc:chgData name="Vesa Juvonen" userId="c7243be1-99a3-4752-ab2a-0cf698cf8236" providerId="ADAL" clId="{3CA3E382-2581-4E55-981A-375E7F99AC21}" dt="2021-10-12T14:37:41.122" v="630" actId="6549"/>
        <pc:sldMkLst>
          <pc:docMk/>
          <pc:sldMk cId="2967945684" sldId="277"/>
        </pc:sldMkLst>
        <pc:spChg chg="mod">
          <ac:chgData name="Vesa Juvonen" userId="c7243be1-99a3-4752-ab2a-0cf698cf8236" providerId="ADAL" clId="{3CA3E382-2581-4E55-981A-375E7F99AC21}" dt="2021-10-12T14:37:41.122" v="630" actId="6549"/>
          <ac:spMkLst>
            <pc:docMk/>
            <pc:sldMk cId="2967945684" sldId="277"/>
            <ac:spMk id="4" creationId="{A04E16D6-6682-4068-BF11-BA8E4E8E1BBC}"/>
          </ac:spMkLst>
        </pc:spChg>
      </pc:sldChg>
      <pc:sldChg chg="modSp mod">
        <pc:chgData name="Vesa Juvonen" userId="c7243be1-99a3-4752-ab2a-0cf698cf8236" providerId="ADAL" clId="{3CA3E382-2581-4E55-981A-375E7F99AC21}" dt="2021-10-07T13:31:31.323" v="18" actId="20577"/>
        <pc:sldMkLst>
          <pc:docMk/>
          <pc:sldMk cId="287163252" sldId="1567"/>
        </pc:sldMkLst>
        <pc:spChg chg="mod">
          <ac:chgData name="Vesa Juvonen" userId="c7243be1-99a3-4752-ab2a-0cf698cf8236" providerId="ADAL" clId="{3CA3E382-2581-4E55-981A-375E7F99AC21}" dt="2021-10-07T13:31:31.323" v="18" actId="20577"/>
          <ac:spMkLst>
            <pc:docMk/>
            <pc:sldMk cId="287163252" sldId="1567"/>
            <ac:spMk id="5" creationId="{9B6ECC88-D921-48D6-BA85-F52F354F9C35}"/>
          </ac:spMkLst>
        </pc:spChg>
        <pc:spChg chg="mod">
          <ac:chgData name="Vesa Juvonen" userId="c7243be1-99a3-4752-ab2a-0cf698cf8236" providerId="ADAL" clId="{3CA3E382-2581-4E55-981A-375E7F99AC21}" dt="2021-10-07T13:31:25.457" v="6" actId="6549"/>
          <ac:spMkLst>
            <pc:docMk/>
            <pc:sldMk cId="287163252" sldId="1567"/>
            <ac:spMk id="8" creationId="{00000000-0000-0000-0000-000000000000}"/>
          </ac:spMkLst>
        </pc:spChg>
      </pc:sldChg>
      <pc:sldChg chg="addSp delSp modSp add mod modNotesTx">
        <pc:chgData name="Vesa Juvonen" userId="c7243be1-99a3-4752-ab2a-0cf698cf8236" providerId="ADAL" clId="{3CA3E382-2581-4E55-981A-375E7F99AC21}" dt="2021-10-12T14:39:53.383" v="635"/>
        <pc:sldMkLst>
          <pc:docMk/>
          <pc:sldMk cId="380670563" sldId="1632"/>
        </pc:sldMkLst>
        <pc:spChg chg="mod">
          <ac:chgData name="Vesa Juvonen" userId="c7243be1-99a3-4752-ab2a-0cf698cf8236" providerId="ADAL" clId="{3CA3E382-2581-4E55-981A-375E7F99AC21}" dt="2021-10-12T14:26:49.633" v="410" actId="20577"/>
          <ac:spMkLst>
            <pc:docMk/>
            <pc:sldMk cId="380670563" sldId="1632"/>
            <ac:spMk id="2" creationId="{2A34CC2E-4392-4EB3-90A2-49DB65B76F63}"/>
          </ac:spMkLst>
        </pc:spChg>
        <pc:picChg chg="mod">
          <ac:chgData name="Vesa Juvonen" userId="c7243be1-99a3-4752-ab2a-0cf698cf8236" providerId="ADAL" clId="{3CA3E382-2581-4E55-981A-375E7F99AC21}" dt="2021-10-12T14:27:06.604" v="411" actId="1036"/>
          <ac:picMkLst>
            <pc:docMk/>
            <pc:sldMk cId="380670563" sldId="1632"/>
            <ac:picMk id="4" creationId="{CC6E4EA6-5BDA-4A4B-A001-D417BA690347}"/>
          </ac:picMkLst>
        </pc:picChg>
        <pc:picChg chg="del">
          <ac:chgData name="Vesa Juvonen" userId="c7243be1-99a3-4752-ab2a-0cf698cf8236" providerId="ADAL" clId="{3CA3E382-2581-4E55-981A-375E7F99AC21}" dt="2021-10-12T14:10:13.417" v="209" actId="478"/>
          <ac:picMkLst>
            <pc:docMk/>
            <pc:sldMk cId="380670563" sldId="1632"/>
            <ac:picMk id="5" creationId="{C5063354-4837-4E04-A165-10E21B6C4D23}"/>
          </ac:picMkLst>
        </pc:picChg>
        <pc:picChg chg="del">
          <ac:chgData name="Vesa Juvonen" userId="c7243be1-99a3-4752-ab2a-0cf698cf8236" providerId="ADAL" clId="{3CA3E382-2581-4E55-981A-375E7F99AC21}" dt="2021-10-12T14:05:58.745" v="162" actId="478"/>
          <ac:picMkLst>
            <pc:docMk/>
            <pc:sldMk cId="380670563" sldId="1632"/>
            <ac:picMk id="6" creationId="{2ACDC4D4-007D-4F2C-A5CA-236DEEC6A732}"/>
          </ac:picMkLst>
        </pc:picChg>
        <pc:picChg chg="mod">
          <ac:chgData name="Vesa Juvonen" userId="c7243be1-99a3-4752-ab2a-0cf698cf8236" providerId="ADAL" clId="{3CA3E382-2581-4E55-981A-375E7F99AC21}" dt="2021-10-12T14:25:58.891" v="392" actId="1076"/>
          <ac:picMkLst>
            <pc:docMk/>
            <pc:sldMk cId="380670563" sldId="1632"/>
            <ac:picMk id="7" creationId="{F4C22449-82B0-4E57-9F6D-308C91182C1B}"/>
          </ac:picMkLst>
        </pc:picChg>
        <pc:picChg chg="del">
          <ac:chgData name="Vesa Juvonen" userId="c7243be1-99a3-4752-ab2a-0cf698cf8236" providerId="ADAL" clId="{3CA3E382-2581-4E55-981A-375E7F99AC21}" dt="2021-10-12T14:05:57.801" v="161" actId="478"/>
          <ac:picMkLst>
            <pc:docMk/>
            <pc:sldMk cId="380670563" sldId="1632"/>
            <ac:picMk id="9" creationId="{C5A0A2B0-E05C-4390-8657-D639BE32C3B6}"/>
          </ac:picMkLst>
        </pc:picChg>
        <pc:picChg chg="mod">
          <ac:chgData name="Vesa Juvonen" userId="c7243be1-99a3-4752-ab2a-0cf698cf8236" providerId="ADAL" clId="{3CA3E382-2581-4E55-981A-375E7F99AC21}" dt="2021-10-12T14:25:50.604" v="384" actId="1076"/>
          <ac:picMkLst>
            <pc:docMk/>
            <pc:sldMk cId="380670563" sldId="1632"/>
            <ac:picMk id="10" creationId="{1408B885-1615-4B5F-A819-F43150358A72}"/>
          </ac:picMkLst>
        </pc:picChg>
        <pc:picChg chg="mod">
          <ac:chgData name="Vesa Juvonen" userId="c7243be1-99a3-4752-ab2a-0cf698cf8236" providerId="ADAL" clId="{3CA3E382-2581-4E55-981A-375E7F99AC21}" dt="2021-10-12T14:23:53.944" v="323" actId="1076"/>
          <ac:picMkLst>
            <pc:docMk/>
            <pc:sldMk cId="380670563" sldId="1632"/>
            <ac:picMk id="11" creationId="{28DDAEAE-F9FF-42A2-B0F3-202E760469F4}"/>
          </ac:picMkLst>
        </pc:picChg>
        <pc:picChg chg="mod">
          <ac:chgData name="Vesa Juvonen" userId="c7243be1-99a3-4752-ab2a-0cf698cf8236" providerId="ADAL" clId="{3CA3E382-2581-4E55-981A-375E7F99AC21}" dt="2021-10-12T14:25:57.023" v="390" actId="1076"/>
          <ac:picMkLst>
            <pc:docMk/>
            <pc:sldMk cId="380670563" sldId="1632"/>
            <ac:picMk id="12" creationId="{0908CAE7-F3C6-45B6-A7B5-BEC7FA3347E3}"/>
          </ac:picMkLst>
        </pc:picChg>
        <pc:picChg chg="mod">
          <ac:chgData name="Vesa Juvonen" userId="c7243be1-99a3-4752-ab2a-0cf698cf8236" providerId="ADAL" clId="{3CA3E382-2581-4E55-981A-375E7F99AC21}" dt="2021-10-12T14:25:11.824" v="357" actId="1076"/>
          <ac:picMkLst>
            <pc:docMk/>
            <pc:sldMk cId="380670563" sldId="1632"/>
            <ac:picMk id="14" creationId="{50782BE8-ED06-4D23-A322-7589C5B81F4F}"/>
          </ac:picMkLst>
        </pc:picChg>
        <pc:picChg chg="mod">
          <ac:chgData name="Vesa Juvonen" userId="c7243be1-99a3-4752-ab2a-0cf698cf8236" providerId="ADAL" clId="{3CA3E382-2581-4E55-981A-375E7F99AC21}" dt="2021-10-12T14:22:38.845" v="278" actId="1076"/>
          <ac:picMkLst>
            <pc:docMk/>
            <pc:sldMk cId="380670563" sldId="1632"/>
            <ac:picMk id="15" creationId="{880B216C-4F52-4A3E-A456-6AEDD0E3020F}"/>
          </ac:picMkLst>
        </pc:picChg>
        <pc:picChg chg="mod">
          <ac:chgData name="Vesa Juvonen" userId="c7243be1-99a3-4752-ab2a-0cf698cf8236" providerId="ADAL" clId="{3CA3E382-2581-4E55-981A-375E7F99AC21}" dt="2021-10-12T14:09:56.344" v="194" actId="1076"/>
          <ac:picMkLst>
            <pc:docMk/>
            <pc:sldMk cId="380670563" sldId="1632"/>
            <ac:picMk id="17" creationId="{F4657891-1B66-4598-8E0F-2959C5280829}"/>
          </ac:picMkLst>
        </pc:picChg>
        <pc:picChg chg="mod">
          <ac:chgData name="Vesa Juvonen" userId="c7243be1-99a3-4752-ab2a-0cf698cf8236" providerId="ADAL" clId="{3CA3E382-2581-4E55-981A-375E7F99AC21}" dt="2021-10-12T14:22:18.266" v="269" actId="1076"/>
          <ac:picMkLst>
            <pc:docMk/>
            <pc:sldMk cId="380670563" sldId="1632"/>
            <ac:picMk id="18" creationId="{E333AF23-7D2B-4114-ADA2-FD6E4A0B777C}"/>
          </ac:picMkLst>
        </pc:picChg>
        <pc:picChg chg="mod">
          <ac:chgData name="Vesa Juvonen" userId="c7243be1-99a3-4752-ab2a-0cf698cf8236" providerId="ADAL" clId="{3CA3E382-2581-4E55-981A-375E7F99AC21}" dt="2021-10-12T14:24:38.027" v="351" actId="1076"/>
          <ac:picMkLst>
            <pc:docMk/>
            <pc:sldMk cId="380670563" sldId="1632"/>
            <ac:picMk id="19" creationId="{7405B1E3-1CA1-405B-ACC7-9822210AE5C9}"/>
          </ac:picMkLst>
        </pc:picChg>
        <pc:picChg chg="mod">
          <ac:chgData name="Vesa Juvonen" userId="c7243be1-99a3-4752-ab2a-0cf698cf8236" providerId="ADAL" clId="{3CA3E382-2581-4E55-981A-375E7F99AC21}" dt="2021-10-12T14:09:55.486" v="193" actId="1076"/>
          <ac:picMkLst>
            <pc:docMk/>
            <pc:sldMk cId="380670563" sldId="1632"/>
            <ac:picMk id="20" creationId="{59F9B657-325D-479F-8982-A725CAA8FFF3}"/>
          </ac:picMkLst>
        </pc:picChg>
        <pc:picChg chg="mod">
          <ac:chgData name="Vesa Juvonen" userId="c7243be1-99a3-4752-ab2a-0cf698cf8236" providerId="ADAL" clId="{3CA3E382-2581-4E55-981A-375E7F99AC21}" dt="2021-10-12T14:22:39.451" v="279" actId="1076"/>
          <ac:picMkLst>
            <pc:docMk/>
            <pc:sldMk cId="380670563" sldId="1632"/>
            <ac:picMk id="21" creationId="{F7B4FCA7-F369-47B4-8915-0B2BA27C49D2}"/>
          </ac:picMkLst>
        </pc:picChg>
        <pc:picChg chg="del">
          <ac:chgData name="Vesa Juvonen" userId="c7243be1-99a3-4752-ab2a-0cf698cf8236" providerId="ADAL" clId="{3CA3E382-2581-4E55-981A-375E7F99AC21}" dt="2021-10-12T14:10:57.841" v="224" actId="478"/>
          <ac:picMkLst>
            <pc:docMk/>
            <pc:sldMk cId="380670563" sldId="1632"/>
            <ac:picMk id="22" creationId="{8586BADE-BBB2-4150-8B25-F9C4BD49ECF0}"/>
          </ac:picMkLst>
        </pc:picChg>
        <pc:picChg chg="mod">
          <ac:chgData name="Vesa Juvonen" userId="c7243be1-99a3-4752-ab2a-0cf698cf8236" providerId="ADAL" clId="{3CA3E382-2581-4E55-981A-375E7F99AC21}" dt="2021-10-12T14:26:05.614" v="395" actId="1076"/>
          <ac:picMkLst>
            <pc:docMk/>
            <pc:sldMk cId="380670563" sldId="1632"/>
            <ac:picMk id="23" creationId="{B360A7E5-6239-4244-97BE-5FC09D10BD21}"/>
          </ac:picMkLst>
        </pc:picChg>
        <pc:picChg chg="mod">
          <ac:chgData name="Vesa Juvonen" userId="c7243be1-99a3-4752-ab2a-0cf698cf8236" providerId="ADAL" clId="{3CA3E382-2581-4E55-981A-375E7F99AC21}" dt="2021-10-12T14:09:57.718" v="195" actId="1076"/>
          <ac:picMkLst>
            <pc:docMk/>
            <pc:sldMk cId="380670563" sldId="1632"/>
            <ac:picMk id="24" creationId="{30DC24E0-E31B-435E-8FA2-79A29E0FC7BB}"/>
          </ac:picMkLst>
        </pc:picChg>
        <pc:picChg chg="mod">
          <ac:chgData name="Vesa Juvonen" userId="c7243be1-99a3-4752-ab2a-0cf698cf8236" providerId="ADAL" clId="{3CA3E382-2581-4E55-981A-375E7F99AC21}" dt="2021-10-12T14:23:20.483" v="302" actId="1076"/>
          <ac:picMkLst>
            <pc:docMk/>
            <pc:sldMk cId="380670563" sldId="1632"/>
            <ac:picMk id="25" creationId="{6DD95474-1E2B-4E78-899A-7B74D736811C}"/>
          </ac:picMkLst>
        </pc:picChg>
        <pc:picChg chg="mod">
          <ac:chgData name="Vesa Juvonen" userId="c7243be1-99a3-4752-ab2a-0cf698cf8236" providerId="ADAL" clId="{3CA3E382-2581-4E55-981A-375E7F99AC21}" dt="2021-10-12T14:26:08.869" v="397" actId="1076"/>
          <ac:picMkLst>
            <pc:docMk/>
            <pc:sldMk cId="380670563" sldId="1632"/>
            <ac:picMk id="26" creationId="{4F8F3A69-8163-42D0-986F-DA238EA29D6D}"/>
          </ac:picMkLst>
        </pc:picChg>
        <pc:picChg chg="mod">
          <ac:chgData name="Vesa Juvonen" userId="c7243be1-99a3-4752-ab2a-0cf698cf8236" providerId="ADAL" clId="{3CA3E382-2581-4E55-981A-375E7F99AC21}" dt="2021-10-12T14:25:10.318" v="356" actId="1076"/>
          <ac:picMkLst>
            <pc:docMk/>
            <pc:sldMk cId="380670563" sldId="1632"/>
            <ac:picMk id="28" creationId="{987D9822-2DAC-4D32-8A08-02B05C5DCB57}"/>
          </ac:picMkLst>
        </pc:picChg>
        <pc:picChg chg="mod">
          <ac:chgData name="Vesa Juvonen" userId="c7243be1-99a3-4752-ab2a-0cf698cf8236" providerId="ADAL" clId="{3CA3E382-2581-4E55-981A-375E7F99AC21}" dt="2021-10-12T14:26:01.002" v="393" actId="1076"/>
          <ac:picMkLst>
            <pc:docMk/>
            <pc:sldMk cId="380670563" sldId="1632"/>
            <ac:picMk id="29" creationId="{32FEF957-098A-456C-A64C-EF866545F0E5}"/>
          </ac:picMkLst>
        </pc:picChg>
        <pc:picChg chg="mod">
          <ac:chgData name="Vesa Juvonen" userId="c7243be1-99a3-4752-ab2a-0cf698cf8236" providerId="ADAL" clId="{3CA3E382-2581-4E55-981A-375E7F99AC21}" dt="2021-10-12T14:24:34.460" v="348" actId="1076"/>
          <ac:picMkLst>
            <pc:docMk/>
            <pc:sldMk cId="380670563" sldId="1632"/>
            <ac:picMk id="30" creationId="{53FCC844-0EFE-4000-81EC-E1DFF81F37AD}"/>
          </ac:picMkLst>
        </pc:picChg>
        <pc:picChg chg="mod ord">
          <ac:chgData name="Vesa Juvonen" userId="c7243be1-99a3-4752-ab2a-0cf698cf8236" providerId="ADAL" clId="{3CA3E382-2581-4E55-981A-375E7F99AC21}" dt="2021-10-12T14:26:02.107" v="394" actId="1076"/>
          <ac:picMkLst>
            <pc:docMk/>
            <pc:sldMk cId="380670563" sldId="1632"/>
            <ac:picMk id="31" creationId="{062ABE6F-7C14-42BC-975E-790BE2F16C9D}"/>
          </ac:picMkLst>
        </pc:picChg>
        <pc:picChg chg="add mod">
          <ac:chgData name="Vesa Juvonen" userId="c7243be1-99a3-4752-ab2a-0cf698cf8236" providerId="ADAL" clId="{3CA3E382-2581-4E55-981A-375E7F99AC21}" dt="2021-10-12T14:09:54.496" v="192" actId="1076"/>
          <ac:picMkLst>
            <pc:docMk/>
            <pc:sldMk cId="380670563" sldId="1632"/>
            <ac:picMk id="32" creationId="{7E834421-981F-4549-B226-F5303E3127DE}"/>
          </ac:picMkLst>
        </pc:picChg>
        <pc:picChg chg="add mod">
          <ac:chgData name="Vesa Juvonen" userId="c7243be1-99a3-4752-ab2a-0cf698cf8236" providerId="ADAL" clId="{3CA3E382-2581-4E55-981A-375E7F99AC21}" dt="2021-10-12T14:25:35.070" v="370" actId="1076"/>
          <ac:picMkLst>
            <pc:docMk/>
            <pc:sldMk cId="380670563" sldId="1632"/>
            <ac:picMk id="34" creationId="{63584CB4-F666-4F13-9E37-F1597D366BF3}"/>
          </ac:picMkLst>
        </pc:picChg>
        <pc:picChg chg="mod">
          <ac:chgData name="Vesa Juvonen" userId="c7243be1-99a3-4752-ab2a-0cf698cf8236" providerId="ADAL" clId="{3CA3E382-2581-4E55-981A-375E7F99AC21}" dt="2021-10-12T14:25:15.704" v="359" actId="1076"/>
          <ac:picMkLst>
            <pc:docMk/>
            <pc:sldMk cId="380670563" sldId="1632"/>
            <ac:picMk id="35" creationId="{FC793422-36EF-4DE0-9215-6F253DC5C1F5}"/>
          </ac:picMkLst>
        </pc:picChg>
        <pc:picChg chg="add mod">
          <ac:chgData name="Vesa Juvonen" userId="c7243be1-99a3-4752-ab2a-0cf698cf8236" providerId="ADAL" clId="{3CA3E382-2581-4E55-981A-375E7F99AC21}" dt="2021-10-12T14:25:13.671" v="358" actId="1076"/>
          <ac:picMkLst>
            <pc:docMk/>
            <pc:sldMk cId="380670563" sldId="1632"/>
            <ac:picMk id="38" creationId="{976954E6-73AD-4D59-94B8-43E6274EA30B}"/>
          </ac:picMkLst>
        </pc:picChg>
        <pc:picChg chg="mod">
          <ac:chgData name="Vesa Juvonen" userId="c7243be1-99a3-4752-ab2a-0cf698cf8236" providerId="ADAL" clId="{3CA3E382-2581-4E55-981A-375E7F99AC21}" dt="2021-10-12T14:10:10.086" v="207" actId="1076"/>
          <ac:picMkLst>
            <pc:docMk/>
            <pc:sldMk cId="380670563" sldId="1632"/>
            <ac:picMk id="39" creationId="{49A71804-2410-4B29-9735-0AF1DD7C27F7}"/>
          </ac:picMkLst>
        </pc:picChg>
        <pc:picChg chg="add del mod">
          <ac:chgData name="Vesa Juvonen" userId="c7243be1-99a3-4752-ab2a-0cf698cf8236" providerId="ADAL" clId="{3CA3E382-2581-4E55-981A-375E7F99AC21}" dt="2021-10-12T14:26:21.208" v="399" actId="478"/>
          <ac:picMkLst>
            <pc:docMk/>
            <pc:sldMk cId="380670563" sldId="1632"/>
            <ac:picMk id="41" creationId="{8AF80D7E-9FA5-465A-A106-C5D9E0D20EB4}"/>
          </ac:picMkLst>
        </pc:picChg>
        <pc:picChg chg="add mod">
          <ac:chgData name="Vesa Juvonen" userId="c7243be1-99a3-4752-ab2a-0cf698cf8236" providerId="ADAL" clId="{3CA3E382-2581-4E55-981A-375E7F99AC21}" dt="2021-10-12T14:23:26.934" v="309" actId="571"/>
          <ac:picMkLst>
            <pc:docMk/>
            <pc:sldMk cId="380670563" sldId="1632"/>
            <ac:picMk id="47" creationId="{F700059E-3251-4BF5-BAEC-26E203D2B6C7}"/>
          </ac:picMkLst>
        </pc:picChg>
        <pc:picChg chg="add mod">
          <ac:chgData name="Vesa Juvonen" userId="c7243be1-99a3-4752-ab2a-0cf698cf8236" providerId="ADAL" clId="{3CA3E382-2581-4E55-981A-375E7F99AC21}" dt="2021-10-12T14:23:26.934" v="309" actId="571"/>
          <ac:picMkLst>
            <pc:docMk/>
            <pc:sldMk cId="380670563" sldId="1632"/>
            <ac:picMk id="48" creationId="{C55A1FD4-7943-4FF4-BD92-3A3049ABAEDB}"/>
          </ac:picMkLst>
        </pc:picChg>
        <pc:picChg chg="add mod">
          <ac:chgData name="Vesa Juvonen" userId="c7243be1-99a3-4752-ab2a-0cf698cf8236" providerId="ADAL" clId="{3CA3E382-2581-4E55-981A-375E7F99AC21}" dt="2021-10-12T14:23:26.934" v="309" actId="571"/>
          <ac:picMkLst>
            <pc:docMk/>
            <pc:sldMk cId="380670563" sldId="1632"/>
            <ac:picMk id="49" creationId="{ADE92BDD-4196-4C6C-BDA2-23AC29B684E2}"/>
          </ac:picMkLst>
        </pc:picChg>
        <pc:picChg chg="add mod">
          <ac:chgData name="Vesa Juvonen" userId="c7243be1-99a3-4752-ab2a-0cf698cf8236" providerId="ADAL" clId="{3CA3E382-2581-4E55-981A-375E7F99AC21}" dt="2021-10-12T14:23:25.122" v="306" actId="571"/>
          <ac:picMkLst>
            <pc:docMk/>
            <pc:sldMk cId="380670563" sldId="1632"/>
            <ac:picMk id="50" creationId="{D31C5C5D-CB4B-477F-9B5F-B74F678D4A77}"/>
          </ac:picMkLst>
        </pc:picChg>
        <pc:picChg chg="add mod">
          <ac:chgData name="Vesa Juvonen" userId="c7243be1-99a3-4752-ab2a-0cf698cf8236" providerId="ADAL" clId="{3CA3E382-2581-4E55-981A-375E7F99AC21}" dt="2021-10-12T14:23:25.122" v="306" actId="571"/>
          <ac:picMkLst>
            <pc:docMk/>
            <pc:sldMk cId="380670563" sldId="1632"/>
            <ac:picMk id="51" creationId="{2B4799D3-4F86-4693-885E-FB92BA01618D}"/>
          </ac:picMkLst>
        </pc:picChg>
        <pc:picChg chg="add mod">
          <ac:chgData name="Vesa Juvonen" userId="c7243be1-99a3-4752-ab2a-0cf698cf8236" providerId="ADAL" clId="{3CA3E382-2581-4E55-981A-375E7F99AC21}" dt="2021-10-12T14:23:25.122" v="306" actId="571"/>
          <ac:picMkLst>
            <pc:docMk/>
            <pc:sldMk cId="380670563" sldId="1632"/>
            <ac:picMk id="52" creationId="{7F5960A3-E7F8-4295-84B7-2F076254E386}"/>
          </ac:picMkLst>
        </pc:picChg>
        <pc:picChg chg="add mod">
          <ac:chgData name="Vesa Juvonen" userId="c7243be1-99a3-4752-ab2a-0cf698cf8236" providerId="ADAL" clId="{3CA3E382-2581-4E55-981A-375E7F99AC21}" dt="2021-10-12T14:23:25.122" v="306" actId="571"/>
          <ac:picMkLst>
            <pc:docMk/>
            <pc:sldMk cId="380670563" sldId="1632"/>
            <ac:picMk id="53" creationId="{A6707DA2-924C-43D8-987D-42183A2D7805}"/>
          </ac:picMkLst>
        </pc:picChg>
        <pc:picChg chg="mod">
          <ac:chgData name="Vesa Juvonen" userId="c7243be1-99a3-4752-ab2a-0cf698cf8236" providerId="ADAL" clId="{3CA3E382-2581-4E55-981A-375E7F99AC21}" dt="2021-10-12T14:09:33.628" v="180" actId="1076"/>
          <ac:picMkLst>
            <pc:docMk/>
            <pc:sldMk cId="380670563" sldId="1632"/>
            <ac:picMk id="1026" creationId="{F1190F31-B17E-4323-B828-E4A31B0939FB}"/>
          </ac:picMkLst>
        </pc:picChg>
        <pc:picChg chg="mod">
          <ac:chgData name="Vesa Juvonen" userId="c7243be1-99a3-4752-ab2a-0cf698cf8236" providerId="ADAL" clId="{3CA3E382-2581-4E55-981A-375E7F99AC21}" dt="2021-10-12T14:24:36.589" v="350" actId="1076"/>
          <ac:picMkLst>
            <pc:docMk/>
            <pc:sldMk cId="380670563" sldId="1632"/>
            <ac:picMk id="1038" creationId="{B9328190-0899-4FBD-9A23-AA0BBC657AE0}"/>
          </ac:picMkLst>
        </pc:picChg>
        <pc:picChg chg="del">
          <ac:chgData name="Vesa Juvonen" userId="c7243be1-99a3-4752-ab2a-0cf698cf8236" providerId="ADAL" clId="{3CA3E382-2581-4E55-981A-375E7F99AC21}" dt="2021-10-12T14:10:11.976" v="208" actId="478"/>
          <ac:picMkLst>
            <pc:docMk/>
            <pc:sldMk cId="380670563" sldId="1632"/>
            <ac:picMk id="1040" creationId="{875FB35C-045A-4196-BA7C-F0D30A930BEC}"/>
          </ac:picMkLst>
        </pc:picChg>
        <pc:picChg chg="mod">
          <ac:chgData name="Vesa Juvonen" userId="c7243be1-99a3-4752-ab2a-0cf698cf8236" providerId="ADAL" clId="{3CA3E382-2581-4E55-981A-375E7F99AC21}" dt="2021-10-12T14:21:47.890" v="251" actId="1076"/>
          <ac:picMkLst>
            <pc:docMk/>
            <pc:sldMk cId="380670563" sldId="1632"/>
            <ac:picMk id="1042" creationId="{47043819-D864-4A6A-971C-1C1460086E60}"/>
          </ac:picMkLst>
        </pc:picChg>
        <pc:picChg chg="mod">
          <ac:chgData name="Vesa Juvonen" userId="c7243be1-99a3-4752-ab2a-0cf698cf8236" providerId="ADAL" clId="{3CA3E382-2581-4E55-981A-375E7F99AC21}" dt="2021-10-12T14:24:35.490" v="349" actId="1076"/>
          <ac:picMkLst>
            <pc:docMk/>
            <pc:sldMk cId="380670563" sldId="1632"/>
            <ac:picMk id="1044" creationId="{F22C6567-8744-4A55-800D-9FA4B02B253A}"/>
          </ac:picMkLst>
        </pc:picChg>
        <pc:picChg chg="mod">
          <ac:chgData name="Vesa Juvonen" userId="c7243be1-99a3-4752-ab2a-0cf698cf8236" providerId="ADAL" clId="{3CA3E382-2581-4E55-981A-375E7F99AC21}" dt="2021-10-12T14:25:54.426" v="387" actId="1076"/>
          <ac:picMkLst>
            <pc:docMk/>
            <pc:sldMk cId="380670563" sldId="1632"/>
            <ac:picMk id="2050" creationId="{F1F5E332-C2DB-4C7A-BC50-BBF669E0AB3A}"/>
          </ac:picMkLst>
        </pc:picChg>
        <pc:picChg chg="mod">
          <ac:chgData name="Vesa Juvonen" userId="c7243be1-99a3-4752-ab2a-0cf698cf8236" providerId="ADAL" clId="{3CA3E382-2581-4E55-981A-375E7F99AC21}" dt="2021-10-12T14:25:33.998" v="369" actId="1076"/>
          <ac:picMkLst>
            <pc:docMk/>
            <pc:sldMk cId="380670563" sldId="1632"/>
            <ac:picMk id="3074" creationId="{02396A18-84FF-46A3-ACDE-A84A5A960946}"/>
          </ac:picMkLst>
        </pc:picChg>
      </pc:sldChg>
      <pc:sldChg chg="modSp add mod modNotesTx">
        <pc:chgData name="Vesa Juvonen" userId="c7243be1-99a3-4752-ab2a-0cf698cf8236" providerId="ADAL" clId="{3CA3E382-2581-4E55-981A-375E7F99AC21}" dt="2021-10-12T14:39:47.121" v="632"/>
        <pc:sldMkLst>
          <pc:docMk/>
          <pc:sldMk cId="720313206" sldId="1640"/>
        </pc:sldMkLst>
        <pc:spChg chg="mod">
          <ac:chgData name="Vesa Juvonen" userId="c7243be1-99a3-4752-ab2a-0cf698cf8236" providerId="ADAL" clId="{3CA3E382-2581-4E55-981A-375E7F99AC21}" dt="2021-10-12T14:31:34.107" v="514" actId="20577"/>
          <ac:spMkLst>
            <pc:docMk/>
            <pc:sldMk cId="720313206" sldId="1640"/>
            <ac:spMk id="5" creationId="{00000000-0000-0000-0000-000000000000}"/>
          </ac:spMkLst>
        </pc:spChg>
        <pc:spChg chg="mod">
          <ac:chgData name="Vesa Juvonen" userId="c7243be1-99a3-4752-ab2a-0cf698cf8236" providerId="ADAL" clId="{3CA3E382-2581-4E55-981A-375E7F99AC21}" dt="2021-10-12T14:32:06.800" v="536" actId="6549"/>
          <ac:spMkLst>
            <pc:docMk/>
            <pc:sldMk cId="720313206" sldId="1640"/>
            <ac:spMk id="6" creationId="{B6BFF95C-9CC5-41D8-B97F-890353EE3235}"/>
          </ac:spMkLst>
        </pc:spChg>
        <pc:spChg chg="mod">
          <ac:chgData name="Vesa Juvonen" userId="c7243be1-99a3-4752-ab2a-0cf698cf8236" providerId="ADAL" clId="{3CA3E382-2581-4E55-981A-375E7F99AC21}" dt="2021-10-12T14:31:54.860" v="527"/>
          <ac:spMkLst>
            <pc:docMk/>
            <pc:sldMk cId="720313206" sldId="1640"/>
            <ac:spMk id="7" creationId="{00000000-0000-0000-0000-000000000000}"/>
          </ac:spMkLst>
        </pc:spChg>
      </pc:sldChg>
      <pc:sldChg chg="modSp add mod modNotesTx">
        <pc:chgData name="Vesa Juvonen" userId="c7243be1-99a3-4752-ab2a-0cf698cf8236" providerId="ADAL" clId="{3CA3E382-2581-4E55-981A-375E7F99AC21}" dt="2021-10-12T14:39:54.985" v="636"/>
        <pc:sldMkLst>
          <pc:docMk/>
          <pc:sldMk cId="3043375476" sldId="1641"/>
        </pc:sldMkLst>
        <pc:spChg chg="mod">
          <ac:chgData name="Vesa Juvonen" userId="c7243be1-99a3-4752-ab2a-0cf698cf8236" providerId="ADAL" clId="{3CA3E382-2581-4E55-981A-375E7F99AC21}" dt="2021-10-12T14:35:39.651" v="622"/>
          <ac:spMkLst>
            <pc:docMk/>
            <pc:sldMk cId="3043375476" sldId="1641"/>
            <ac:spMk id="5" creationId="{00000000-0000-0000-0000-000000000000}"/>
          </ac:spMkLst>
        </pc:spChg>
        <pc:spChg chg="mod">
          <ac:chgData name="Vesa Juvonen" userId="c7243be1-99a3-4752-ab2a-0cf698cf8236" providerId="ADAL" clId="{3CA3E382-2581-4E55-981A-375E7F99AC21}" dt="2021-10-12T14:35:37.065" v="621" actId="6549"/>
          <ac:spMkLst>
            <pc:docMk/>
            <pc:sldMk cId="3043375476" sldId="1641"/>
            <ac:spMk id="6" creationId="{399FC354-4754-4AF7-B37B-013145D750F3}"/>
          </ac:spMkLst>
        </pc:spChg>
        <pc:spChg chg="mod">
          <ac:chgData name="Vesa Juvonen" userId="c7243be1-99a3-4752-ab2a-0cf698cf8236" providerId="ADAL" clId="{3CA3E382-2581-4E55-981A-375E7F99AC21}" dt="2021-10-12T14:35:29.327" v="618" actId="255"/>
          <ac:spMkLst>
            <pc:docMk/>
            <pc:sldMk cId="3043375476" sldId="1641"/>
            <ac:spMk id="7" creationId="{FF7DB6F2-A230-434B-BA45-3215EE59DFB5}"/>
          </ac:spMkLst>
        </pc:spChg>
      </pc:sldChg>
      <pc:sldChg chg="addSp delSp modSp mod">
        <pc:chgData name="Vesa Juvonen" userId="c7243be1-99a3-4752-ab2a-0cf698cf8236" providerId="ADAL" clId="{3CA3E382-2581-4E55-981A-375E7F99AC21}" dt="2021-10-12T14:28:31.548" v="493" actId="404"/>
        <pc:sldMkLst>
          <pc:docMk/>
          <pc:sldMk cId="10702720" sldId="2079"/>
        </pc:sldMkLst>
        <pc:spChg chg="mod">
          <ac:chgData name="Vesa Juvonen" userId="c7243be1-99a3-4752-ab2a-0cf698cf8236" providerId="ADAL" clId="{3CA3E382-2581-4E55-981A-375E7F99AC21}" dt="2021-10-12T14:28:31.548" v="493" actId="404"/>
          <ac:spMkLst>
            <pc:docMk/>
            <pc:sldMk cId="10702720" sldId="2079"/>
            <ac:spMk id="8" creationId="{00000000-0000-0000-0000-000000000000}"/>
          </ac:spMkLst>
        </pc:spChg>
        <pc:picChg chg="add mod">
          <ac:chgData name="Vesa Juvonen" userId="c7243be1-99a3-4752-ab2a-0cf698cf8236" providerId="ADAL" clId="{3CA3E382-2581-4E55-981A-375E7F99AC21}" dt="2021-10-07T13:47:06.870" v="110" actId="1076"/>
          <ac:picMkLst>
            <pc:docMk/>
            <pc:sldMk cId="10702720" sldId="2079"/>
            <ac:picMk id="2" creationId="{2EFF39AA-DED2-4C29-8608-1B1BD00A3ED9}"/>
          </ac:picMkLst>
        </pc:picChg>
        <pc:picChg chg="add mod">
          <ac:chgData name="Vesa Juvonen" userId="c7243be1-99a3-4752-ab2a-0cf698cf8236" providerId="ADAL" clId="{3CA3E382-2581-4E55-981A-375E7F99AC21}" dt="2021-10-07T13:47:13.997" v="111" actId="1076"/>
          <ac:picMkLst>
            <pc:docMk/>
            <pc:sldMk cId="10702720" sldId="2079"/>
            <ac:picMk id="4" creationId="{F7405F3C-F2A7-4EE1-ADAD-27A174A82D60}"/>
          </ac:picMkLst>
        </pc:picChg>
        <pc:picChg chg="del">
          <ac:chgData name="Vesa Juvonen" userId="c7243be1-99a3-4752-ab2a-0cf698cf8236" providerId="ADAL" clId="{3CA3E382-2581-4E55-981A-375E7F99AC21}" dt="2021-10-07T13:31:36.162" v="19" actId="478"/>
          <ac:picMkLst>
            <pc:docMk/>
            <pc:sldMk cId="10702720" sldId="2079"/>
            <ac:picMk id="6" creationId="{8DDB534F-B8F6-48D3-B591-CD66B1C9E5F2}"/>
          </ac:picMkLst>
        </pc:picChg>
        <pc:picChg chg="del">
          <ac:chgData name="Vesa Juvonen" userId="c7243be1-99a3-4752-ab2a-0cf698cf8236" providerId="ADAL" clId="{3CA3E382-2581-4E55-981A-375E7F99AC21}" dt="2021-10-07T13:31:36.162" v="19" actId="478"/>
          <ac:picMkLst>
            <pc:docMk/>
            <pc:sldMk cId="10702720" sldId="2079"/>
            <ac:picMk id="10" creationId="{CE337A8C-60D7-4164-887F-391689FCD793}"/>
          </ac:picMkLst>
        </pc:picChg>
        <pc:picChg chg="del">
          <ac:chgData name="Vesa Juvonen" userId="c7243be1-99a3-4752-ab2a-0cf698cf8236" providerId="ADAL" clId="{3CA3E382-2581-4E55-981A-375E7F99AC21}" dt="2021-10-07T13:31:36.162" v="19" actId="478"/>
          <ac:picMkLst>
            <pc:docMk/>
            <pc:sldMk cId="10702720" sldId="2079"/>
            <ac:picMk id="14" creationId="{A4F7D2BF-FF9D-4191-8F2F-32BCB4791DED}"/>
          </ac:picMkLst>
        </pc:picChg>
      </pc:sldChg>
      <pc:sldChg chg="modSp add mod">
        <pc:chgData name="Vesa Juvonen" userId="c7243be1-99a3-4752-ab2a-0cf698cf8236" providerId="ADAL" clId="{3CA3E382-2581-4E55-981A-375E7F99AC21}" dt="2021-10-12T13:28:17.112" v="112" actId="207"/>
        <pc:sldMkLst>
          <pc:docMk/>
          <pc:sldMk cId="179736827" sldId="2380"/>
        </pc:sldMkLst>
        <pc:spChg chg="mod">
          <ac:chgData name="Vesa Juvonen" userId="c7243be1-99a3-4752-ab2a-0cf698cf8236" providerId="ADAL" clId="{3CA3E382-2581-4E55-981A-375E7F99AC21}" dt="2021-10-07T13:32:47.808" v="39" actId="207"/>
          <ac:spMkLst>
            <pc:docMk/>
            <pc:sldMk cId="179736827" sldId="2380"/>
            <ac:spMk id="4" creationId="{B7EE2697-FF77-4373-9ED0-F3E544446F2C}"/>
          </ac:spMkLst>
        </pc:spChg>
        <pc:spChg chg="mod">
          <ac:chgData name="Vesa Juvonen" userId="c7243be1-99a3-4752-ab2a-0cf698cf8236" providerId="ADAL" clId="{3CA3E382-2581-4E55-981A-375E7F99AC21}" dt="2021-10-12T13:28:17.112" v="112" actId="207"/>
          <ac:spMkLst>
            <pc:docMk/>
            <pc:sldMk cId="179736827" sldId="2380"/>
            <ac:spMk id="5" creationId="{612C861E-93AA-4B5D-8907-782E4E0AF916}"/>
          </ac:spMkLst>
        </pc:spChg>
      </pc:sldChg>
      <pc:sldChg chg="addSp">
        <pc:chgData name="Vesa Juvonen" userId="c7243be1-99a3-4752-ab2a-0cf698cf8236" providerId="ADAL" clId="{3CA3E382-2581-4E55-981A-375E7F99AC21}" dt="2021-10-07T13:45:29.975" v="84"/>
        <pc:sldMkLst>
          <pc:docMk/>
          <pc:sldMk cId="435427101" sldId="2076136264"/>
        </pc:sldMkLst>
        <pc:spChg chg="add">
          <ac:chgData name="Vesa Juvonen" userId="c7243be1-99a3-4752-ab2a-0cf698cf8236" providerId="ADAL" clId="{3CA3E382-2581-4E55-981A-375E7F99AC21}" dt="2021-10-07T13:45:29.975" v="84"/>
          <ac:spMkLst>
            <pc:docMk/>
            <pc:sldMk cId="435427101" sldId="2076136264"/>
            <ac:spMk id="3" creationId="{EEEA9F1E-87E7-45C5-94A7-25A0A10FB3A3}"/>
          </ac:spMkLst>
        </pc:spChg>
      </pc:sldChg>
      <pc:sldChg chg="addSp delSp modSp add del mod">
        <pc:chgData name="Vesa Juvonen" userId="c7243be1-99a3-4752-ab2a-0cf698cf8236" providerId="ADAL" clId="{3CA3E382-2581-4E55-981A-375E7F99AC21}" dt="2021-10-07T13:46:49.190" v="103" actId="1076"/>
        <pc:sldMkLst>
          <pc:docMk/>
          <pc:sldMk cId="778883926" sldId="2076136264"/>
        </pc:sldMkLst>
        <pc:spChg chg="mod">
          <ac:chgData name="Vesa Juvonen" userId="c7243be1-99a3-4752-ab2a-0cf698cf8236" providerId="ADAL" clId="{3CA3E382-2581-4E55-981A-375E7F99AC21}" dt="2021-10-07T13:44:57.803" v="81" actId="113"/>
          <ac:spMkLst>
            <pc:docMk/>
            <pc:sldMk cId="778883926" sldId="2076136264"/>
            <ac:spMk id="14" creationId="{953584C8-8734-42EA-AD16-6AA2B405D249}"/>
          </ac:spMkLst>
        </pc:spChg>
        <pc:picChg chg="add del">
          <ac:chgData name="Vesa Juvonen" userId="c7243be1-99a3-4752-ab2a-0cf698cf8236" providerId="ADAL" clId="{3CA3E382-2581-4E55-981A-375E7F99AC21}" dt="2021-10-07T13:46:05.523" v="98" actId="478"/>
          <ac:picMkLst>
            <pc:docMk/>
            <pc:sldMk cId="778883926" sldId="2076136264"/>
            <ac:picMk id="5" creationId="{8BB0B874-2C69-4D31-BBAA-452DAC3C9DEF}"/>
          </ac:picMkLst>
        </pc:picChg>
        <pc:picChg chg="add del">
          <ac:chgData name="Vesa Juvonen" userId="c7243be1-99a3-4752-ab2a-0cf698cf8236" providerId="ADAL" clId="{3CA3E382-2581-4E55-981A-375E7F99AC21}" dt="2021-10-07T13:46:05.523" v="98" actId="478"/>
          <ac:picMkLst>
            <pc:docMk/>
            <pc:sldMk cId="778883926" sldId="2076136264"/>
            <ac:picMk id="6" creationId="{97AF0D03-2579-448A-975D-462EE3A63D16}"/>
          </ac:picMkLst>
        </pc:picChg>
        <pc:picChg chg="add mod">
          <ac:chgData name="Vesa Juvonen" userId="c7243be1-99a3-4752-ab2a-0cf698cf8236" providerId="ADAL" clId="{3CA3E382-2581-4E55-981A-375E7F99AC21}" dt="2021-10-07T13:46:03.920" v="97" actId="1076"/>
          <ac:picMkLst>
            <pc:docMk/>
            <pc:sldMk cId="778883926" sldId="2076136264"/>
            <ac:picMk id="7" creationId="{A73F7A2D-C3DF-4B2B-9C98-F31EDAB21B0D}"/>
          </ac:picMkLst>
        </pc:picChg>
        <pc:picChg chg="add mod">
          <ac:chgData name="Vesa Juvonen" userId="c7243be1-99a3-4752-ab2a-0cf698cf8236" providerId="ADAL" clId="{3CA3E382-2581-4E55-981A-375E7F99AC21}" dt="2021-10-07T13:46:49.190" v="103" actId="1076"/>
          <ac:picMkLst>
            <pc:docMk/>
            <pc:sldMk cId="778883926" sldId="2076136264"/>
            <ac:picMk id="9" creationId="{C8DBB1C0-5B12-4A75-A996-1ACB97F3C148}"/>
          </ac:picMkLst>
        </pc:picChg>
        <pc:picChg chg="add del">
          <ac:chgData name="Vesa Juvonen" userId="c7243be1-99a3-4752-ab2a-0cf698cf8236" providerId="ADAL" clId="{3CA3E382-2581-4E55-981A-375E7F99AC21}" dt="2021-10-07T13:46:00.971" v="96" actId="478"/>
          <ac:picMkLst>
            <pc:docMk/>
            <pc:sldMk cId="778883926" sldId="2076136264"/>
            <ac:picMk id="12" creationId="{9290D1EE-1613-4F3E-BBFF-5F549A11F658}"/>
          </ac:picMkLst>
        </pc:picChg>
      </pc:sldChg>
      <pc:sldChg chg="addSp">
        <pc:chgData name="Vesa Juvonen" userId="c7243be1-99a3-4752-ab2a-0cf698cf8236" providerId="ADAL" clId="{3CA3E382-2581-4E55-981A-375E7F99AC21}" dt="2021-10-07T13:45:34.624" v="87"/>
        <pc:sldMkLst>
          <pc:docMk/>
          <pc:sldMk cId="1822816248" sldId="2076136264"/>
        </pc:sldMkLst>
        <pc:spChg chg="add">
          <ac:chgData name="Vesa Juvonen" userId="c7243be1-99a3-4752-ab2a-0cf698cf8236" providerId="ADAL" clId="{3CA3E382-2581-4E55-981A-375E7F99AC21}" dt="2021-10-07T13:45:34.624" v="87"/>
          <ac:spMkLst>
            <pc:docMk/>
            <pc:sldMk cId="1822816248" sldId="2076136264"/>
            <ac:spMk id="3" creationId="{BD6CAFCC-9069-4C1C-95D8-CBC1F8027298}"/>
          </ac:spMkLst>
        </pc:spChg>
      </pc:sldChg>
      <pc:sldChg chg="addSp delSp modSp mod">
        <pc:chgData name="Vesa Juvonen" userId="c7243be1-99a3-4752-ab2a-0cf698cf8236" providerId="ADAL" clId="{3CA3E382-2581-4E55-981A-375E7F99AC21}" dt="2021-10-07T13:44:01.333" v="72" actId="22"/>
        <pc:sldMkLst>
          <pc:docMk/>
          <pc:sldMk cId="3026554354" sldId="2076136368"/>
        </pc:sldMkLst>
        <pc:spChg chg="add">
          <ac:chgData name="Vesa Juvonen" userId="c7243be1-99a3-4752-ab2a-0cf698cf8236" providerId="ADAL" clId="{3CA3E382-2581-4E55-981A-375E7F99AC21}" dt="2021-10-07T13:44:01.333" v="72" actId="22"/>
          <ac:spMkLst>
            <pc:docMk/>
            <pc:sldMk cId="3026554354" sldId="2076136368"/>
            <ac:spMk id="14" creationId="{0229C2B9-16F2-4D1E-9804-5C41819977B8}"/>
          </ac:spMkLst>
        </pc:spChg>
        <pc:picChg chg="add del mod">
          <ac:chgData name="Vesa Juvonen" userId="c7243be1-99a3-4752-ab2a-0cf698cf8236" providerId="ADAL" clId="{3CA3E382-2581-4E55-981A-375E7F99AC21}" dt="2021-10-07T13:34:53.689" v="68" actId="478"/>
          <ac:picMkLst>
            <pc:docMk/>
            <pc:sldMk cId="3026554354" sldId="2076136368"/>
            <ac:picMk id="7" creationId="{A3126142-61D9-4296-A50F-43CF7F832B81}"/>
          </ac:picMkLst>
        </pc:picChg>
        <pc:picChg chg="add">
          <ac:chgData name="Vesa Juvonen" userId="c7243be1-99a3-4752-ab2a-0cf698cf8236" providerId="ADAL" clId="{3CA3E382-2581-4E55-981A-375E7F99AC21}" dt="2021-10-07T13:34:54.047" v="69" actId="22"/>
          <ac:picMkLst>
            <pc:docMk/>
            <pc:sldMk cId="3026554354" sldId="2076136368"/>
            <ac:picMk id="8" creationId="{7F0E6FF1-7E7A-4F91-BE2E-573668FB2691}"/>
          </ac:picMkLst>
        </pc:picChg>
        <pc:picChg chg="del">
          <ac:chgData name="Vesa Juvonen" userId="c7243be1-99a3-4752-ab2a-0cf698cf8236" providerId="ADAL" clId="{3CA3E382-2581-4E55-981A-375E7F99AC21}" dt="2021-10-07T13:33:51.306" v="60" actId="478"/>
          <ac:picMkLst>
            <pc:docMk/>
            <pc:sldMk cId="3026554354" sldId="2076136368"/>
            <ac:picMk id="9" creationId="{45A5CDE6-6045-4E01-9502-CA7FEF205728}"/>
          </ac:picMkLst>
        </pc:picChg>
        <pc:picChg chg="add">
          <ac:chgData name="Vesa Juvonen" userId="c7243be1-99a3-4752-ab2a-0cf698cf8236" providerId="ADAL" clId="{3CA3E382-2581-4E55-981A-375E7F99AC21}" dt="2021-10-07T13:34:54.047" v="69" actId="22"/>
          <ac:picMkLst>
            <pc:docMk/>
            <pc:sldMk cId="3026554354" sldId="2076136368"/>
            <ac:picMk id="12" creationId="{48A3674F-9F6A-44A6-8220-8CDA97049A57}"/>
          </ac:picMkLst>
        </pc:picChg>
      </pc:sldChg>
      <pc:sldChg chg="addSp del mod">
        <pc:chgData name="Vesa Juvonen" userId="c7243be1-99a3-4752-ab2a-0cf698cf8236" providerId="ADAL" clId="{3CA3E382-2581-4E55-981A-375E7F99AC21}" dt="2021-10-07T13:36:11.469" v="71" actId="47"/>
        <pc:sldMkLst>
          <pc:docMk/>
          <pc:sldMk cId="357588276" sldId="2076136388"/>
        </pc:sldMkLst>
        <pc:spChg chg="add">
          <ac:chgData name="Vesa Juvonen" userId="c7243be1-99a3-4752-ab2a-0cf698cf8236" providerId="ADAL" clId="{3CA3E382-2581-4E55-981A-375E7F99AC21}" dt="2021-10-07T13:33:37.525" v="59" actId="22"/>
          <ac:spMkLst>
            <pc:docMk/>
            <pc:sldMk cId="357588276" sldId="2076136388"/>
            <ac:spMk id="2" creationId="{6677F826-7E86-48E3-A5C1-FF17577C55E2}"/>
          </ac:spMkLst>
        </pc:spChg>
      </pc:sldChg>
      <pc:sldChg chg="modSp add mod modNotesTx">
        <pc:chgData name="Vesa Juvonen" userId="c7243be1-99a3-4752-ab2a-0cf698cf8236" providerId="ADAL" clId="{3CA3E382-2581-4E55-981A-375E7F99AC21}" dt="2021-10-12T14:39:51.078" v="634"/>
        <pc:sldMkLst>
          <pc:docMk/>
          <pc:sldMk cId="2199141448" sldId="2076137480"/>
        </pc:sldMkLst>
        <pc:spChg chg="mod">
          <ac:chgData name="Vesa Juvonen" userId="c7243be1-99a3-4752-ab2a-0cf698cf8236" providerId="ADAL" clId="{3CA3E382-2581-4E55-981A-375E7F99AC21}" dt="2021-10-12T14:34:33.382" v="596" actId="20577"/>
          <ac:spMkLst>
            <pc:docMk/>
            <pc:sldMk cId="2199141448" sldId="2076137480"/>
            <ac:spMk id="5" creationId="{00000000-0000-0000-0000-000000000000}"/>
          </ac:spMkLst>
        </pc:spChg>
        <pc:spChg chg="mod">
          <ac:chgData name="Vesa Juvonen" userId="c7243be1-99a3-4752-ab2a-0cf698cf8236" providerId="ADAL" clId="{3CA3E382-2581-4E55-981A-375E7F99AC21}" dt="2021-10-12T14:34:53.707" v="612" actId="6549"/>
          <ac:spMkLst>
            <pc:docMk/>
            <pc:sldMk cId="2199141448" sldId="2076137480"/>
            <ac:spMk id="6" creationId="{B6BFF95C-9CC5-41D8-B97F-890353EE3235}"/>
          </ac:spMkLst>
        </pc:spChg>
        <pc:spChg chg="mod">
          <ac:chgData name="Vesa Juvonen" userId="c7243be1-99a3-4752-ab2a-0cf698cf8236" providerId="ADAL" clId="{3CA3E382-2581-4E55-981A-375E7F99AC21}" dt="2021-10-12T14:34:48.419" v="608" actId="20577"/>
          <ac:spMkLst>
            <pc:docMk/>
            <pc:sldMk cId="2199141448" sldId="2076137480"/>
            <ac:spMk id="7" creationId="{00000000-0000-0000-0000-000000000000}"/>
          </ac:spMkLst>
        </pc:spChg>
      </pc:sldChg>
      <pc:sldChg chg="addSp delSp modSp add mod modNotesTx">
        <pc:chgData name="Vesa Juvonen" userId="c7243be1-99a3-4752-ab2a-0cf698cf8236" providerId="ADAL" clId="{3CA3E382-2581-4E55-981A-375E7F99AC21}" dt="2021-10-12T14:39:45.035" v="631"/>
        <pc:sldMkLst>
          <pc:docMk/>
          <pc:sldMk cId="2069557480" sldId="2076137613"/>
        </pc:sldMkLst>
        <pc:spChg chg="mod">
          <ac:chgData name="Vesa Juvonen" userId="c7243be1-99a3-4752-ab2a-0cf698cf8236" providerId="ADAL" clId="{3CA3E382-2581-4E55-981A-375E7F99AC21}" dt="2021-10-12T14:04:59.281" v="135" actId="20577"/>
          <ac:spMkLst>
            <pc:docMk/>
            <pc:sldMk cId="2069557480" sldId="2076137613"/>
            <ac:spMk id="5" creationId="{612C861E-93AA-4B5D-8907-782E4E0AF916}"/>
          </ac:spMkLst>
        </pc:spChg>
        <pc:spChg chg="add mod">
          <ac:chgData name="Vesa Juvonen" userId="c7243be1-99a3-4752-ab2a-0cf698cf8236" providerId="ADAL" clId="{3CA3E382-2581-4E55-981A-375E7F99AC21}" dt="2021-10-12T14:05:52.142" v="160" actId="1076"/>
          <ac:spMkLst>
            <pc:docMk/>
            <pc:sldMk cId="2069557480" sldId="2076137613"/>
            <ac:spMk id="12" creationId="{D25B8065-B1FF-41CE-AED3-47F251920133}"/>
          </ac:spMkLst>
        </pc:spChg>
        <pc:picChg chg="add mod ord">
          <ac:chgData name="Vesa Juvonen" userId="c7243be1-99a3-4752-ab2a-0cf698cf8236" providerId="ADAL" clId="{3CA3E382-2581-4E55-981A-375E7F99AC21}" dt="2021-10-12T14:27:26.004" v="418" actId="14100"/>
          <ac:picMkLst>
            <pc:docMk/>
            <pc:sldMk cId="2069557480" sldId="2076137613"/>
            <ac:picMk id="18" creationId="{27FB6488-7AE8-4329-9C4E-2135E03701CA}"/>
          </ac:picMkLst>
        </pc:picChg>
        <pc:picChg chg="del">
          <ac:chgData name="Vesa Juvonen" userId="c7243be1-99a3-4752-ab2a-0cf698cf8236" providerId="ADAL" clId="{3CA3E382-2581-4E55-981A-375E7F99AC21}" dt="2021-10-12T14:27:13.713" v="412" actId="478"/>
          <ac:picMkLst>
            <pc:docMk/>
            <pc:sldMk cId="2069557480" sldId="2076137613"/>
            <ac:picMk id="25" creationId="{68207D94-25C1-4991-9394-94F13330D477}"/>
          </ac:picMkLst>
        </pc:picChg>
      </pc:sldChg>
      <pc:sldChg chg="modSp add mod modNotesTx">
        <pc:chgData name="Vesa Juvonen" userId="c7243be1-99a3-4752-ab2a-0cf698cf8236" providerId="ADAL" clId="{3CA3E382-2581-4E55-981A-375E7F99AC21}" dt="2021-10-12T14:39:49.393" v="633"/>
        <pc:sldMkLst>
          <pc:docMk/>
          <pc:sldMk cId="1882481969" sldId="2076137668"/>
        </pc:sldMkLst>
        <pc:spChg chg="mod">
          <ac:chgData name="Vesa Juvonen" userId="c7243be1-99a3-4752-ab2a-0cf698cf8236" providerId="ADAL" clId="{3CA3E382-2581-4E55-981A-375E7F99AC21}" dt="2021-10-12T14:33:01.660" v="553" actId="20577"/>
          <ac:spMkLst>
            <pc:docMk/>
            <pc:sldMk cId="1882481969" sldId="2076137668"/>
            <ac:spMk id="5" creationId="{00000000-0000-0000-0000-000000000000}"/>
          </ac:spMkLst>
        </pc:spChg>
        <pc:spChg chg="mod">
          <ac:chgData name="Vesa Juvonen" userId="c7243be1-99a3-4752-ab2a-0cf698cf8236" providerId="ADAL" clId="{3CA3E382-2581-4E55-981A-375E7F99AC21}" dt="2021-10-12T14:33:39.191" v="579" actId="20577"/>
          <ac:spMkLst>
            <pc:docMk/>
            <pc:sldMk cId="1882481969" sldId="2076137668"/>
            <ac:spMk id="6" creationId="{B6BFF95C-9CC5-41D8-B97F-890353EE3235}"/>
          </ac:spMkLst>
        </pc:spChg>
        <pc:spChg chg="mod">
          <ac:chgData name="Vesa Juvonen" userId="c7243be1-99a3-4752-ab2a-0cf698cf8236" providerId="ADAL" clId="{3CA3E382-2581-4E55-981A-375E7F99AC21}" dt="2021-10-12T14:33:20.309" v="566" actId="6549"/>
          <ac:spMkLst>
            <pc:docMk/>
            <pc:sldMk cId="1882481969" sldId="2076137668"/>
            <ac:spMk id="7" creationId="{00000000-0000-0000-0000-000000000000}"/>
          </ac:spMkLst>
        </pc:spChg>
        <pc:picChg chg="mod">
          <ac:chgData name="Vesa Juvonen" userId="c7243be1-99a3-4752-ab2a-0cf698cf8236" providerId="ADAL" clId="{3CA3E382-2581-4E55-981A-375E7F99AC21}" dt="2021-10-12T14:33:44.126" v="581" actId="14100"/>
          <ac:picMkLst>
            <pc:docMk/>
            <pc:sldMk cId="1882481969" sldId="2076137668"/>
            <ac:picMk id="9" creationId="{A5D866F4-AB14-4D79-9071-3001E96ABC22}"/>
          </ac:picMkLst>
        </pc:picChg>
      </pc:sldChg>
      <pc:sldChg chg="addSp delSp modSp mod">
        <pc:chgData name="Vesa Juvonen" userId="c7243be1-99a3-4752-ab2a-0cf698cf8236" providerId="ADAL" clId="{3CA3E382-2581-4E55-981A-375E7F99AC21}" dt="2021-10-12T14:29:41.402" v="500" actId="1076"/>
        <pc:sldMkLst>
          <pc:docMk/>
          <pc:sldMk cId="3652143241" sldId="2076137669"/>
        </pc:sldMkLst>
        <pc:spChg chg="add del mod">
          <ac:chgData name="Vesa Juvonen" userId="c7243be1-99a3-4752-ab2a-0cf698cf8236" providerId="ADAL" clId="{3CA3E382-2581-4E55-981A-375E7F99AC21}" dt="2021-10-12T13:28:20.712" v="113" actId="478"/>
          <ac:spMkLst>
            <pc:docMk/>
            <pc:sldMk cId="3652143241" sldId="2076137669"/>
            <ac:spMk id="3" creationId="{D8CCE492-1207-4447-92F0-6341E5A1AB83}"/>
          </ac:spMkLst>
        </pc:spChg>
        <pc:picChg chg="del">
          <ac:chgData name="Vesa Juvonen" userId="c7243be1-99a3-4752-ab2a-0cf698cf8236" providerId="ADAL" clId="{3CA3E382-2581-4E55-981A-375E7F99AC21}" dt="2021-10-12T13:28:22.240" v="116" actId="478"/>
          <ac:picMkLst>
            <pc:docMk/>
            <pc:sldMk cId="3652143241" sldId="2076137669"/>
            <ac:picMk id="4" creationId="{7A79F562-4343-4FFA-905B-1A8B878D9C18}"/>
          </ac:picMkLst>
        </pc:picChg>
        <pc:picChg chg="del mod">
          <ac:chgData name="Vesa Juvonen" userId="c7243be1-99a3-4752-ab2a-0cf698cf8236" providerId="ADAL" clId="{3CA3E382-2581-4E55-981A-375E7F99AC21}" dt="2021-10-12T13:28:21.568" v="115" actId="478"/>
          <ac:picMkLst>
            <pc:docMk/>
            <pc:sldMk cId="3652143241" sldId="2076137669"/>
            <ac:picMk id="6" creationId="{5269D971-B6C4-44F8-ACF4-1014A11FEB60}"/>
          </ac:picMkLst>
        </pc:picChg>
        <pc:picChg chg="del">
          <ac:chgData name="Vesa Juvonen" userId="c7243be1-99a3-4752-ab2a-0cf698cf8236" providerId="ADAL" clId="{3CA3E382-2581-4E55-981A-375E7F99AC21}" dt="2021-10-12T13:28:22.712" v="117" actId="478"/>
          <ac:picMkLst>
            <pc:docMk/>
            <pc:sldMk cId="3652143241" sldId="2076137669"/>
            <ac:picMk id="7" creationId="{2CFEE732-CE58-4F1C-8D74-094C256BBFC5}"/>
          </ac:picMkLst>
        </pc:picChg>
        <pc:picChg chg="add mod">
          <ac:chgData name="Vesa Juvonen" userId="c7243be1-99a3-4752-ab2a-0cf698cf8236" providerId="ADAL" clId="{3CA3E382-2581-4E55-981A-375E7F99AC21}" dt="2021-10-12T14:29:32.004" v="495" actId="14100"/>
          <ac:picMkLst>
            <pc:docMk/>
            <pc:sldMk cId="3652143241" sldId="2076137669"/>
            <ac:picMk id="9" creationId="{20179143-576F-4E28-BD13-3506CCD84B1D}"/>
          </ac:picMkLst>
        </pc:picChg>
        <pc:picChg chg="add mod">
          <ac:chgData name="Vesa Juvonen" userId="c7243be1-99a3-4752-ab2a-0cf698cf8236" providerId="ADAL" clId="{3CA3E382-2581-4E55-981A-375E7F99AC21}" dt="2021-10-12T14:29:41.402" v="500" actId="1076"/>
          <ac:picMkLst>
            <pc:docMk/>
            <pc:sldMk cId="3652143241" sldId="2076137669"/>
            <ac:picMk id="11" creationId="{1CE63B9D-324E-4FC6-9A55-A1AEF7A47022}"/>
          </ac:picMkLst>
        </pc:picChg>
      </pc:sldChg>
      <pc:sldChg chg="mod modShow">
        <pc:chgData name="Vesa Juvonen" userId="c7243be1-99a3-4752-ab2a-0cf698cf8236" providerId="ADAL" clId="{3CA3E382-2581-4E55-981A-375E7F99AC21}" dt="2021-10-12T14:28:48.526" v="494" actId="729"/>
        <pc:sldMkLst>
          <pc:docMk/>
          <pc:sldMk cId="2357998636" sldId="2076137670"/>
        </pc:sldMkLst>
      </pc:sldChg>
      <pc:sldChg chg="add del">
        <pc:chgData name="Vesa Juvonen" userId="c7243be1-99a3-4752-ab2a-0cf698cf8236" providerId="ADAL" clId="{3CA3E382-2581-4E55-981A-375E7F99AC21}" dt="2021-10-07T13:32:18.328" v="37" actId="47"/>
        <pc:sldMkLst>
          <pc:docMk/>
          <pc:sldMk cId="591232368" sldId="2076137671"/>
        </pc:sldMkLst>
      </pc:sldChg>
      <pc:sldChg chg="add">
        <pc:chgData name="Vesa Juvonen" userId="c7243be1-99a3-4752-ab2a-0cf698cf8236" providerId="ADAL" clId="{3CA3E382-2581-4E55-981A-375E7F99AC21}" dt="2021-10-07T13:36:04.816" v="70" actId="22"/>
        <pc:sldMkLst>
          <pc:docMk/>
          <pc:sldMk cId="1812315545" sldId="2134805597"/>
        </pc:sldMkLst>
      </pc:sldChg>
    </pc:docChg>
  </pc:docChgLst>
  <pc:docChgLst>
    <pc:chgData name="John Nguyen" userId="S::jonguy@microsoft.com::6ac39824-e38f-4f85-b9d5-dbf74e263032" providerId="AD" clId="Web-{06797E0A-DADB-FA85-37D0-5A262E3B0D87}"/>
    <pc:docChg chg="modSld">
      <pc:chgData name="John Nguyen" userId="S::jonguy@microsoft.com::6ac39824-e38f-4f85-b9d5-dbf74e263032" providerId="AD" clId="Web-{06797E0A-DADB-FA85-37D0-5A262E3B0D87}" dt="2022-02-28T23:52:57.244" v="11" actId="20577"/>
      <pc:docMkLst>
        <pc:docMk/>
      </pc:docMkLst>
      <pc:sldChg chg="modSp">
        <pc:chgData name="John Nguyen" userId="S::jonguy@microsoft.com::6ac39824-e38f-4f85-b9d5-dbf74e263032" providerId="AD" clId="Web-{06797E0A-DADB-FA85-37D0-5A262E3B0D87}" dt="2022-02-28T23:52:57.244" v="11" actId="20577"/>
        <pc:sldMkLst>
          <pc:docMk/>
          <pc:sldMk cId="3452186815" sldId="2134805611"/>
        </pc:sldMkLst>
        <pc:spChg chg="mod">
          <ac:chgData name="John Nguyen" userId="S::jonguy@microsoft.com::6ac39824-e38f-4f85-b9d5-dbf74e263032" providerId="AD" clId="Web-{06797E0A-DADB-FA85-37D0-5A262E3B0D87}" dt="2022-02-28T23:52:57.244" v="11" actId="20577"/>
          <ac:spMkLst>
            <pc:docMk/>
            <pc:sldMk cId="3452186815" sldId="2134805611"/>
            <ac:spMk id="12" creationId="{24EC370B-AF62-4FF0-9567-91771F6DF07D}"/>
          </ac:spMkLst>
        </pc:spChg>
      </pc:sldChg>
    </pc:docChg>
  </pc:docChgLst>
  <pc:docChgLst>
    <pc:chgData name="Brian Jackett" userId="e2c557f4-fffa-4012-a1e1-e15087bfdbac" providerId="ADAL" clId="{440A6540-1E5F-409D-A57B-67DAD106E55B}"/>
    <pc:docChg chg="undo custSel addSld delSld modSld modSection">
      <pc:chgData name="Brian Jackett" userId="e2c557f4-fffa-4012-a1e1-e15087bfdbac" providerId="ADAL" clId="{440A6540-1E5F-409D-A57B-67DAD106E55B}" dt="2021-10-12T14:56:10.068" v="360" actId="1076"/>
      <pc:docMkLst>
        <pc:docMk/>
      </pc:docMkLst>
      <pc:sldChg chg="modSp mod">
        <pc:chgData name="Brian Jackett" userId="e2c557f4-fffa-4012-a1e1-e15087bfdbac" providerId="ADAL" clId="{440A6540-1E5F-409D-A57B-67DAD106E55B}" dt="2021-10-12T14:50:47.034" v="6" actId="20577"/>
        <pc:sldMkLst>
          <pc:docMk/>
          <pc:sldMk cId="287163252" sldId="1567"/>
        </pc:sldMkLst>
        <pc:spChg chg="mod">
          <ac:chgData name="Brian Jackett" userId="e2c557f4-fffa-4012-a1e1-e15087bfdbac" providerId="ADAL" clId="{440A6540-1E5F-409D-A57B-67DAD106E55B}" dt="2021-10-12T14:50:44.383" v="5" actId="20577"/>
          <ac:spMkLst>
            <pc:docMk/>
            <pc:sldMk cId="287163252" sldId="1567"/>
            <ac:spMk id="5" creationId="{9B6ECC88-D921-48D6-BA85-F52F354F9C35}"/>
          </ac:spMkLst>
        </pc:spChg>
        <pc:spChg chg="mod">
          <ac:chgData name="Brian Jackett" userId="e2c557f4-fffa-4012-a1e1-e15087bfdbac" providerId="ADAL" clId="{440A6540-1E5F-409D-A57B-67DAD106E55B}" dt="2021-10-12T14:50:47.034" v="6" actId="20577"/>
          <ac:spMkLst>
            <pc:docMk/>
            <pc:sldMk cId="287163252" sldId="1567"/>
            <ac:spMk id="8" creationId="{00000000-0000-0000-0000-000000000000}"/>
          </ac:spMkLst>
        </pc:spChg>
      </pc:sldChg>
      <pc:sldChg chg="del">
        <pc:chgData name="Brian Jackett" userId="e2c557f4-fffa-4012-a1e1-e15087bfdbac" providerId="ADAL" clId="{440A6540-1E5F-409D-A57B-67DAD106E55B}" dt="2021-10-12T14:52:05.706" v="120" actId="47"/>
        <pc:sldMkLst>
          <pc:docMk/>
          <pc:sldMk cId="380670563" sldId="1632"/>
        </pc:sldMkLst>
      </pc:sldChg>
      <pc:sldChg chg="del">
        <pc:chgData name="Brian Jackett" userId="e2c557f4-fffa-4012-a1e1-e15087bfdbac" providerId="ADAL" clId="{440A6540-1E5F-409D-A57B-67DAD106E55B}" dt="2021-10-12T14:52:01.459" v="119" actId="47"/>
        <pc:sldMkLst>
          <pc:docMk/>
          <pc:sldMk cId="720313206" sldId="1640"/>
        </pc:sldMkLst>
      </pc:sldChg>
      <pc:sldChg chg="del">
        <pc:chgData name="Brian Jackett" userId="e2c557f4-fffa-4012-a1e1-e15087bfdbac" providerId="ADAL" clId="{440A6540-1E5F-409D-A57B-67DAD106E55B}" dt="2021-10-12T14:52:05.706" v="120" actId="47"/>
        <pc:sldMkLst>
          <pc:docMk/>
          <pc:sldMk cId="3043375476" sldId="1641"/>
        </pc:sldMkLst>
      </pc:sldChg>
      <pc:sldChg chg="addSp delSp modSp mod">
        <pc:chgData name="Brian Jackett" userId="e2c557f4-fffa-4012-a1e1-e15087bfdbac" providerId="ADAL" clId="{440A6540-1E5F-409D-A57B-67DAD106E55B}" dt="2021-10-12T14:56:10.068" v="360" actId="1076"/>
        <pc:sldMkLst>
          <pc:docMk/>
          <pc:sldMk cId="10702720" sldId="2079"/>
        </pc:sldMkLst>
        <pc:spChg chg="mod">
          <ac:chgData name="Brian Jackett" userId="e2c557f4-fffa-4012-a1e1-e15087bfdbac" providerId="ADAL" clId="{440A6540-1E5F-409D-A57B-67DAD106E55B}" dt="2021-10-12T14:51:54.809" v="118" actId="6549"/>
          <ac:spMkLst>
            <pc:docMk/>
            <pc:sldMk cId="10702720" sldId="2079"/>
            <ac:spMk id="8" creationId="{00000000-0000-0000-0000-000000000000}"/>
          </ac:spMkLst>
        </pc:spChg>
        <pc:picChg chg="del">
          <ac:chgData name="Brian Jackett" userId="e2c557f4-fffa-4012-a1e1-e15087bfdbac" providerId="ADAL" clId="{440A6540-1E5F-409D-A57B-67DAD106E55B}" dt="2021-10-12T14:51:50.627" v="116" actId="478"/>
          <ac:picMkLst>
            <pc:docMk/>
            <pc:sldMk cId="10702720" sldId="2079"/>
            <ac:picMk id="2" creationId="{2EFF39AA-DED2-4C29-8608-1B1BD00A3ED9}"/>
          </ac:picMkLst>
        </pc:picChg>
        <pc:picChg chg="del">
          <ac:chgData name="Brian Jackett" userId="e2c557f4-fffa-4012-a1e1-e15087bfdbac" providerId="ADAL" clId="{440A6540-1E5F-409D-A57B-67DAD106E55B}" dt="2021-10-12T14:51:49.945" v="115" actId="478"/>
          <ac:picMkLst>
            <pc:docMk/>
            <pc:sldMk cId="10702720" sldId="2079"/>
            <ac:picMk id="4" creationId="{F7405F3C-F2A7-4EE1-ADAD-27A174A82D60}"/>
          </ac:picMkLst>
        </pc:picChg>
        <pc:picChg chg="add mod">
          <ac:chgData name="Brian Jackett" userId="e2c557f4-fffa-4012-a1e1-e15087bfdbac" providerId="ADAL" clId="{440A6540-1E5F-409D-A57B-67DAD106E55B}" dt="2021-10-12T14:56:08.200" v="359" actId="1076"/>
          <ac:picMkLst>
            <pc:docMk/>
            <pc:sldMk cId="10702720" sldId="2079"/>
            <ac:picMk id="6" creationId="{5E5A6925-2907-447E-9FEE-5FE7E9295CCD}"/>
          </ac:picMkLst>
        </pc:picChg>
        <pc:picChg chg="add mod">
          <ac:chgData name="Brian Jackett" userId="e2c557f4-fffa-4012-a1e1-e15087bfdbac" providerId="ADAL" clId="{440A6540-1E5F-409D-A57B-67DAD106E55B}" dt="2021-10-12T14:56:10.068" v="360" actId="1076"/>
          <ac:picMkLst>
            <pc:docMk/>
            <pc:sldMk cId="10702720" sldId="2079"/>
            <ac:picMk id="11" creationId="{578155A4-D00C-4DDD-9C15-9532B83B7664}"/>
          </ac:picMkLst>
        </pc:picChg>
      </pc:sldChg>
      <pc:sldChg chg="addSp">
        <pc:chgData name="Brian Jackett" userId="e2c557f4-fffa-4012-a1e1-e15087bfdbac" providerId="ADAL" clId="{440A6540-1E5F-409D-A57B-67DAD106E55B}" dt="2021-10-12T14:53:50.664" v="253"/>
        <pc:sldMkLst>
          <pc:docMk/>
          <pc:sldMk cId="707018194" sldId="2076136264"/>
        </pc:sldMkLst>
        <pc:spChg chg="add">
          <ac:chgData name="Brian Jackett" userId="e2c557f4-fffa-4012-a1e1-e15087bfdbac" providerId="ADAL" clId="{440A6540-1E5F-409D-A57B-67DAD106E55B}" dt="2021-10-12T14:53:50.664" v="253"/>
          <ac:spMkLst>
            <pc:docMk/>
            <pc:sldMk cId="707018194" sldId="2076136264"/>
            <ac:spMk id="3" creationId="{B9F67FDD-367D-42FB-A1E3-9B675D886018}"/>
          </ac:spMkLst>
        </pc:spChg>
      </pc:sldChg>
      <pc:sldChg chg="addSp delSp modSp add del mod">
        <pc:chgData name="Brian Jackett" userId="e2c557f4-fffa-4012-a1e1-e15087bfdbac" providerId="ADAL" clId="{440A6540-1E5F-409D-A57B-67DAD106E55B}" dt="2021-10-12T14:55:42.605" v="351" actId="1076"/>
        <pc:sldMkLst>
          <pc:docMk/>
          <pc:sldMk cId="778883926" sldId="2076136264"/>
        </pc:sldMkLst>
        <pc:spChg chg="mod">
          <ac:chgData name="Brian Jackett" userId="e2c557f4-fffa-4012-a1e1-e15087bfdbac" providerId="ADAL" clId="{440A6540-1E5F-409D-A57B-67DAD106E55B}" dt="2021-10-12T14:55:25.555" v="347" actId="20577"/>
          <ac:spMkLst>
            <pc:docMk/>
            <pc:sldMk cId="778883926" sldId="2076136264"/>
            <ac:spMk id="14" creationId="{953584C8-8734-42EA-AD16-6AA2B405D249}"/>
          </ac:spMkLst>
        </pc:spChg>
        <pc:picChg chg="add mod">
          <ac:chgData name="Brian Jackett" userId="e2c557f4-fffa-4012-a1e1-e15087bfdbac" providerId="ADAL" clId="{440A6540-1E5F-409D-A57B-67DAD106E55B}" dt="2021-10-12T14:55:42.605" v="351" actId="1076"/>
          <ac:picMkLst>
            <pc:docMk/>
            <pc:sldMk cId="778883926" sldId="2076136264"/>
            <ac:picMk id="5" creationId="{1938FCDC-0AC5-43EE-9325-A65375F4082E}"/>
          </ac:picMkLst>
        </pc:picChg>
        <pc:picChg chg="del">
          <ac:chgData name="Brian Jackett" userId="e2c557f4-fffa-4012-a1e1-e15087bfdbac" providerId="ADAL" clId="{440A6540-1E5F-409D-A57B-67DAD106E55B}" dt="2021-10-12T14:52:47.639" v="141" actId="478"/>
          <ac:picMkLst>
            <pc:docMk/>
            <pc:sldMk cId="778883926" sldId="2076136264"/>
            <ac:picMk id="7" creationId="{A73F7A2D-C3DF-4B2B-9C98-F31EDAB21B0D}"/>
          </ac:picMkLst>
        </pc:picChg>
        <pc:picChg chg="add mod">
          <ac:chgData name="Brian Jackett" userId="e2c557f4-fffa-4012-a1e1-e15087bfdbac" providerId="ADAL" clId="{440A6540-1E5F-409D-A57B-67DAD106E55B}" dt="2021-10-12T14:55:35.621" v="350" actId="1076"/>
          <ac:picMkLst>
            <pc:docMk/>
            <pc:sldMk cId="778883926" sldId="2076136264"/>
            <ac:picMk id="8" creationId="{3E1A83FD-92DB-4367-BD9C-26082B3CD269}"/>
          </ac:picMkLst>
        </pc:picChg>
        <pc:picChg chg="del">
          <ac:chgData name="Brian Jackett" userId="e2c557f4-fffa-4012-a1e1-e15087bfdbac" providerId="ADAL" clId="{440A6540-1E5F-409D-A57B-67DAD106E55B}" dt="2021-10-12T14:52:47.214" v="140" actId="478"/>
          <ac:picMkLst>
            <pc:docMk/>
            <pc:sldMk cId="778883926" sldId="2076136264"/>
            <ac:picMk id="9" creationId="{C8DBB1C0-5B12-4A75-A996-1ACB97F3C148}"/>
          </ac:picMkLst>
        </pc:picChg>
      </pc:sldChg>
      <pc:sldChg chg="del">
        <pc:chgData name="Brian Jackett" userId="e2c557f4-fffa-4012-a1e1-e15087bfdbac" providerId="ADAL" clId="{440A6540-1E5F-409D-A57B-67DAD106E55B}" dt="2021-10-12T14:52:01.459" v="119" actId="47"/>
        <pc:sldMkLst>
          <pc:docMk/>
          <pc:sldMk cId="2199141448" sldId="2076137480"/>
        </pc:sldMkLst>
      </pc:sldChg>
      <pc:sldChg chg="del">
        <pc:chgData name="Brian Jackett" userId="e2c557f4-fffa-4012-a1e1-e15087bfdbac" providerId="ADAL" clId="{440A6540-1E5F-409D-A57B-67DAD106E55B}" dt="2021-10-12T14:52:01.459" v="119" actId="47"/>
        <pc:sldMkLst>
          <pc:docMk/>
          <pc:sldMk cId="1882481969" sldId="2076137668"/>
        </pc:sldMkLst>
      </pc:sldChg>
      <pc:sldChg chg="addSp modSp mod">
        <pc:chgData name="Brian Jackett" userId="e2c557f4-fffa-4012-a1e1-e15087bfdbac" providerId="ADAL" clId="{440A6540-1E5F-409D-A57B-67DAD106E55B}" dt="2021-10-12T14:52:26.927" v="138" actId="20577"/>
        <pc:sldMkLst>
          <pc:docMk/>
          <pc:sldMk cId="3652143241" sldId="2076137669"/>
        </pc:sldMkLst>
        <pc:spChg chg="add mod">
          <ac:chgData name="Brian Jackett" userId="e2c557f4-fffa-4012-a1e1-e15087bfdbac" providerId="ADAL" clId="{440A6540-1E5F-409D-A57B-67DAD106E55B}" dt="2021-10-12T14:52:26.927" v="138" actId="20577"/>
          <ac:spMkLst>
            <pc:docMk/>
            <pc:sldMk cId="3652143241" sldId="2076137669"/>
            <ac:spMk id="3" creationId="{9E124C81-1823-47CA-AF08-183FE44C6540}"/>
          </ac:spMkLst>
        </pc:spChg>
      </pc:sldChg>
      <pc:sldChg chg="addSp mod">
        <pc:chgData name="Brian Jackett" userId="e2c557f4-fffa-4012-a1e1-e15087bfdbac" providerId="ADAL" clId="{440A6540-1E5F-409D-A57B-67DAD106E55B}" dt="2021-10-12T14:52:38.668" v="139" actId="22"/>
        <pc:sldMkLst>
          <pc:docMk/>
          <pc:sldMk cId="1812315545" sldId="2134805597"/>
        </pc:sldMkLst>
        <pc:spChg chg="add">
          <ac:chgData name="Brian Jackett" userId="e2c557f4-fffa-4012-a1e1-e15087bfdbac" providerId="ADAL" clId="{440A6540-1E5F-409D-A57B-67DAD106E55B}" dt="2021-10-12T14:52:38.668" v="139" actId="22"/>
          <ac:spMkLst>
            <pc:docMk/>
            <pc:sldMk cId="1812315545" sldId="2134805597"/>
            <ac:spMk id="2" creationId="{7A2F839B-0382-4206-8399-C0429C5F25C5}"/>
          </ac:spMkLst>
        </pc:spChg>
      </pc:sldChg>
    </pc:docChg>
  </pc:docChgLst>
  <pc:docChgLst>
    <pc:chgData name="Vesa Juvonen" userId="c7243be1-99a3-4752-ab2a-0cf698cf8236" providerId="ADAL" clId="{C5B0E597-FAA4-49A3-A3B9-E85D626CBD6F}"/>
    <pc:docChg chg="undo custSel addSld delSld modSld modSection">
      <pc:chgData name="Vesa Juvonen" userId="c7243be1-99a3-4752-ab2a-0cf698cf8236" providerId="ADAL" clId="{C5B0E597-FAA4-49A3-A3B9-E85D626CBD6F}" dt="2022-05-17T14:27:47.599" v="456" actId="1076"/>
      <pc:docMkLst>
        <pc:docMk/>
      </pc:docMkLst>
      <pc:sldChg chg="modSp mod">
        <pc:chgData name="Vesa Juvonen" userId="c7243be1-99a3-4752-ab2a-0cf698cf8236" providerId="ADAL" clId="{C5B0E597-FAA4-49A3-A3B9-E85D626CBD6F}" dt="2022-05-13T13:05:19.565" v="85" actId="6549"/>
        <pc:sldMkLst>
          <pc:docMk/>
          <pc:sldMk cId="2967945684" sldId="277"/>
        </pc:sldMkLst>
        <pc:spChg chg="mod">
          <ac:chgData name="Vesa Juvonen" userId="c7243be1-99a3-4752-ab2a-0cf698cf8236" providerId="ADAL" clId="{C5B0E597-FAA4-49A3-A3B9-E85D626CBD6F}" dt="2022-05-13T13:05:19.565" v="85" actId="6549"/>
          <ac:spMkLst>
            <pc:docMk/>
            <pc:sldMk cId="2967945684" sldId="277"/>
            <ac:spMk id="4" creationId="{A04E16D6-6682-4068-BF11-BA8E4E8E1BBC}"/>
          </ac:spMkLst>
        </pc:spChg>
      </pc:sldChg>
      <pc:sldChg chg="modSp mod">
        <pc:chgData name="Vesa Juvonen" userId="c7243be1-99a3-4752-ab2a-0cf698cf8236" providerId="ADAL" clId="{C5B0E597-FAA4-49A3-A3B9-E85D626CBD6F}" dt="2022-05-13T13:04:13.546" v="55" actId="20577"/>
        <pc:sldMkLst>
          <pc:docMk/>
          <pc:sldMk cId="287163252" sldId="1567"/>
        </pc:sldMkLst>
        <pc:spChg chg="mod">
          <ac:chgData name="Vesa Juvonen" userId="c7243be1-99a3-4752-ab2a-0cf698cf8236" providerId="ADAL" clId="{C5B0E597-FAA4-49A3-A3B9-E85D626CBD6F}" dt="2022-05-13T13:04:13.546" v="55" actId="20577"/>
          <ac:spMkLst>
            <pc:docMk/>
            <pc:sldMk cId="287163252" sldId="1567"/>
            <ac:spMk id="5" creationId="{9B6ECC88-D921-48D6-BA85-F52F354F9C35}"/>
          </ac:spMkLst>
        </pc:spChg>
        <pc:spChg chg="mod">
          <ac:chgData name="Vesa Juvonen" userId="c7243be1-99a3-4752-ab2a-0cf698cf8236" providerId="ADAL" clId="{C5B0E597-FAA4-49A3-A3B9-E85D626CBD6F}" dt="2022-05-13T13:04:09.405" v="43" actId="20577"/>
          <ac:spMkLst>
            <pc:docMk/>
            <pc:sldMk cId="287163252" sldId="1567"/>
            <ac:spMk id="8" creationId="{00000000-0000-0000-0000-000000000000}"/>
          </ac:spMkLst>
        </pc:spChg>
      </pc:sldChg>
      <pc:sldChg chg="addSp delSp modSp mod">
        <pc:chgData name="Vesa Juvonen" userId="c7243be1-99a3-4752-ab2a-0cf698cf8236" providerId="ADAL" clId="{C5B0E597-FAA4-49A3-A3B9-E85D626CBD6F}" dt="2022-05-13T13:04:03.372" v="41" actId="1076"/>
        <pc:sldMkLst>
          <pc:docMk/>
          <pc:sldMk cId="10702720" sldId="2079"/>
        </pc:sldMkLst>
        <pc:spChg chg="mod">
          <ac:chgData name="Vesa Juvonen" userId="c7243be1-99a3-4752-ab2a-0cf698cf8236" providerId="ADAL" clId="{C5B0E597-FAA4-49A3-A3B9-E85D626CBD6F}" dt="2022-05-13T13:02:33.218" v="17" actId="20577"/>
          <ac:spMkLst>
            <pc:docMk/>
            <pc:sldMk cId="10702720" sldId="2079"/>
            <ac:spMk id="8" creationId="{00000000-0000-0000-0000-000000000000}"/>
          </ac:spMkLst>
        </pc:spChg>
        <pc:picChg chg="del">
          <ac:chgData name="Vesa Juvonen" userId="c7243be1-99a3-4752-ab2a-0cf698cf8236" providerId="ADAL" clId="{C5B0E597-FAA4-49A3-A3B9-E85D626CBD6F}" dt="2022-05-13T13:02:59.464" v="23" actId="478"/>
          <ac:picMkLst>
            <pc:docMk/>
            <pc:sldMk cId="10702720" sldId="2079"/>
            <ac:picMk id="6" creationId="{34D1B84A-AA26-A624-4700-074B47AD0BE4}"/>
          </ac:picMkLst>
        </pc:picChg>
        <pc:picChg chg="del">
          <ac:chgData name="Vesa Juvonen" userId="c7243be1-99a3-4752-ab2a-0cf698cf8236" providerId="ADAL" clId="{C5B0E597-FAA4-49A3-A3B9-E85D626CBD6F}" dt="2022-05-13T13:03:02.890" v="25" actId="478"/>
          <ac:picMkLst>
            <pc:docMk/>
            <pc:sldMk cId="10702720" sldId="2079"/>
            <ac:picMk id="12" creationId="{36CA5D09-81CA-BEC8-8B43-300D93CBEE6E}"/>
          </ac:picMkLst>
        </pc:picChg>
        <pc:picChg chg="add mod">
          <ac:chgData name="Vesa Juvonen" userId="c7243be1-99a3-4752-ab2a-0cf698cf8236" providerId="ADAL" clId="{C5B0E597-FAA4-49A3-A3B9-E85D626CBD6F}" dt="2022-05-13T13:04:03.372" v="41" actId="1076"/>
          <ac:picMkLst>
            <pc:docMk/>
            <pc:sldMk cId="10702720" sldId="2079"/>
            <ac:picMk id="1026" creationId="{8580D21E-8498-D013-DACE-5760B272AC6D}"/>
          </ac:picMkLst>
        </pc:picChg>
        <pc:picChg chg="add mod">
          <ac:chgData name="Vesa Juvonen" userId="c7243be1-99a3-4752-ab2a-0cf698cf8236" providerId="ADAL" clId="{C5B0E597-FAA4-49A3-A3B9-E85D626CBD6F}" dt="2022-05-13T13:04:03.372" v="41" actId="1076"/>
          <ac:picMkLst>
            <pc:docMk/>
            <pc:sldMk cId="10702720" sldId="2079"/>
            <ac:picMk id="1028" creationId="{C4B3322F-78C4-AD2B-E6E2-122584687A8F}"/>
          </ac:picMkLst>
        </pc:picChg>
        <pc:picChg chg="add mod">
          <ac:chgData name="Vesa Juvonen" userId="c7243be1-99a3-4752-ab2a-0cf698cf8236" providerId="ADAL" clId="{C5B0E597-FAA4-49A3-A3B9-E85D626CBD6F}" dt="2022-05-13T13:04:03.372" v="41" actId="1076"/>
          <ac:picMkLst>
            <pc:docMk/>
            <pc:sldMk cId="10702720" sldId="2079"/>
            <ac:picMk id="1030" creationId="{F648B030-6406-D231-8E07-9B911D60E89C}"/>
          </ac:picMkLst>
        </pc:picChg>
      </pc:sldChg>
      <pc:sldChg chg="addSp delSp modSp mod">
        <pc:chgData name="Vesa Juvonen" userId="c7243be1-99a3-4752-ab2a-0cf698cf8236" providerId="ADAL" clId="{C5B0E597-FAA4-49A3-A3B9-E85D626CBD6F}" dt="2022-05-13T13:04:57.661" v="72" actId="1076"/>
        <pc:sldMkLst>
          <pc:docMk/>
          <pc:sldMk cId="778883926" sldId="2076136264"/>
        </pc:sldMkLst>
        <pc:spChg chg="mod">
          <ac:chgData name="Vesa Juvonen" userId="c7243be1-99a3-4752-ab2a-0cf698cf8236" providerId="ADAL" clId="{C5B0E597-FAA4-49A3-A3B9-E85D626CBD6F}" dt="2022-05-13T13:04:32.145" v="57"/>
          <ac:spMkLst>
            <pc:docMk/>
            <pc:sldMk cId="778883926" sldId="2076136264"/>
            <ac:spMk id="14" creationId="{953584C8-8734-42EA-AD16-6AA2B405D249}"/>
          </ac:spMkLst>
        </pc:spChg>
        <pc:picChg chg="add mod">
          <ac:chgData name="Vesa Juvonen" userId="c7243be1-99a3-4752-ab2a-0cf698cf8236" providerId="ADAL" clId="{C5B0E597-FAA4-49A3-A3B9-E85D626CBD6F}" dt="2022-05-13T13:04:57.661" v="72" actId="1076"/>
          <ac:picMkLst>
            <pc:docMk/>
            <pc:sldMk cId="778883926" sldId="2076136264"/>
            <ac:picMk id="3" creationId="{001B0547-4E02-D27F-E3C5-88BE7D5A5E98}"/>
          </ac:picMkLst>
        </pc:picChg>
        <pc:picChg chg="add mod">
          <ac:chgData name="Vesa Juvonen" userId="c7243be1-99a3-4752-ab2a-0cf698cf8236" providerId="ADAL" clId="{C5B0E597-FAA4-49A3-A3B9-E85D626CBD6F}" dt="2022-05-13T13:04:55.400" v="71" actId="1076"/>
          <ac:picMkLst>
            <pc:docMk/>
            <pc:sldMk cId="778883926" sldId="2076136264"/>
            <ac:picMk id="5" creationId="{BE681916-7C2B-B34E-4D17-98F77D0861E6}"/>
          </ac:picMkLst>
        </pc:picChg>
        <pc:picChg chg="del">
          <ac:chgData name="Vesa Juvonen" userId="c7243be1-99a3-4752-ab2a-0cf698cf8236" providerId="ADAL" clId="{C5B0E597-FAA4-49A3-A3B9-E85D626CBD6F}" dt="2022-05-13T13:04:34.210" v="58" actId="478"/>
          <ac:picMkLst>
            <pc:docMk/>
            <pc:sldMk cId="778883926" sldId="2076136264"/>
            <ac:picMk id="6" creationId="{FC8D71D2-A967-F771-473F-56C63BB00857}"/>
          </ac:picMkLst>
        </pc:picChg>
        <pc:picChg chg="del">
          <ac:chgData name="Vesa Juvonen" userId="c7243be1-99a3-4752-ab2a-0cf698cf8236" providerId="ADAL" clId="{C5B0E597-FAA4-49A3-A3B9-E85D626CBD6F}" dt="2022-05-13T13:04:34.210" v="58" actId="478"/>
          <ac:picMkLst>
            <pc:docMk/>
            <pc:sldMk cId="778883926" sldId="2076136264"/>
            <ac:picMk id="8" creationId="{C405AB8F-882E-250F-AABB-F4C06E158C8F}"/>
          </ac:picMkLst>
        </pc:picChg>
        <pc:picChg chg="add mod">
          <ac:chgData name="Vesa Juvonen" userId="c7243be1-99a3-4752-ab2a-0cf698cf8236" providerId="ADAL" clId="{C5B0E597-FAA4-49A3-A3B9-E85D626CBD6F}" dt="2022-05-13T13:04:55.400" v="71" actId="1076"/>
          <ac:picMkLst>
            <pc:docMk/>
            <pc:sldMk cId="778883926" sldId="2076136264"/>
            <ac:picMk id="10" creationId="{17509671-9A78-0791-2022-B25873EE64D7}"/>
          </ac:picMkLst>
        </pc:picChg>
        <pc:picChg chg="add mod">
          <ac:chgData name="Vesa Juvonen" userId="c7243be1-99a3-4752-ab2a-0cf698cf8236" providerId="ADAL" clId="{C5B0E597-FAA4-49A3-A3B9-E85D626CBD6F}" dt="2022-05-13T13:04:50.582" v="68" actId="571"/>
          <ac:picMkLst>
            <pc:docMk/>
            <pc:sldMk cId="778883926" sldId="2076136264"/>
            <ac:picMk id="13" creationId="{13CC9A27-1F84-B37F-2ED0-81EC9D2814EE}"/>
          </ac:picMkLst>
        </pc:picChg>
        <pc:picChg chg="add mod">
          <ac:chgData name="Vesa Juvonen" userId="c7243be1-99a3-4752-ab2a-0cf698cf8236" providerId="ADAL" clId="{C5B0E597-FAA4-49A3-A3B9-E85D626CBD6F}" dt="2022-05-13T13:04:50.582" v="68" actId="571"/>
          <ac:picMkLst>
            <pc:docMk/>
            <pc:sldMk cId="778883926" sldId="2076136264"/>
            <ac:picMk id="15" creationId="{2E40533A-2899-DB02-90F7-991537194EC7}"/>
          </ac:picMkLst>
        </pc:picChg>
      </pc:sldChg>
      <pc:sldChg chg="addSp delSp modSp mod delAnim modAnim">
        <pc:chgData name="Vesa Juvonen" userId="c7243be1-99a3-4752-ab2a-0cf698cf8236" providerId="ADAL" clId="{C5B0E597-FAA4-49A3-A3B9-E85D626CBD6F}" dt="2022-05-13T13:06:58.369" v="107"/>
        <pc:sldMkLst>
          <pc:docMk/>
          <pc:sldMk cId="3554970203" sldId="2076137597"/>
        </pc:sldMkLst>
        <pc:spChg chg="mod">
          <ac:chgData name="Vesa Juvonen" userId="c7243be1-99a3-4752-ab2a-0cf698cf8236" providerId="ADAL" clId="{C5B0E597-FAA4-49A3-A3B9-E85D626CBD6F}" dt="2022-05-13T13:05:36.291" v="96" actId="6549"/>
          <ac:spMkLst>
            <pc:docMk/>
            <pc:sldMk cId="3554970203" sldId="2076137597"/>
            <ac:spMk id="29" creationId="{107AD1CF-9B9E-4023-BD6F-FE9D8B722EF5}"/>
          </ac:spMkLst>
        </pc:spChg>
        <pc:grpChg chg="add">
          <ac:chgData name="Vesa Juvonen" userId="c7243be1-99a3-4752-ab2a-0cf698cf8236" providerId="ADAL" clId="{C5B0E597-FAA4-49A3-A3B9-E85D626CBD6F}" dt="2022-05-13T13:06:37.247" v="103" actId="164"/>
          <ac:grpSpMkLst>
            <pc:docMk/>
            <pc:sldMk cId="3554970203" sldId="2076137597"/>
            <ac:grpSpMk id="5" creationId="{D71D33B0-EAC5-2CAC-5442-DA15658F6567}"/>
          </ac:grpSpMkLst>
        </pc:grpChg>
        <pc:picChg chg="add mod ord">
          <ac:chgData name="Vesa Juvonen" userId="c7243be1-99a3-4752-ab2a-0cf698cf8236" providerId="ADAL" clId="{C5B0E597-FAA4-49A3-A3B9-E85D626CBD6F}" dt="2022-05-13T13:06:27.793" v="101" actId="167"/>
          <ac:picMkLst>
            <pc:docMk/>
            <pc:sldMk cId="3554970203" sldId="2076137597"/>
            <ac:picMk id="4" creationId="{CCE625CB-A4BA-801A-859A-3C16AE297E87}"/>
          </ac:picMkLst>
        </pc:picChg>
        <pc:picChg chg="del">
          <ac:chgData name="Vesa Juvonen" userId="c7243be1-99a3-4752-ab2a-0cf698cf8236" providerId="ADAL" clId="{C5B0E597-FAA4-49A3-A3B9-E85D626CBD6F}" dt="2022-05-13T13:06:30.499" v="102" actId="478"/>
          <ac:picMkLst>
            <pc:docMk/>
            <pc:sldMk cId="3554970203" sldId="2076137597"/>
            <ac:picMk id="41" creationId="{28D6564B-B85F-4A55-A50C-6695FBB9A77A}"/>
          </ac:picMkLst>
        </pc:picChg>
      </pc:sldChg>
      <pc:sldChg chg="addSp delSp modSp mod">
        <pc:chgData name="Vesa Juvonen" userId="c7243be1-99a3-4752-ab2a-0cf698cf8236" providerId="ADAL" clId="{C5B0E597-FAA4-49A3-A3B9-E85D626CBD6F}" dt="2022-05-17T11:28:54.255" v="217" actId="1036"/>
        <pc:sldMkLst>
          <pc:docMk/>
          <pc:sldMk cId="4046856784" sldId="2134805599"/>
        </pc:sldMkLst>
        <pc:spChg chg="add del mod">
          <ac:chgData name="Vesa Juvonen" userId="c7243be1-99a3-4752-ab2a-0cf698cf8236" providerId="ADAL" clId="{C5B0E597-FAA4-49A3-A3B9-E85D626CBD6F}" dt="2022-05-17T11:27:54.176" v="203" actId="478"/>
          <ac:spMkLst>
            <pc:docMk/>
            <pc:sldMk cId="4046856784" sldId="2134805599"/>
            <ac:spMk id="2" creationId="{689D579C-A3CB-6C33-3C08-16B840584FE0}"/>
          </ac:spMkLst>
        </pc:spChg>
        <pc:picChg chg="add mod">
          <ac:chgData name="Vesa Juvonen" userId="c7243be1-99a3-4752-ab2a-0cf698cf8236" providerId="ADAL" clId="{C5B0E597-FAA4-49A3-A3B9-E85D626CBD6F}" dt="2022-05-17T11:28:15.192" v="206" actId="1076"/>
          <ac:picMkLst>
            <pc:docMk/>
            <pc:sldMk cId="4046856784" sldId="2134805599"/>
            <ac:picMk id="4" creationId="{2059A8E3-FFBA-E8BE-B76A-61590B7FFD3B}"/>
          </ac:picMkLst>
        </pc:picChg>
        <pc:picChg chg="del">
          <ac:chgData name="Vesa Juvonen" userId="c7243be1-99a3-4752-ab2a-0cf698cf8236" providerId="ADAL" clId="{C5B0E597-FAA4-49A3-A3B9-E85D626CBD6F}" dt="2022-05-17T11:27:52.437" v="201" actId="478"/>
          <ac:picMkLst>
            <pc:docMk/>
            <pc:sldMk cId="4046856784" sldId="2134805599"/>
            <ac:picMk id="5" creationId="{75FD708E-184A-08DA-5562-5B680A38E6FD}"/>
          </ac:picMkLst>
        </pc:picChg>
        <pc:picChg chg="del">
          <ac:chgData name="Vesa Juvonen" userId="c7243be1-99a3-4752-ab2a-0cf698cf8236" providerId="ADAL" clId="{C5B0E597-FAA4-49A3-A3B9-E85D626CBD6F}" dt="2022-05-17T11:27:53.065" v="202" actId="478"/>
          <ac:picMkLst>
            <pc:docMk/>
            <pc:sldMk cId="4046856784" sldId="2134805599"/>
            <ac:picMk id="7" creationId="{5118479B-5594-9C3A-D29A-C17355EEF4C0}"/>
          </ac:picMkLst>
        </pc:picChg>
        <pc:picChg chg="add mod">
          <ac:chgData name="Vesa Juvonen" userId="c7243be1-99a3-4752-ab2a-0cf698cf8236" providerId="ADAL" clId="{C5B0E597-FAA4-49A3-A3B9-E85D626CBD6F}" dt="2022-05-17T11:28:54.255" v="217" actId="1036"/>
          <ac:picMkLst>
            <pc:docMk/>
            <pc:sldMk cId="4046856784" sldId="2134805599"/>
            <ac:picMk id="9" creationId="{BD6456D2-34BA-7498-9066-0F30DFA631CB}"/>
          </ac:picMkLst>
        </pc:picChg>
      </pc:sldChg>
      <pc:sldChg chg="modSp mod">
        <pc:chgData name="Vesa Juvonen" userId="c7243be1-99a3-4752-ab2a-0cf698cf8236" providerId="ADAL" clId="{C5B0E597-FAA4-49A3-A3B9-E85D626CBD6F}" dt="2022-05-13T14:46:30.507" v="200" actId="20577"/>
        <pc:sldMkLst>
          <pc:docMk/>
          <pc:sldMk cId="2775546260" sldId="2134805600"/>
        </pc:sldMkLst>
        <pc:spChg chg="mod">
          <ac:chgData name="Vesa Juvonen" userId="c7243be1-99a3-4752-ab2a-0cf698cf8236" providerId="ADAL" clId="{C5B0E597-FAA4-49A3-A3B9-E85D626CBD6F}" dt="2022-05-13T14:46:30.507" v="200" actId="20577"/>
          <ac:spMkLst>
            <pc:docMk/>
            <pc:sldMk cId="2775546260" sldId="2134805600"/>
            <ac:spMk id="7" creationId="{6F939F32-4E37-4CA3-B710-00610E5E59D3}"/>
          </ac:spMkLst>
        </pc:spChg>
      </pc:sldChg>
      <pc:sldChg chg="addSp mod addCm delCm">
        <pc:chgData name="Vesa Juvonen" userId="c7243be1-99a3-4752-ab2a-0cf698cf8236" providerId="ADAL" clId="{C5B0E597-FAA4-49A3-A3B9-E85D626CBD6F}" dt="2022-05-13T13:10:44.463" v="135"/>
        <pc:sldMkLst>
          <pc:docMk/>
          <pc:sldMk cId="1247101359" sldId="2145707276"/>
        </pc:sldMkLst>
        <pc:spChg chg="add">
          <ac:chgData name="Vesa Juvonen" userId="c7243be1-99a3-4752-ab2a-0cf698cf8236" providerId="ADAL" clId="{C5B0E597-FAA4-49A3-A3B9-E85D626CBD6F}" dt="2022-05-13T13:08:49.043" v="133" actId="22"/>
          <ac:spMkLst>
            <pc:docMk/>
            <pc:sldMk cId="1247101359" sldId="2145707276"/>
            <ac:spMk id="4" creationId="{2D5DF0A0-0324-B8A6-D88A-2EF45BC1E047}"/>
          </ac:spMkLst>
        </pc:spChg>
      </pc:sldChg>
      <pc:sldChg chg="new del">
        <pc:chgData name="Vesa Juvonen" userId="c7243be1-99a3-4752-ab2a-0cf698cf8236" providerId="ADAL" clId="{C5B0E597-FAA4-49A3-A3B9-E85D626CBD6F}" dt="2022-05-17T14:23:34.441" v="220" actId="47"/>
        <pc:sldMkLst>
          <pc:docMk/>
          <pc:sldMk cId="2412516823" sldId="2145707281"/>
        </pc:sldMkLst>
      </pc:sldChg>
      <pc:sldChg chg="addSp delSp modSp add mod">
        <pc:chgData name="Vesa Juvonen" userId="c7243be1-99a3-4752-ab2a-0cf698cf8236" providerId="ADAL" clId="{C5B0E597-FAA4-49A3-A3B9-E85D626CBD6F}" dt="2022-05-17T14:27:47.599" v="456" actId="1076"/>
        <pc:sldMkLst>
          <pc:docMk/>
          <pc:sldMk cId="2654185869" sldId="2145707282"/>
        </pc:sldMkLst>
        <pc:spChg chg="mod">
          <ac:chgData name="Vesa Juvonen" userId="c7243be1-99a3-4752-ab2a-0cf698cf8236" providerId="ADAL" clId="{C5B0E597-FAA4-49A3-A3B9-E85D626CBD6F}" dt="2022-05-17T14:26:54.914" v="439" actId="20577"/>
          <ac:spMkLst>
            <pc:docMk/>
            <pc:sldMk cId="2654185869" sldId="2145707282"/>
            <ac:spMk id="7" creationId="{132F7629-8B96-42D8-8578-EBF3F73B831F}"/>
          </ac:spMkLst>
        </pc:spChg>
        <pc:spChg chg="mod">
          <ac:chgData name="Vesa Juvonen" userId="c7243be1-99a3-4752-ab2a-0cf698cf8236" providerId="ADAL" clId="{C5B0E597-FAA4-49A3-A3B9-E85D626CBD6F}" dt="2022-05-17T14:27:47.599" v="456" actId="1076"/>
          <ac:spMkLst>
            <pc:docMk/>
            <pc:sldMk cId="2654185869" sldId="2145707282"/>
            <ac:spMk id="9" creationId="{779735E5-94D4-456A-894A-0CF3247ACF10}"/>
          </ac:spMkLst>
        </pc:spChg>
        <pc:spChg chg="mod">
          <ac:chgData name="Vesa Juvonen" userId="c7243be1-99a3-4752-ab2a-0cf698cf8236" providerId="ADAL" clId="{C5B0E597-FAA4-49A3-A3B9-E85D626CBD6F}" dt="2022-05-17T14:27:44.170" v="455" actId="20577"/>
          <ac:spMkLst>
            <pc:docMk/>
            <pc:sldMk cId="2654185869" sldId="2145707282"/>
            <ac:spMk id="11" creationId="{D4ED1670-E789-4F0F-B9DC-5D7E4283DCEF}"/>
          </ac:spMkLst>
        </pc:spChg>
        <pc:picChg chg="add mod">
          <ac:chgData name="Vesa Juvonen" userId="c7243be1-99a3-4752-ab2a-0cf698cf8236" providerId="ADAL" clId="{C5B0E597-FAA4-49A3-A3B9-E85D626CBD6F}" dt="2022-05-17T14:27:17.431" v="443" actId="1076"/>
          <ac:picMkLst>
            <pc:docMk/>
            <pc:sldMk cId="2654185869" sldId="2145707282"/>
            <ac:picMk id="3" creationId="{DCBFC89C-2EB2-917C-1C0B-660DBDE21B7F}"/>
          </ac:picMkLst>
        </pc:picChg>
        <pc:picChg chg="del">
          <ac:chgData name="Vesa Juvonen" userId="c7243be1-99a3-4752-ab2a-0cf698cf8236" providerId="ADAL" clId="{C5B0E597-FAA4-49A3-A3B9-E85D626CBD6F}" dt="2022-05-17T14:23:36.591" v="221" actId="478"/>
          <ac:picMkLst>
            <pc:docMk/>
            <pc:sldMk cId="2654185869" sldId="2145707282"/>
            <ac:picMk id="4" creationId="{D3E3A008-0CAB-B24B-C76A-1EBD9393F98E}"/>
          </ac:picMkLst>
        </pc:picChg>
      </pc:sldChg>
      <pc:sldChg chg="add del">
        <pc:chgData name="Vesa Juvonen" userId="c7243be1-99a3-4752-ab2a-0cf698cf8236" providerId="ADAL" clId="{C5B0E597-FAA4-49A3-A3B9-E85D626CBD6F}" dt="2022-05-17T14:23:38.340" v="223"/>
        <pc:sldMkLst>
          <pc:docMk/>
          <pc:sldMk cId="3567245535" sldId="2145707283"/>
        </pc:sldMkLst>
      </pc:sldChg>
      <pc:sldChg chg="del">
        <pc:chgData name="Vesa Juvonen" userId="c7243be1-99a3-4752-ab2a-0cf698cf8236" providerId="ADAL" clId="{C5B0E597-FAA4-49A3-A3B9-E85D626CBD6F}" dt="2022-05-13T13:04:26.966" v="56" actId="47"/>
        <pc:sldMkLst>
          <pc:docMk/>
          <pc:sldMk cId="424588742" sldId="2145707291"/>
        </pc:sldMkLst>
      </pc:sldChg>
      <pc:sldChg chg="del">
        <pc:chgData name="Vesa Juvonen" userId="c7243be1-99a3-4752-ab2a-0cf698cf8236" providerId="ADAL" clId="{C5B0E597-FAA4-49A3-A3B9-E85D626CBD6F}" dt="2022-05-13T13:04:26.966" v="56" actId="47"/>
        <pc:sldMkLst>
          <pc:docMk/>
          <pc:sldMk cId="2443181263" sldId="2145707292"/>
        </pc:sldMkLst>
      </pc:sldChg>
      <pc:sldChg chg="del">
        <pc:chgData name="Vesa Juvonen" userId="c7243be1-99a3-4752-ab2a-0cf698cf8236" providerId="ADAL" clId="{C5B0E597-FAA4-49A3-A3B9-E85D626CBD6F}" dt="2022-05-13T13:04:26.966" v="56" actId="47"/>
        <pc:sldMkLst>
          <pc:docMk/>
          <pc:sldMk cId="2538887527" sldId="2145707293"/>
        </pc:sldMkLst>
      </pc:sldChg>
      <pc:sldChg chg="del">
        <pc:chgData name="Vesa Juvonen" userId="c7243be1-99a3-4752-ab2a-0cf698cf8236" providerId="ADAL" clId="{C5B0E597-FAA4-49A3-A3B9-E85D626CBD6F}" dt="2022-05-13T13:04:26.966" v="56" actId="47"/>
        <pc:sldMkLst>
          <pc:docMk/>
          <pc:sldMk cId="2464948501" sldId="2145707294"/>
        </pc:sldMkLst>
      </pc:sldChg>
      <pc:sldChg chg="del">
        <pc:chgData name="Vesa Juvonen" userId="c7243be1-99a3-4752-ab2a-0cf698cf8236" providerId="ADAL" clId="{C5B0E597-FAA4-49A3-A3B9-E85D626CBD6F}" dt="2022-05-13T13:04:26.966" v="56" actId="47"/>
        <pc:sldMkLst>
          <pc:docMk/>
          <pc:sldMk cId="3987862389" sldId="2145707296"/>
        </pc:sldMkLst>
      </pc:sldChg>
      <pc:sldChg chg="del">
        <pc:chgData name="Vesa Juvonen" userId="c7243be1-99a3-4752-ab2a-0cf698cf8236" providerId="ADAL" clId="{C5B0E597-FAA4-49A3-A3B9-E85D626CBD6F}" dt="2022-05-13T13:04:26.966" v="56" actId="47"/>
        <pc:sldMkLst>
          <pc:docMk/>
          <pc:sldMk cId="274882948" sldId="2145707297"/>
        </pc:sldMkLst>
      </pc:sldChg>
      <pc:sldChg chg="del">
        <pc:chgData name="Vesa Juvonen" userId="c7243be1-99a3-4752-ab2a-0cf698cf8236" providerId="ADAL" clId="{C5B0E597-FAA4-49A3-A3B9-E85D626CBD6F}" dt="2022-05-13T13:04:26.966" v="56" actId="47"/>
        <pc:sldMkLst>
          <pc:docMk/>
          <pc:sldMk cId="2483622948" sldId="2145707298"/>
        </pc:sldMkLst>
      </pc:sldChg>
    </pc:docChg>
  </pc:docChgLst>
  <pc:docChgLst>
    <pc:chgData name="David Warner" userId="S::david_dwarnerii.com#ext#@microsoft.onmicrosoft.com::acafcf14-4098-4a83-9425-e73571277a06" providerId="AD" clId="Web-{66096EBC-CC68-4E93-AC3A-C0281C835B8E}"/>
    <pc:docChg chg="modSld">
      <pc:chgData name="David Warner" userId="S::david_dwarnerii.com#ext#@microsoft.onmicrosoft.com::acafcf14-4098-4a83-9425-e73571277a06" providerId="AD" clId="Web-{66096EBC-CC68-4E93-AC3A-C0281C835B8E}" dt="2021-07-12T13:32:00.972" v="3" actId="1076"/>
      <pc:docMkLst>
        <pc:docMk/>
      </pc:docMkLst>
      <pc:sldChg chg="modSp">
        <pc:chgData name="David Warner" userId="S::david_dwarnerii.com#ext#@microsoft.onmicrosoft.com::acafcf14-4098-4a83-9425-e73571277a06" providerId="AD" clId="Web-{66096EBC-CC68-4E93-AC3A-C0281C835B8E}" dt="2021-07-12T13:32:00.972" v="3" actId="1076"/>
        <pc:sldMkLst>
          <pc:docMk/>
          <pc:sldMk cId="357588276" sldId="2076136388"/>
        </pc:sldMkLst>
        <pc:spChg chg="mod">
          <ac:chgData name="David Warner" userId="S::david_dwarnerii.com#ext#@microsoft.onmicrosoft.com::acafcf14-4098-4a83-9425-e73571277a06" providerId="AD" clId="Web-{66096EBC-CC68-4E93-AC3A-C0281C835B8E}" dt="2021-07-12T13:32:00.972" v="3" actId="1076"/>
          <ac:spMkLst>
            <pc:docMk/>
            <pc:sldMk cId="357588276" sldId="2076136388"/>
            <ac:spMk id="2" creationId="{51129327-031B-48C4-A03A-93698193B7CF}"/>
          </ac:spMkLst>
        </pc:spChg>
        <pc:spChg chg="mod">
          <ac:chgData name="David Warner" userId="S::david_dwarnerii.com#ext#@microsoft.onmicrosoft.com::acafcf14-4098-4a83-9425-e73571277a06" providerId="AD" clId="Web-{66096EBC-CC68-4E93-AC3A-C0281C835B8E}" dt="2021-07-12T13:32:00.050" v="2" actId="20577"/>
          <ac:spMkLst>
            <pc:docMk/>
            <pc:sldMk cId="357588276" sldId="2076136388"/>
            <ac:spMk id="11" creationId="{03477876-6F7B-42BA-8034-F00C6D4D0825}"/>
          </ac:spMkLst>
        </pc:spChg>
      </pc:sldChg>
    </pc:docChg>
  </pc:docChgLst>
  <pc:docChgLst>
    <pc:chgData name="Patrick Rodgers" userId="d219dede-d6b3-4097-a769-454d84f039e8" providerId="ADAL" clId="{E375A043-52AA-485B-9E94-A36D42A70291}"/>
    <pc:docChg chg="modSld sldOrd">
      <pc:chgData name="Patrick Rodgers" userId="d219dede-d6b3-4097-a769-454d84f039e8" providerId="ADAL" clId="{E375A043-52AA-485B-9E94-A36D42A70291}" dt="2021-05-06T12:46:52.238" v="6" actId="1076"/>
      <pc:docMkLst>
        <pc:docMk/>
      </pc:docMkLst>
      <pc:sldChg chg="modSp mod">
        <pc:chgData name="Patrick Rodgers" userId="d219dede-d6b3-4097-a769-454d84f039e8" providerId="ADAL" clId="{E375A043-52AA-485B-9E94-A36D42A70291}" dt="2021-05-06T12:44:41.120" v="1" actId="20577"/>
        <pc:sldMkLst>
          <pc:docMk/>
          <pc:sldMk cId="287163252" sldId="1567"/>
        </pc:sldMkLst>
        <pc:spChg chg="mod">
          <ac:chgData name="Patrick Rodgers" userId="d219dede-d6b3-4097-a769-454d84f039e8" providerId="ADAL" clId="{E375A043-52AA-485B-9E94-A36D42A70291}" dt="2021-05-06T12:44:41.120" v="1" actId="20577"/>
          <ac:spMkLst>
            <pc:docMk/>
            <pc:sldMk cId="287163252" sldId="1567"/>
            <ac:spMk id="8" creationId="{00000000-0000-0000-0000-000000000000}"/>
          </ac:spMkLst>
        </pc:spChg>
      </pc:sldChg>
      <pc:sldChg chg="ord">
        <pc:chgData name="Patrick Rodgers" userId="d219dede-d6b3-4097-a769-454d84f039e8" providerId="ADAL" clId="{E375A043-52AA-485B-9E94-A36D42A70291}" dt="2021-05-06T12:45:48.133" v="3"/>
        <pc:sldMkLst>
          <pc:docMk/>
          <pc:sldMk cId="832077017" sldId="2076137576"/>
        </pc:sldMkLst>
      </pc:sldChg>
      <pc:sldChg chg="modSp">
        <pc:chgData name="Patrick Rodgers" userId="d219dede-d6b3-4097-a769-454d84f039e8" providerId="ADAL" clId="{E375A043-52AA-485B-9E94-A36D42A70291}" dt="2021-05-06T12:46:52.238" v="6" actId="1076"/>
        <pc:sldMkLst>
          <pc:docMk/>
          <pc:sldMk cId="2636939237" sldId="2076137579"/>
        </pc:sldMkLst>
        <pc:grpChg chg="mod">
          <ac:chgData name="Patrick Rodgers" userId="d219dede-d6b3-4097-a769-454d84f039e8" providerId="ADAL" clId="{E375A043-52AA-485B-9E94-A36D42A70291}" dt="2021-05-06T12:46:52.238" v="6" actId="1076"/>
          <ac:grpSpMkLst>
            <pc:docMk/>
            <pc:sldMk cId="2636939237" sldId="2076137579"/>
            <ac:grpSpMk id="19" creationId="{6C845879-F191-49F4-B8C1-9972308E5014}"/>
          </ac:grpSpMkLst>
        </pc:grpChg>
        <pc:picChg chg="mod">
          <ac:chgData name="Patrick Rodgers" userId="d219dede-d6b3-4097-a769-454d84f039e8" providerId="ADAL" clId="{E375A043-52AA-485B-9E94-A36D42A70291}" dt="2021-05-06T12:46:52.238" v="6" actId="1076"/>
          <ac:picMkLst>
            <pc:docMk/>
            <pc:sldMk cId="2636939237" sldId="2076137579"/>
            <ac:picMk id="4" creationId="{E09761A3-EEFC-4D20-97AC-06219199C2FD}"/>
          </ac:picMkLst>
        </pc:picChg>
        <pc:picChg chg="mod">
          <ac:chgData name="Patrick Rodgers" userId="d219dede-d6b3-4097-a769-454d84f039e8" providerId="ADAL" clId="{E375A043-52AA-485B-9E94-A36D42A70291}" dt="2021-05-06T12:46:52.238" v="6" actId="1076"/>
          <ac:picMkLst>
            <pc:docMk/>
            <pc:sldMk cId="2636939237" sldId="2076137579"/>
            <ac:picMk id="20" creationId="{18548502-ABFD-4E5F-A980-3C355FE0D5C7}"/>
          </ac:picMkLst>
        </pc:picChg>
        <pc:picChg chg="mod">
          <ac:chgData name="Patrick Rodgers" userId="d219dede-d6b3-4097-a769-454d84f039e8" providerId="ADAL" clId="{E375A043-52AA-485B-9E94-A36D42A70291}" dt="2021-05-06T12:46:52.238" v="6" actId="1076"/>
          <ac:picMkLst>
            <pc:docMk/>
            <pc:sldMk cId="2636939237" sldId="2076137579"/>
            <ac:picMk id="21" creationId="{B0DA8843-28E0-41A9-98CB-44FC83E6FC0D}"/>
          </ac:picMkLst>
        </pc:picChg>
        <pc:picChg chg="mod">
          <ac:chgData name="Patrick Rodgers" userId="d219dede-d6b3-4097-a769-454d84f039e8" providerId="ADAL" clId="{E375A043-52AA-485B-9E94-A36D42A70291}" dt="2021-05-06T12:46:52.238" v="6" actId="1076"/>
          <ac:picMkLst>
            <pc:docMk/>
            <pc:sldMk cId="2636939237" sldId="2076137579"/>
            <ac:picMk id="3074" creationId="{2B0CAB46-35D6-44F7-8013-C751CF453FA8}"/>
          </ac:picMkLst>
        </pc:picChg>
        <pc:picChg chg="mod">
          <ac:chgData name="Patrick Rodgers" userId="d219dede-d6b3-4097-a769-454d84f039e8" providerId="ADAL" clId="{E375A043-52AA-485B-9E94-A36D42A70291}" dt="2021-05-06T12:46:52.238" v="6" actId="1076"/>
          <ac:picMkLst>
            <pc:docMk/>
            <pc:sldMk cId="2636939237" sldId="2076137579"/>
            <ac:picMk id="7170" creationId="{476A6259-BD65-4394-90DB-BF6BF9DB10E9}"/>
          </ac:picMkLst>
        </pc:picChg>
        <pc:picChg chg="mod">
          <ac:chgData name="Patrick Rodgers" userId="d219dede-d6b3-4097-a769-454d84f039e8" providerId="ADAL" clId="{E375A043-52AA-485B-9E94-A36D42A70291}" dt="2021-05-06T12:46:52.238" v="6" actId="1076"/>
          <ac:picMkLst>
            <pc:docMk/>
            <pc:sldMk cId="2636939237" sldId="2076137579"/>
            <ac:picMk id="9218" creationId="{F87DAD07-D476-4FCE-8C48-ABCE52E75D2A}"/>
          </ac:picMkLst>
        </pc:picChg>
      </pc:sldChg>
    </pc:docChg>
  </pc:docChgLst>
  <pc:docChgLst>
    <pc:chgData name="David Warner" userId="S::david_dwarnerii.com#ext#@microsoft.onmicrosoft.com::acafcf14-4098-4a83-9425-e73571277a06" providerId="AD" clId="Web-{08E8DE0D-E537-4679-9FB6-C4AE4FB11969}"/>
    <pc:docChg chg="modSld">
      <pc:chgData name="David Warner" userId="S::david_dwarnerii.com#ext#@microsoft.onmicrosoft.com::acafcf14-4098-4a83-9425-e73571277a06" providerId="AD" clId="Web-{08E8DE0D-E537-4679-9FB6-C4AE4FB11969}" dt="2022-03-21T16:04:51.734" v="12"/>
      <pc:docMkLst>
        <pc:docMk/>
      </pc:docMkLst>
      <pc:sldChg chg="addSp delSp modSp">
        <pc:chgData name="David Warner" userId="S::david_dwarnerii.com#ext#@microsoft.onmicrosoft.com::acafcf14-4098-4a83-9425-e73571277a06" providerId="AD" clId="Web-{08E8DE0D-E537-4679-9FB6-C4AE4FB11969}" dt="2022-03-21T16:04:51.734" v="12"/>
        <pc:sldMkLst>
          <pc:docMk/>
          <pc:sldMk cId="1812315545" sldId="2134805597"/>
        </pc:sldMkLst>
        <pc:spChg chg="del">
          <ac:chgData name="David Warner" userId="S::david_dwarnerii.com#ext#@microsoft.onmicrosoft.com::acafcf14-4098-4a83-9425-e73571277a06" providerId="AD" clId="Web-{08E8DE0D-E537-4679-9FB6-C4AE4FB11969}" dt="2022-03-21T16:04:27.701" v="0"/>
          <ac:spMkLst>
            <pc:docMk/>
            <pc:sldMk cId="1812315545" sldId="2134805597"/>
            <ac:spMk id="4" creationId="{0C606F42-5F3C-496D-9B80-09178934A141}"/>
          </ac:spMkLst>
        </pc:spChg>
        <pc:spChg chg="mod">
          <ac:chgData name="David Warner" userId="S::david_dwarnerii.com#ext#@microsoft.onmicrosoft.com::acafcf14-4098-4a83-9425-e73571277a06" providerId="AD" clId="Web-{08E8DE0D-E537-4679-9FB6-C4AE4FB11969}" dt="2022-03-21T16:04:31.733" v="5"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08E8DE0D-E537-4679-9FB6-C4AE4FB11969}" dt="2022-03-21T16:04:51.734" v="12"/>
          <ac:picMkLst>
            <pc:docMk/>
            <pc:sldMk cId="1812315545" sldId="2134805597"/>
            <ac:picMk id="2" creationId="{33D3BE89-8773-A68D-E879-151272767F15}"/>
          </ac:picMkLst>
        </pc:picChg>
        <pc:picChg chg="del">
          <ac:chgData name="David Warner" userId="S::david_dwarnerii.com#ext#@microsoft.onmicrosoft.com::acafcf14-4098-4a83-9425-e73571277a06" providerId="AD" clId="Web-{08E8DE0D-E537-4679-9FB6-C4AE4FB11969}" dt="2022-03-21T16:04:33.373" v="6"/>
          <ac:picMkLst>
            <pc:docMk/>
            <pc:sldMk cId="1812315545" sldId="2134805597"/>
            <ac:picMk id="3" creationId="{31F6F9B6-112C-4035-A5BB-AF70078CD201}"/>
          </ac:picMkLst>
        </pc:picChg>
      </pc:sldChg>
    </pc:docChg>
  </pc:docChgLst>
  <pc:docChgLst>
    <pc:chgData name="Brian Jackett" userId="e2c557f4-fffa-4012-a1e1-e15087bfdbac" providerId="ADAL" clId="{72DE55E5-B2E2-414F-B340-3BB21B665E9E}"/>
    <pc:docChg chg="modSld">
      <pc:chgData name="Brian Jackett" userId="e2c557f4-fffa-4012-a1e1-e15087bfdbac" providerId="ADAL" clId="{72DE55E5-B2E2-414F-B340-3BB21B665E9E}" dt="2021-09-13T16:47:44.993" v="37" actId="20577"/>
      <pc:docMkLst>
        <pc:docMk/>
      </pc:docMkLst>
      <pc:sldChg chg="modSp mod">
        <pc:chgData name="Brian Jackett" userId="e2c557f4-fffa-4012-a1e1-e15087bfdbac" providerId="ADAL" clId="{72DE55E5-B2E2-414F-B340-3BB21B665E9E}" dt="2021-09-13T16:47:31.109" v="22" actId="20577"/>
        <pc:sldMkLst>
          <pc:docMk/>
          <pc:sldMk cId="10702720" sldId="2079"/>
        </pc:sldMkLst>
        <pc:spChg chg="mod">
          <ac:chgData name="Brian Jackett" userId="e2c557f4-fffa-4012-a1e1-e15087bfdbac" providerId="ADAL" clId="{72DE55E5-B2E2-414F-B340-3BB21B665E9E}" dt="2021-09-13T16:47:31.109" v="22" actId="20577"/>
          <ac:spMkLst>
            <pc:docMk/>
            <pc:sldMk cId="10702720" sldId="2079"/>
            <ac:spMk id="8" creationId="{00000000-0000-0000-0000-000000000000}"/>
          </ac:spMkLst>
        </pc:spChg>
      </pc:sldChg>
      <pc:sldChg chg="modSp mod">
        <pc:chgData name="Brian Jackett" userId="e2c557f4-fffa-4012-a1e1-e15087bfdbac" providerId="ADAL" clId="{72DE55E5-B2E2-414F-B340-3BB21B665E9E}" dt="2021-09-13T16:47:44.993" v="37" actId="20577"/>
        <pc:sldMkLst>
          <pc:docMk/>
          <pc:sldMk cId="778883926" sldId="2076136264"/>
        </pc:sldMkLst>
        <pc:spChg chg="mod">
          <ac:chgData name="Brian Jackett" userId="e2c557f4-fffa-4012-a1e1-e15087bfdbac" providerId="ADAL" clId="{72DE55E5-B2E2-414F-B340-3BB21B665E9E}" dt="2021-09-13T16:47:44.993" v="37" actId="20577"/>
          <ac:spMkLst>
            <pc:docMk/>
            <pc:sldMk cId="778883926" sldId="2076136264"/>
            <ac:spMk id="14" creationId="{953584C8-8734-42EA-AD16-6AA2B405D249}"/>
          </ac:spMkLst>
        </pc:spChg>
      </pc:sldChg>
    </pc:docChg>
  </pc:docChgLst>
  <pc:docChgLst>
    <pc:chgData name="David Warner" userId="S::david_dwarnerii.com#ext#@microsoft.onmicrosoft.com::acafcf14-4098-4a83-9425-e73571277a06" providerId="AD" clId="Web-{2B908E25-4AA8-4A48-83AC-57F6FC730CD1}"/>
    <pc:docChg chg="modSld">
      <pc:chgData name="David Warner" userId="S::david_dwarnerii.com#ext#@microsoft.onmicrosoft.com::acafcf14-4098-4a83-9425-e73571277a06" providerId="AD" clId="Web-{2B908E25-4AA8-4A48-83AC-57F6FC730CD1}" dt="2022-03-01T05:52:27.237" v="3" actId="14100"/>
      <pc:docMkLst>
        <pc:docMk/>
      </pc:docMkLst>
      <pc:sldChg chg="addSp delSp modSp">
        <pc:chgData name="David Warner" userId="S::david_dwarnerii.com#ext#@microsoft.onmicrosoft.com::acafcf14-4098-4a83-9425-e73571277a06" providerId="AD" clId="Web-{2B908E25-4AA8-4A48-83AC-57F6FC730CD1}" dt="2022-03-01T05:52:27.237" v="3" actId="14100"/>
        <pc:sldMkLst>
          <pc:docMk/>
          <pc:sldMk cId="1812315545" sldId="2134805597"/>
        </pc:sldMkLst>
        <pc:picChg chg="add mod">
          <ac:chgData name="David Warner" userId="S::david_dwarnerii.com#ext#@microsoft.onmicrosoft.com::acafcf14-4098-4a83-9425-e73571277a06" providerId="AD" clId="Web-{2B908E25-4AA8-4A48-83AC-57F6FC730CD1}" dt="2022-03-01T05:52:27.237" v="3" actId="14100"/>
          <ac:picMkLst>
            <pc:docMk/>
            <pc:sldMk cId="1812315545" sldId="2134805597"/>
            <ac:picMk id="2" creationId="{3A84E50C-FD72-4E6E-A6C6-E037B9D2D9F6}"/>
          </ac:picMkLst>
        </pc:picChg>
        <pc:picChg chg="del">
          <ac:chgData name="David Warner" userId="S::david_dwarnerii.com#ext#@microsoft.onmicrosoft.com::acafcf14-4098-4a83-9425-e73571277a06" providerId="AD" clId="Web-{2B908E25-4AA8-4A48-83AC-57F6FC730CD1}" dt="2022-03-01T05:52:16.237" v="0"/>
          <ac:picMkLst>
            <pc:docMk/>
            <pc:sldMk cId="1812315545" sldId="2134805597"/>
            <ac:picMk id="3" creationId="{A7418263-18BF-4F5A-A9FD-B6A8CD2489EC}"/>
          </ac:picMkLst>
        </pc:picChg>
      </pc:sldChg>
    </pc:docChg>
  </pc:docChgLst>
  <pc:docChgLst>
    <pc:chgData name="Mikael Svenson" userId="965d4e6a-fd22-4d0b-8bb9-2315d7bb356c" providerId="ADAL" clId="{23F801E9-FA10-49F4-A097-502F6A9BCE34}"/>
    <pc:docChg chg="custSel modSld">
      <pc:chgData name="Mikael Svenson" userId="965d4e6a-fd22-4d0b-8bb9-2315d7bb356c" providerId="ADAL" clId="{23F801E9-FA10-49F4-A097-502F6A9BCE34}" dt="2021-04-06T12:03:30.498" v="152" actId="1038"/>
      <pc:docMkLst>
        <pc:docMk/>
      </pc:docMkLst>
      <pc:sldChg chg="delSp modSp mod">
        <pc:chgData name="Mikael Svenson" userId="965d4e6a-fd22-4d0b-8bb9-2315d7bb356c" providerId="ADAL" clId="{23F801E9-FA10-49F4-A097-502F6A9BCE34}" dt="2021-04-06T12:03:30.498" v="152" actId="1038"/>
        <pc:sldMkLst>
          <pc:docMk/>
          <pc:sldMk cId="2925091645" sldId="2076136308"/>
        </pc:sldMkLst>
        <pc:spChg chg="mod">
          <ac:chgData name="Mikael Svenson" userId="965d4e6a-fd22-4d0b-8bb9-2315d7bb356c" providerId="ADAL" clId="{23F801E9-FA10-49F4-A097-502F6A9BCE34}" dt="2021-04-06T12:03:20.206" v="145" actId="20577"/>
          <ac:spMkLst>
            <pc:docMk/>
            <pc:sldMk cId="2925091645" sldId="2076136308"/>
            <ac:spMk id="3" creationId="{CBDC9C38-872E-4048-96FE-C321FEF21EC1}"/>
          </ac:spMkLst>
        </pc:spChg>
        <pc:spChg chg="del">
          <ac:chgData name="Mikael Svenson" userId="965d4e6a-fd22-4d0b-8bb9-2315d7bb356c" providerId="ADAL" clId="{23F801E9-FA10-49F4-A097-502F6A9BCE34}" dt="2021-04-06T12:01:07.690" v="0" actId="478"/>
          <ac:spMkLst>
            <pc:docMk/>
            <pc:sldMk cId="2925091645" sldId="2076136308"/>
            <ac:spMk id="5" creationId="{CC0A0B69-2273-4AF3-896C-EEAB31302763}"/>
          </ac:spMkLst>
        </pc:spChg>
        <pc:picChg chg="mod">
          <ac:chgData name="Mikael Svenson" userId="965d4e6a-fd22-4d0b-8bb9-2315d7bb356c" providerId="ADAL" clId="{23F801E9-FA10-49F4-A097-502F6A9BCE34}" dt="2021-04-06T12:03:30.498" v="152" actId="1038"/>
          <ac:picMkLst>
            <pc:docMk/>
            <pc:sldMk cId="2925091645" sldId="2076136308"/>
            <ac:picMk id="4" creationId="{F5409098-B4AE-4FFF-8F49-123DBB19AAF0}"/>
          </ac:picMkLst>
        </pc:picChg>
      </pc:sldChg>
    </pc:docChg>
  </pc:docChgLst>
  <pc:docChgLst>
    <pc:chgData name="David Warner" userId="S::david_dwarnerii.com#ext#@microsoft.onmicrosoft.com::acafcf14-4098-4a83-9425-e73571277a06" providerId="AD" clId="Web-{EF8FF5A8-6762-4A4E-8AC5-5AC8CF90AD6E}"/>
    <pc:docChg chg="modSld">
      <pc:chgData name="David Warner" userId="S::david_dwarnerii.com#ext#@microsoft.onmicrosoft.com::acafcf14-4098-4a83-9425-e73571277a06" providerId="AD" clId="Web-{EF8FF5A8-6762-4A4E-8AC5-5AC8CF90AD6E}" dt="2021-07-01T04:06:16.616" v="3"/>
      <pc:docMkLst>
        <pc:docMk/>
      </pc:docMkLst>
      <pc:sldChg chg="mod modShow">
        <pc:chgData name="David Warner" userId="S::david_dwarnerii.com#ext#@microsoft.onmicrosoft.com::acafcf14-4098-4a83-9425-e73571277a06" providerId="AD" clId="Web-{EF8FF5A8-6762-4A4E-8AC5-5AC8CF90AD6E}" dt="2021-07-01T04:06:11.053" v="1"/>
        <pc:sldMkLst>
          <pc:docMk/>
          <pc:sldMk cId="467751124" sldId="6149"/>
        </pc:sldMkLst>
      </pc:sldChg>
      <pc:sldChg chg="mod modShow">
        <pc:chgData name="David Warner" userId="S::david_dwarnerii.com#ext#@microsoft.onmicrosoft.com::acafcf14-4098-4a83-9425-e73571277a06" providerId="AD" clId="Web-{EF8FF5A8-6762-4A4E-8AC5-5AC8CF90AD6E}" dt="2021-07-01T04:06:08.006" v="0"/>
        <pc:sldMkLst>
          <pc:docMk/>
          <pc:sldMk cId="2007154274" sldId="2076136270"/>
        </pc:sldMkLst>
      </pc:sldChg>
      <pc:sldChg chg="mod modShow">
        <pc:chgData name="David Warner" userId="S::david_dwarnerii.com#ext#@microsoft.onmicrosoft.com::acafcf14-4098-4a83-9425-e73571277a06" providerId="AD" clId="Web-{EF8FF5A8-6762-4A4E-8AC5-5AC8CF90AD6E}" dt="2021-07-01T04:06:16.616" v="3"/>
        <pc:sldMkLst>
          <pc:docMk/>
          <pc:sldMk cId="456093034" sldId="2076136307"/>
        </pc:sldMkLst>
      </pc:sldChg>
      <pc:sldChg chg="mod modShow">
        <pc:chgData name="David Warner" userId="S::david_dwarnerii.com#ext#@microsoft.onmicrosoft.com::acafcf14-4098-4a83-9425-e73571277a06" providerId="AD" clId="Web-{EF8FF5A8-6762-4A4E-8AC5-5AC8CF90AD6E}" dt="2021-07-01T04:06:16.569" v="2"/>
        <pc:sldMkLst>
          <pc:docMk/>
          <pc:sldMk cId="2925091645" sldId="2076136308"/>
        </pc:sldMkLst>
      </pc:sldChg>
    </pc:docChg>
  </pc:docChgLst>
  <pc:docChgLst>
    <pc:chgData name="Julie Turner" userId="S::julie.turner_sympraxisconsulting.com#ext#@microsoft.onmicrosoft.com::51f00042-4c48-4111-9ee4-670ef2fc7d0e" providerId="AD" clId="Web-{78D7E20E-2C5E-4216-8236-54EC9E2BB73C}"/>
    <pc:docChg chg="modSld">
      <pc:chgData name="Julie Turner" userId="S::julie.turner_sympraxisconsulting.com#ext#@microsoft.onmicrosoft.com::51f00042-4c48-4111-9ee4-670ef2fc7d0e" providerId="AD" clId="Web-{78D7E20E-2C5E-4216-8236-54EC9E2BB73C}" dt="2021-05-03T17:18:47.128" v="30" actId="20577"/>
      <pc:docMkLst>
        <pc:docMk/>
      </pc:docMkLst>
      <pc:sldChg chg="modSp">
        <pc:chgData name="Julie Turner" userId="S::julie.turner_sympraxisconsulting.com#ext#@microsoft.onmicrosoft.com::51f00042-4c48-4111-9ee4-670ef2fc7d0e" providerId="AD" clId="Web-{78D7E20E-2C5E-4216-8236-54EC9E2BB73C}" dt="2021-05-03T17:18:47.128" v="30" actId="20577"/>
        <pc:sldMkLst>
          <pc:docMk/>
          <pc:sldMk cId="2877399898" sldId="1623"/>
        </pc:sldMkLst>
        <pc:spChg chg="mod">
          <ac:chgData name="Julie Turner" userId="S::julie.turner_sympraxisconsulting.com#ext#@microsoft.onmicrosoft.com::51f00042-4c48-4111-9ee4-670ef2fc7d0e" providerId="AD" clId="Web-{78D7E20E-2C5E-4216-8236-54EC9E2BB73C}" dt="2021-05-03T17:18:47.128" v="30" actId="20577"/>
          <ac:spMkLst>
            <pc:docMk/>
            <pc:sldMk cId="2877399898" sldId="1623"/>
            <ac:spMk id="3" creationId="{CBDC9C38-872E-4048-96FE-C321FEF21EC1}"/>
          </ac:spMkLst>
        </pc:spChg>
      </pc:sldChg>
    </pc:docChg>
  </pc:docChgLst>
  <pc:docChgLst>
    <pc:chgData name="Vesa Juvonen" userId="c7243be1-99a3-4752-ab2a-0cf698cf8236" providerId="ADAL" clId="{28DB85B9-0124-4571-A752-675CD8CDF79C}"/>
    <pc:docChg chg="undo custSel modSld">
      <pc:chgData name="Vesa Juvonen" userId="c7243be1-99a3-4752-ab2a-0cf698cf8236" providerId="ADAL" clId="{28DB85B9-0124-4571-A752-675CD8CDF79C}" dt="2021-09-13T09:33:11.817" v="171" actId="1076"/>
      <pc:docMkLst>
        <pc:docMk/>
      </pc:docMkLst>
      <pc:sldChg chg="modSp mod">
        <pc:chgData name="Vesa Juvonen" userId="c7243be1-99a3-4752-ab2a-0cf698cf8236" providerId="ADAL" clId="{28DB85B9-0124-4571-A752-675CD8CDF79C}" dt="2021-09-13T09:33:11.817" v="171" actId="1076"/>
        <pc:sldMkLst>
          <pc:docMk/>
          <pc:sldMk cId="10702720" sldId="2079"/>
        </pc:sldMkLst>
        <pc:spChg chg="mod">
          <ac:chgData name="Vesa Juvonen" userId="c7243be1-99a3-4752-ab2a-0cf698cf8236" providerId="ADAL" clId="{28DB85B9-0124-4571-A752-675CD8CDF79C}" dt="2021-09-13T09:33:06.918" v="170" actId="1076"/>
          <ac:spMkLst>
            <pc:docMk/>
            <pc:sldMk cId="10702720" sldId="2079"/>
            <ac:spMk id="5" creationId="{00000000-0000-0000-0000-000000000000}"/>
          </ac:spMkLst>
        </pc:spChg>
        <pc:spChg chg="mod">
          <ac:chgData name="Vesa Juvonen" userId="c7243be1-99a3-4752-ab2a-0cf698cf8236" providerId="ADAL" clId="{28DB85B9-0124-4571-A752-675CD8CDF79C}" dt="2021-09-13T09:33:11.817" v="171" actId="1076"/>
          <ac:spMkLst>
            <pc:docMk/>
            <pc:sldMk cId="10702720" sldId="2079"/>
            <ac:spMk id="8" creationId="{00000000-0000-0000-0000-000000000000}"/>
          </ac:spMkLst>
        </pc:spChg>
      </pc:sldChg>
    </pc:docChg>
  </pc:docChgLst>
  <pc:docChgLst>
    <pc:chgData name="Surbhi Gupta" userId="4cd92b39-496c-4ea1-b8de-864f8b027b89" providerId="ADAL" clId="{7C5A8DAD-E5B3-4558-B365-353217BA9AB3}"/>
    <pc:docChg chg="undo custSel addSld delSld modSld modSection">
      <pc:chgData name="Surbhi Gupta" userId="4cd92b39-496c-4ea1-b8de-864f8b027b89" providerId="ADAL" clId="{7C5A8DAD-E5B3-4558-B365-353217BA9AB3}" dt="2022-05-31T15:14:12.749" v="378" actId="20577"/>
      <pc:docMkLst>
        <pc:docMk/>
      </pc:docMkLst>
      <pc:sldChg chg="addSp delSp modSp mod modNotesTx">
        <pc:chgData name="Surbhi Gupta" userId="4cd92b39-496c-4ea1-b8de-864f8b027b89" providerId="ADAL" clId="{7C5A8DAD-E5B3-4558-B365-353217BA9AB3}" dt="2022-05-31T15:14:12.749" v="378" actId="20577"/>
        <pc:sldMkLst>
          <pc:docMk/>
          <pc:sldMk cId="1247101359" sldId="2145707276"/>
        </pc:sldMkLst>
        <pc:spChg chg="del">
          <ac:chgData name="Surbhi Gupta" userId="4cd92b39-496c-4ea1-b8de-864f8b027b89" providerId="ADAL" clId="{7C5A8DAD-E5B3-4558-B365-353217BA9AB3}" dt="2022-05-31T07:33:09.118" v="1" actId="478"/>
          <ac:spMkLst>
            <pc:docMk/>
            <pc:sldMk cId="1247101359" sldId="2145707276"/>
            <ac:spMk id="4" creationId="{AC7B7EBD-A074-CCDD-8D97-FFB262AD9FBB}"/>
          </ac:spMkLst>
        </pc:spChg>
        <pc:spChg chg="del mod">
          <ac:chgData name="Surbhi Gupta" userId="4cd92b39-496c-4ea1-b8de-864f8b027b89" providerId="ADAL" clId="{7C5A8DAD-E5B3-4558-B365-353217BA9AB3}" dt="2022-05-31T10:40:55.956" v="363" actId="478"/>
          <ac:spMkLst>
            <pc:docMk/>
            <pc:sldMk cId="1247101359" sldId="2145707276"/>
            <ac:spMk id="5" creationId="{4BEE597E-27B7-B8B8-5BE5-06D59B4D2FCE}"/>
          </ac:spMkLst>
        </pc:spChg>
        <pc:spChg chg="add del mod">
          <ac:chgData name="Surbhi Gupta" userId="4cd92b39-496c-4ea1-b8de-864f8b027b89" providerId="ADAL" clId="{7C5A8DAD-E5B3-4558-B365-353217BA9AB3}" dt="2022-05-31T10:40:57.286" v="364" actId="478"/>
          <ac:spMkLst>
            <pc:docMk/>
            <pc:sldMk cId="1247101359" sldId="2145707276"/>
            <ac:spMk id="7" creationId="{85E4A98B-11EF-4299-B458-80CC362B78E2}"/>
          </ac:spMkLst>
        </pc:spChg>
        <pc:spChg chg="mod">
          <ac:chgData name="Surbhi Gupta" userId="4cd92b39-496c-4ea1-b8de-864f8b027b89" providerId="ADAL" clId="{7C5A8DAD-E5B3-4558-B365-353217BA9AB3}" dt="2022-05-31T08:02:31.976" v="59" actId="1076"/>
          <ac:spMkLst>
            <pc:docMk/>
            <pc:sldMk cId="1247101359" sldId="2145707276"/>
            <ac:spMk id="13" creationId="{8C27AAF9-B019-4867-8FA2-F8A8405DC2B0}"/>
          </ac:spMkLst>
        </pc:spChg>
        <pc:spChg chg="mod">
          <ac:chgData name="Surbhi Gupta" userId="4cd92b39-496c-4ea1-b8de-864f8b027b89" providerId="ADAL" clId="{7C5A8DAD-E5B3-4558-B365-353217BA9AB3}" dt="2022-05-31T08:08:34.954" v="146" actId="1076"/>
          <ac:spMkLst>
            <pc:docMk/>
            <pc:sldMk cId="1247101359" sldId="2145707276"/>
            <ac:spMk id="23" creationId="{A2450CC2-0D85-43EC-8DA3-595A6ED0E98F}"/>
          </ac:spMkLst>
        </pc:spChg>
        <pc:spChg chg="del mod">
          <ac:chgData name="Surbhi Gupta" userId="4cd92b39-496c-4ea1-b8de-864f8b027b89" providerId="ADAL" clId="{7C5A8DAD-E5B3-4558-B365-353217BA9AB3}" dt="2022-05-31T07:33:30.517" v="20" actId="478"/>
          <ac:spMkLst>
            <pc:docMk/>
            <pc:sldMk cId="1247101359" sldId="2145707276"/>
            <ac:spMk id="33" creationId="{94DB5CBE-95AD-4FC6-8C7B-739B6EB97627}"/>
          </ac:spMkLst>
        </pc:spChg>
        <pc:spChg chg="add mod ord">
          <ac:chgData name="Surbhi Gupta" userId="4cd92b39-496c-4ea1-b8de-864f8b027b89" providerId="ADAL" clId="{7C5A8DAD-E5B3-4558-B365-353217BA9AB3}" dt="2022-05-31T08:08:39.189" v="148" actId="403"/>
          <ac:spMkLst>
            <pc:docMk/>
            <pc:sldMk cId="1247101359" sldId="2145707276"/>
            <ac:spMk id="34" creationId="{4F251949-A15F-3CD9-D873-FEAC3DF6EF4A}"/>
          </ac:spMkLst>
        </pc:spChg>
        <pc:spChg chg="del">
          <ac:chgData name="Surbhi Gupta" userId="4cd92b39-496c-4ea1-b8de-864f8b027b89" providerId="ADAL" clId="{7C5A8DAD-E5B3-4558-B365-353217BA9AB3}" dt="2022-05-31T07:33:27.770" v="18" actId="478"/>
          <ac:spMkLst>
            <pc:docMk/>
            <pc:sldMk cId="1247101359" sldId="2145707276"/>
            <ac:spMk id="36" creationId="{042B4662-4D2E-67B8-FC87-40DF3A293DDE}"/>
          </ac:spMkLst>
        </pc:spChg>
        <pc:spChg chg="add del mod ord">
          <ac:chgData name="Surbhi Gupta" userId="4cd92b39-496c-4ea1-b8de-864f8b027b89" providerId="ADAL" clId="{7C5A8DAD-E5B3-4558-B365-353217BA9AB3}" dt="2022-05-31T08:06:46.813" v="119" actId="478"/>
          <ac:spMkLst>
            <pc:docMk/>
            <pc:sldMk cId="1247101359" sldId="2145707276"/>
            <ac:spMk id="37" creationId="{A21F905E-BD7F-E6F7-D5BA-7F9E87FF7440}"/>
          </ac:spMkLst>
        </pc:spChg>
        <pc:spChg chg="del">
          <ac:chgData name="Surbhi Gupta" userId="4cd92b39-496c-4ea1-b8de-864f8b027b89" providerId="ADAL" clId="{7C5A8DAD-E5B3-4558-B365-353217BA9AB3}" dt="2022-05-31T07:33:32.585" v="21" actId="478"/>
          <ac:spMkLst>
            <pc:docMk/>
            <pc:sldMk cId="1247101359" sldId="2145707276"/>
            <ac:spMk id="39" creationId="{88507CB0-14BD-F9C6-3E87-627240967300}"/>
          </ac:spMkLst>
        </pc:spChg>
        <pc:spChg chg="mod">
          <ac:chgData name="Surbhi Gupta" userId="4cd92b39-496c-4ea1-b8de-864f8b027b89" providerId="ADAL" clId="{7C5A8DAD-E5B3-4558-B365-353217BA9AB3}" dt="2022-05-31T15:05:36.803" v="375" actId="1076"/>
          <ac:spMkLst>
            <pc:docMk/>
            <pc:sldMk cId="1247101359" sldId="2145707276"/>
            <ac:spMk id="40" creationId="{B7C19D74-2CF1-3DAE-826F-C06A033F58FB}"/>
          </ac:spMkLst>
        </pc:spChg>
        <pc:spChg chg="add mod">
          <ac:chgData name="Surbhi Gupta" userId="4cd92b39-496c-4ea1-b8de-864f8b027b89" providerId="ADAL" clId="{7C5A8DAD-E5B3-4558-B365-353217BA9AB3}" dt="2022-05-31T11:37:45.762" v="374" actId="1076"/>
          <ac:spMkLst>
            <pc:docMk/>
            <pc:sldMk cId="1247101359" sldId="2145707276"/>
            <ac:spMk id="41" creationId="{1A35E1AC-C6DC-264F-4EA5-BE5FCABA3F04}"/>
          </ac:spMkLst>
        </pc:spChg>
        <pc:spChg chg="add del mod">
          <ac:chgData name="Surbhi Gupta" userId="4cd92b39-496c-4ea1-b8de-864f8b027b89" providerId="ADAL" clId="{7C5A8DAD-E5B3-4558-B365-353217BA9AB3}" dt="2022-05-31T08:15:55.323" v="169" actId="478"/>
          <ac:spMkLst>
            <pc:docMk/>
            <pc:sldMk cId="1247101359" sldId="2145707276"/>
            <ac:spMk id="42" creationId="{90C1229B-1AD7-0C81-65A2-08F06917943A}"/>
          </ac:spMkLst>
        </pc:spChg>
        <pc:spChg chg="del">
          <ac:chgData name="Surbhi Gupta" userId="4cd92b39-496c-4ea1-b8de-864f8b027b89" providerId="ADAL" clId="{7C5A8DAD-E5B3-4558-B365-353217BA9AB3}" dt="2022-05-31T07:33:24.487" v="16" actId="478"/>
          <ac:spMkLst>
            <pc:docMk/>
            <pc:sldMk cId="1247101359" sldId="2145707276"/>
            <ac:spMk id="50" creationId="{3886C967-42FA-4EF8-9DEA-4AF24ECC189E}"/>
          </ac:spMkLst>
        </pc:spChg>
        <pc:spChg chg="del">
          <ac:chgData name="Surbhi Gupta" userId="4cd92b39-496c-4ea1-b8de-864f8b027b89" providerId="ADAL" clId="{7C5A8DAD-E5B3-4558-B365-353217BA9AB3}" dt="2022-05-31T07:34:33.176" v="29" actId="478"/>
          <ac:spMkLst>
            <pc:docMk/>
            <pc:sldMk cId="1247101359" sldId="2145707276"/>
            <ac:spMk id="51" creationId="{35747CCF-4467-42A0-935E-53C882AC012E}"/>
          </ac:spMkLst>
        </pc:spChg>
        <pc:spChg chg="mod ord">
          <ac:chgData name="Surbhi Gupta" userId="4cd92b39-496c-4ea1-b8de-864f8b027b89" providerId="ADAL" clId="{7C5A8DAD-E5B3-4558-B365-353217BA9AB3}" dt="2022-05-31T07:35:39.969" v="48" actId="14100"/>
          <ac:spMkLst>
            <pc:docMk/>
            <pc:sldMk cId="1247101359" sldId="2145707276"/>
            <ac:spMk id="55" creationId="{7B608F18-EC54-9316-9719-BB5C11330858}"/>
          </ac:spMkLst>
        </pc:spChg>
        <pc:spChg chg="mod ord">
          <ac:chgData name="Surbhi Gupta" userId="4cd92b39-496c-4ea1-b8de-864f8b027b89" providerId="ADAL" clId="{7C5A8DAD-E5B3-4558-B365-353217BA9AB3}" dt="2022-05-31T08:08:28.714" v="144" actId="6549"/>
          <ac:spMkLst>
            <pc:docMk/>
            <pc:sldMk cId="1247101359" sldId="2145707276"/>
            <ac:spMk id="65" creationId="{20B00786-2330-4F60-AEFD-545A4DAE0F4D}"/>
          </ac:spMkLst>
        </pc:spChg>
        <pc:spChg chg="del mod">
          <ac:chgData name="Surbhi Gupta" userId="4cd92b39-496c-4ea1-b8de-864f8b027b89" providerId="ADAL" clId="{7C5A8DAD-E5B3-4558-B365-353217BA9AB3}" dt="2022-05-31T10:41:00.447" v="366" actId="478"/>
          <ac:spMkLst>
            <pc:docMk/>
            <pc:sldMk cId="1247101359" sldId="2145707276"/>
            <ac:spMk id="73" creationId="{1F207C2B-FC32-45FD-8665-FEC0532C2A3E}"/>
          </ac:spMkLst>
        </pc:spChg>
        <pc:graphicFrameChg chg="add del mod">
          <ac:chgData name="Surbhi Gupta" userId="4cd92b39-496c-4ea1-b8de-864f8b027b89" providerId="ADAL" clId="{7C5A8DAD-E5B3-4558-B365-353217BA9AB3}" dt="2022-05-31T08:19:53.466" v="225" actId="478"/>
          <ac:graphicFrameMkLst>
            <pc:docMk/>
            <pc:sldMk cId="1247101359" sldId="2145707276"/>
            <ac:graphicFrameMk id="22" creationId="{B7AD8CC4-E477-4E5B-8CC8-858E08B1E0B0}"/>
          </ac:graphicFrameMkLst>
        </pc:graphicFrameChg>
        <pc:picChg chg="del mod ord">
          <ac:chgData name="Surbhi Gupta" userId="4cd92b39-496c-4ea1-b8de-864f8b027b89" providerId="ADAL" clId="{7C5A8DAD-E5B3-4558-B365-353217BA9AB3}" dt="2022-05-31T10:40:58.181" v="365" actId="478"/>
          <ac:picMkLst>
            <pc:docMk/>
            <pc:sldMk cId="1247101359" sldId="2145707276"/>
            <ac:picMk id="8" creationId="{C3B63E41-BA1A-EF17-1CD2-FF3B8E2A7CB9}"/>
          </ac:picMkLst>
        </pc:picChg>
        <pc:picChg chg="del">
          <ac:chgData name="Surbhi Gupta" userId="4cd92b39-496c-4ea1-b8de-864f8b027b89" providerId="ADAL" clId="{7C5A8DAD-E5B3-4558-B365-353217BA9AB3}" dt="2022-05-31T07:33:25.927" v="17" actId="478"/>
          <ac:picMkLst>
            <pc:docMk/>
            <pc:sldMk cId="1247101359" sldId="2145707276"/>
            <ac:picMk id="14" creationId="{2B7F012D-938C-123A-EFA3-CFEB7962096B}"/>
          </ac:picMkLst>
        </pc:picChg>
        <pc:picChg chg="add mod">
          <ac:chgData name="Surbhi Gupta" userId="4cd92b39-496c-4ea1-b8de-864f8b027b89" providerId="ADAL" clId="{7C5A8DAD-E5B3-4558-B365-353217BA9AB3}" dt="2022-05-31T11:37:39.608" v="373" actId="1076"/>
          <ac:picMkLst>
            <pc:docMk/>
            <pc:sldMk cId="1247101359" sldId="2145707276"/>
            <ac:picMk id="20" creationId="{675B8911-2F60-1DCC-BB87-0C24441688CA}"/>
          </ac:picMkLst>
        </pc:picChg>
        <pc:picChg chg="mod">
          <ac:chgData name="Surbhi Gupta" userId="4cd92b39-496c-4ea1-b8de-864f8b027b89" providerId="ADAL" clId="{7C5A8DAD-E5B3-4558-B365-353217BA9AB3}" dt="2022-05-31T15:05:38.046" v="376" actId="1076"/>
          <ac:picMkLst>
            <pc:docMk/>
            <pc:sldMk cId="1247101359" sldId="2145707276"/>
            <ac:picMk id="1026" creationId="{C26C22D5-4AAB-461E-7E4F-994DACEA2372}"/>
          </ac:picMkLst>
        </pc:picChg>
      </pc:sldChg>
      <pc:sldChg chg="add del">
        <pc:chgData name="Surbhi Gupta" userId="4cd92b39-496c-4ea1-b8de-864f8b027b89" providerId="ADAL" clId="{7C5A8DAD-E5B3-4558-B365-353217BA9AB3}" dt="2022-05-31T10:43:24.677" v="367" actId="47"/>
        <pc:sldMkLst>
          <pc:docMk/>
          <pc:sldMk cId="2033061517" sldId="2145707283"/>
        </pc:sldMkLst>
      </pc:sldChg>
    </pc:docChg>
  </pc:docChgLst>
  <pc:docChgLst>
    <pc:chgData name="Wajeed Shaikh" userId="943a82b8-fdb9-4dbf-aa6c-31e37bb9aed6" providerId="ADAL" clId="{AA8A9E18-B295-441E-AF27-D02589AF0F02}"/>
    <pc:docChg chg="custSel modSld">
      <pc:chgData name="Wajeed Shaikh" userId="943a82b8-fdb9-4dbf-aa6c-31e37bb9aed6" providerId="ADAL" clId="{AA8A9E18-B295-441E-AF27-D02589AF0F02}" dt="2022-04-26T11:03:29.558" v="31"/>
      <pc:docMkLst>
        <pc:docMk/>
      </pc:docMkLst>
      <pc:sldChg chg="delSp modSp mod addCm delCm modNotesTx">
        <pc:chgData name="Wajeed Shaikh" userId="943a82b8-fdb9-4dbf-aa6c-31e37bb9aed6" providerId="ADAL" clId="{AA8A9E18-B295-441E-AF27-D02589AF0F02}" dt="2022-04-26T11:03:29.558" v="31"/>
        <pc:sldMkLst>
          <pc:docMk/>
          <pc:sldMk cId="1247101359" sldId="2145707276"/>
        </pc:sldMkLst>
        <pc:spChg chg="del">
          <ac:chgData name="Wajeed Shaikh" userId="943a82b8-fdb9-4dbf-aa6c-31e37bb9aed6" providerId="ADAL" clId="{AA8A9E18-B295-441E-AF27-D02589AF0F02}" dt="2022-04-26T10:57:41.766" v="10" actId="478"/>
          <ac:spMkLst>
            <pc:docMk/>
            <pc:sldMk cId="1247101359" sldId="2145707276"/>
            <ac:spMk id="34" creationId="{806D5C58-48E5-45BA-A045-EC429FE28F72}"/>
          </ac:spMkLst>
        </pc:spChg>
        <pc:spChg chg="del">
          <ac:chgData name="Wajeed Shaikh" userId="943a82b8-fdb9-4dbf-aa6c-31e37bb9aed6" providerId="ADAL" clId="{AA8A9E18-B295-441E-AF27-D02589AF0F02}" dt="2022-04-26T10:57:46.938" v="12" actId="478"/>
          <ac:spMkLst>
            <pc:docMk/>
            <pc:sldMk cId="1247101359" sldId="2145707276"/>
            <ac:spMk id="36" creationId="{F933AB80-3478-D9C1-15E8-F4427A5A35FA}"/>
          </ac:spMkLst>
        </pc:spChg>
        <pc:spChg chg="del">
          <ac:chgData name="Wajeed Shaikh" userId="943a82b8-fdb9-4dbf-aa6c-31e37bb9aed6" providerId="ADAL" clId="{AA8A9E18-B295-441E-AF27-D02589AF0F02}" dt="2022-04-26T10:29:12.301" v="7" actId="478"/>
          <ac:spMkLst>
            <pc:docMk/>
            <pc:sldMk cId="1247101359" sldId="2145707276"/>
            <ac:spMk id="48" creationId="{D8D11F0F-488F-4FA5-9758-85820910E7BA}"/>
          </ac:spMkLst>
        </pc:spChg>
        <pc:spChg chg="mod">
          <ac:chgData name="Wajeed Shaikh" userId="943a82b8-fdb9-4dbf-aa6c-31e37bb9aed6" providerId="ADAL" clId="{AA8A9E18-B295-441E-AF27-D02589AF0F02}" dt="2022-04-26T10:58:15.469" v="30" actId="20577"/>
          <ac:spMkLst>
            <pc:docMk/>
            <pc:sldMk cId="1247101359" sldId="2145707276"/>
            <ac:spMk id="65" creationId="{20B00786-2330-4F60-AEFD-545A4DAE0F4D}"/>
          </ac:spMkLst>
        </pc:spChg>
        <pc:spChg chg="mod">
          <ac:chgData name="Wajeed Shaikh" userId="943a82b8-fdb9-4dbf-aa6c-31e37bb9aed6" providerId="ADAL" clId="{AA8A9E18-B295-441E-AF27-D02589AF0F02}" dt="2022-04-26T10:57:58.898" v="15" actId="1076"/>
          <ac:spMkLst>
            <pc:docMk/>
            <pc:sldMk cId="1247101359" sldId="2145707276"/>
            <ac:spMk id="73" creationId="{1F207C2B-FC32-45FD-8665-FEC0532C2A3E}"/>
          </ac:spMkLst>
        </pc:spChg>
        <pc:picChg chg="del">
          <ac:chgData name="Wajeed Shaikh" userId="943a82b8-fdb9-4dbf-aa6c-31e37bb9aed6" providerId="ADAL" clId="{AA8A9E18-B295-441E-AF27-D02589AF0F02}" dt="2022-04-26T10:17:07.104" v="2" actId="478"/>
          <ac:picMkLst>
            <pc:docMk/>
            <pc:sldMk cId="1247101359" sldId="2145707276"/>
            <ac:picMk id="4" creationId="{BAFCC519-35E3-4F9C-A482-41396706292B}"/>
          </ac:picMkLst>
        </pc:picChg>
        <pc:picChg chg="del">
          <ac:chgData name="Wajeed Shaikh" userId="943a82b8-fdb9-4dbf-aa6c-31e37bb9aed6" providerId="ADAL" clId="{AA8A9E18-B295-441E-AF27-D02589AF0F02}" dt="2022-04-26T10:17:06.534" v="1" actId="478"/>
          <ac:picMkLst>
            <pc:docMk/>
            <pc:sldMk cId="1247101359" sldId="2145707276"/>
            <ac:picMk id="7" creationId="{37A1AF0C-9D4B-7C9B-4945-6658DF5C04E7}"/>
          </ac:picMkLst>
        </pc:picChg>
        <pc:picChg chg="mod">
          <ac:chgData name="Wajeed Shaikh" userId="943a82b8-fdb9-4dbf-aa6c-31e37bb9aed6" providerId="ADAL" clId="{AA8A9E18-B295-441E-AF27-D02589AF0F02}" dt="2022-04-26T10:57:52.002" v="14" actId="14100"/>
          <ac:picMkLst>
            <pc:docMk/>
            <pc:sldMk cId="1247101359" sldId="2145707276"/>
            <ac:picMk id="14" creationId="{63896CEB-8A4D-872F-8096-E524B8A20D14}"/>
          </ac:picMkLst>
        </pc:picChg>
      </pc:sldChg>
    </pc:docChg>
  </pc:docChgLst>
  <pc:docChgLst>
    <pc:chgData name="Ayca Bas" userId="d5a7dadb-f04d-4f30-920f-4a45336a6ebf" providerId="ADAL" clId="{9B1A5D6C-92C7-4E72-B236-0831E79756FC}"/>
    <pc:docChg chg="undo custSel addSld delSld modSld modSection">
      <pc:chgData name="Ayca Bas" userId="d5a7dadb-f04d-4f30-920f-4a45336a6ebf" providerId="ADAL" clId="{9B1A5D6C-92C7-4E72-B236-0831E79756FC}" dt="2022-02-07T13:28:49.588" v="390"/>
      <pc:docMkLst>
        <pc:docMk/>
      </pc:docMkLst>
      <pc:sldChg chg="addSp modSp add del mod setBg modAnim addCm">
        <pc:chgData name="Ayca Bas" userId="d5a7dadb-f04d-4f30-920f-4a45336a6ebf" providerId="ADAL" clId="{9B1A5D6C-92C7-4E72-B236-0831E79756FC}" dt="2022-02-07T13:28:49.588" v="390"/>
        <pc:sldMkLst>
          <pc:docMk/>
          <pc:sldMk cId="1833126344" sldId="257"/>
        </pc:sldMkLst>
        <pc:spChg chg="add mod">
          <ac:chgData name="Ayca Bas" userId="d5a7dadb-f04d-4f30-920f-4a45336a6ebf" providerId="ADAL" clId="{9B1A5D6C-92C7-4E72-B236-0831E79756FC}" dt="2022-02-07T13:27:24.588" v="389" actId="1076"/>
          <ac:spMkLst>
            <pc:docMk/>
            <pc:sldMk cId="1833126344" sldId="257"/>
            <ac:spMk id="11" creationId="{BA0B6F37-1848-4C6D-9289-762F6881E4F9}"/>
          </ac:spMkLst>
        </pc:spChg>
        <pc:spChg chg="mod">
          <ac:chgData name="Ayca Bas" userId="d5a7dadb-f04d-4f30-920f-4a45336a6ebf" providerId="ADAL" clId="{9B1A5D6C-92C7-4E72-B236-0831E79756FC}" dt="2022-02-07T13:23:12.889" v="348" actId="122"/>
          <ac:spMkLst>
            <pc:docMk/>
            <pc:sldMk cId="1833126344" sldId="257"/>
            <ac:spMk id="17" creationId="{ECFF7406-9D25-4220-8AB1-34814BA4D6F9}"/>
          </ac:spMkLst>
        </pc:spChg>
      </pc:sldChg>
      <pc:sldChg chg="addSp delSp modSp del mod">
        <pc:chgData name="Ayca Bas" userId="d5a7dadb-f04d-4f30-920f-4a45336a6ebf" providerId="ADAL" clId="{9B1A5D6C-92C7-4E72-B236-0831E79756FC}" dt="2022-02-07T13:24:17.954" v="385" actId="47"/>
        <pc:sldMkLst>
          <pc:docMk/>
          <pc:sldMk cId="1185981120" sldId="2134805601"/>
        </pc:sldMkLst>
        <pc:spChg chg="add del mod">
          <ac:chgData name="Ayca Bas" userId="d5a7dadb-f04d-4f30-920f-4a45336a6ebf" providerId="ADAL" clId="{9B1A5D6C-92C7-4E72-B236-0831E79756FC}" dt="2022-02-07T12:51:23.778" v="13" actId="478"/>
          <ac:spMkLst>
            <pc:docMk/>
            <pc:sldMk cId="1185981120" sldId="2134805601"/>
            <ac:spMk id="5" creationId="{32AE8BDC-9386-4062-877F-E1CFC90D2E62}"/>
          </ac:spMkLst>
        </pc:spChg>
        <pc:spChg chg="add del mod">
          <ac:chgData name="Ayca Bas" userId="d5a7dadb-f04d-4f30-920f-4a45336a6ebf" providerId="ADAL" clId="{9B1A5D6C-92C7-4E72-B236-0831E79756FC}" dt="2022-02-07T12:51:23.778" v="13" actId="478"/>
          <ac:spMkLst>
            <pc:docMk/>
            <pc:sldMk cId="1185981120" sldId="2134805601"/>
            <ac:spMk id="10" creationId="{15DF44CF-A53B-41FC-9BF9-778AC00EDD39}"/>
          </ac:spMkLst>
        </pc:spChg>
        <pc:spChg chg="add del mod">
          <ac:chgData name="Ayca Bas" userId="d5a7dadb-f04d-4f30-920f-4a45336a6ebf" providerId="ADAL" clId="{9B1A5D6C-92C7-4E72-B236-0831E79756FC}" dt="2022-02-07T12:51:23.778" v="13" actId="478"/>
          <ac:spMkLst>
            <pc:docMk/>
            <pc:sldMk cId="1185981120" sldId="2134805601"/>
            <ac:spMk id="14" creationId="{DD278981-9595-4964-8F4B-2AD2581AA1A8}"/>
          </ac:spMkLst>
        </pc:spChg>
        <pc:spChg chg="add del mod">
          <ac:chgData name="Ayca Bas" userId="d5a7dadb-f04d-4f30-920f-4a45336a6ebf" providerId="ADAL" clId="{9B1A5D6C-92C7-4E72-B236-0831E79756FC}" dt="2022-02-07T12:51:23.778" v="13" actId="478"/>
          <ac:spMkLst>
            <pc:docMk/>
            <pc:sldMk cId="1185981120" sldId="2134805601"/>
            <ac:spMk id="16" creationId="{B3A8C8DD-40D5-4849-859C-54605C7CEBC7}"/>
          </ac:spMkLst>
        </pc:spChg>
        <pc:picChg chg="add del mod">
          <ac:chgData name="Ayca Bas" userId="d5a7dadb-f04d-4f30-920f-4a45336a6ebf" providerId="ADAL" clId="{9B1A5D6C-92C7-4E72-B236-0831E79756FC}" dt="2022-02-07T12:50:29.917" v="10" actId="478"/>
          <ac:picMkLst>
            <pc:docMk/>
            <pc:sldMk cId="1185981120" sldId="2134805601"/>
            <ac:picMk id="3" creationId="{4405392E-2AE9-4BFD-9D4F-F8F997C79CBE}"/>
          </ac:picMkLst>
        </pc:picChg>
        <pc:picChg chg="add del mod">
          <ac:chgData name="Ayca Bas" userId="d5a7dadb-f04d-4f30-920f-4a45336a6ebf" providerId="ADAL" clId="{9B1A5D6C-92C7-4E72-B236-0831E79756FC}" dt="2022-02-07T12:51:23.778" v="13" actId="478"/>
          <ac:picMkLst>
            <pc:docMk/>
            <pc:sldMk cId="1185981120" sldId="2134805601"/>
            <ac:picMk id="4" creationId="{00348A40-92A0-49A2-949D-D29668EF36E9}"/>
          </ac:picMkLst>
        </pc:picChg>
        <pc:picChg chg="add del mod">
          <ac:chgData name="Ayca Bas" userId="d5a7dadb-f04d-4f30-920f-4a45336a6ebf" providerId="ADAL" clId="{9B1A5D6C-92C7-4E72-B236-0831E79756FC}" dt="2022-02-07T12:51:23.778" v="13" actId="478"/>
          <ac:picMkLst>
            <pc:docMk/>
            <pc:sldMk cId="1185981120" sldId="2134805601"/>
            <ac:picMk id="6" creationId="{B37F4DA3-CD05-4B85-A8B1-7B518D2361AF}"/>
          </ac:picMkLst>
        </pc:picChg>
        <pc:picChg chg="add del mod">
          <ac:chgData name="Ayca Bas" userId="d5a7dadb-f04d-4f30-920f-4a45336a6ebf" providerId="ADAL" clId="{9B1A5D6C-92C7-4E72-B236-0831E79756FC}" dt="2022-02-07T12:51:23.778" v="13" actId="478"/>
          <ac:picMkLst>
            <pc:docMk/>
            <pc:sldMk cId="1185981120" sldId="2134805601"/>
            <ac:picMk id="20" creationId="{F4997F7B-9F4D-4872-845D-F5CE3D2921C2}"/>
          </ac:picMkLst>
        </pc:picChg>
        <pc:picChg chg="add del mod">
          <ac:chgData name="Ayca Bas" userId="d5a7dadb-f04d-4f30-920f-4a45336a6ebf" providerId="ADAL" clId="{9B1A5D6C-92C7-4E72-B236-0831E79756FC}" dt="2022-02-07T12:51:23.778" v="13" actId="478"/>
          <ac:picMkLst>
            <pc:docMk/>
            <pc:sldMk cId="1185981120" sldId="2134805601"/>
            <ac:picMk id="22" creationId="{73B8BC8C-222F-48F9-AA39-6D41351E47D8}"/>
          </ac:picMkLst>
        </pc:picChg>
        <pc:picChg chg="add del mod">
          <ac:chgData name="Ayca Bas" userId="d5a7dadb-f04d-4f30-920f-4a45336a6ebf" providerId="ADAL" clId="{9B1A5D6C-92C7-4E72-B236-0831E79756FC}" dt="2022-02-07T12:51:23.778" v="13" actId="478"/>
          <ac:picMkLst>
            <pc:docMk/>
            <pc:sldMk cId="1185981120" sldId="2134805601"/>
            <ac:picMk id="24" creationId="{DE4E6CED-8505-4656-B5E4-8AFAF2B26497}"/>
          </ac:picMkLst>
        </pc:picChg>
      </pc:sldChg>
      <pc:sldChg chg="del">
        <pc:chgData name="Ayca Bas" userId="d5a7dadb-f04d-4f30-920f-4a45336a6ebf" providerId="ADAL" clId="{9B1A5D6C-92C7-4E72-B236-0831E79756FC}" dt="2022-02-07T12:48:44.251" v="2" actId="47"/>
        <pc:sldMkLst>
          <pc:docMk/>
          <pc:sldMk cId="3658194355" sldId="2134805602"/>
        </pc:sldMkLst>
      </pc:sldChg>
      <pc:sldChg chg="add del setBg">
        <pc:chgData name="Ayca Bas" userId="d5a7dadb-f04d-4f30-920f-4a45336a6ebf" providerId="ADAL" clId="{9B1A5D6C-92C7-4E72-B236-0831E79756FC}" dt="2022-02-07T12:48:35.585" v="1"/>
        <pc:sldMkLst>
          <pc:docMk/>
          <pc:sldMk cId="1607043298" sldId="2134805603"/>
        </pc:sldMkLst>
      </pc:sldChg>
      <pc:sldMasterChg chg="delSldLayout">
        <pc:chgData name="Ayca Bas" userId="d5a7dadb-f04d-4f30-920f-4a45336a6ebf" providerId="ADAL" clId="{9B1A5D6C-92C7-4E72-B236-0831E79756FC}" dt="2022-02-07T12:50:02.293" v="6" actId="47"/>
        <pc:sldMasterMkLst>
          <pc:docMk/>
          <pc:sldMasterMk cId="3588427678" sldId="2147484229"/>
        </pc:sldMasterMkLst>
        <pc:sldLayoutChg chg="del">
          <pc:chgData name="Ayca Bas" userId="d5a7dadb-f04d-4f30-920f-4a45336a6ebf" providerId="ADAL" clId="{9B1A5D6C-92C7-4E72-B236-0831E79756FC}" dt="2022-02-07T12:48:44.251" v="2" actId="47"/>
          <pc:sldLayoutMkLst>
            <pc:docMk/>
            <pc:sldMasterMk cId="3588427678" sldId="2147484229"/>
            <pc:sldLayoutMk cId="1336194051" sldId="2147484633"/>
          </pc:sldLayoutMkLst>
        </pc:sldLayoutChg>
        <pc:sldLayoutChg chg="del">
          <pc:chgData name="Ayca Bas" userId="d5a7dadb-f04d-4f30-920f-4a45336a6ebf" providerId="ADAL" clId="{9B1A5D6C-92C7-4E72-B236-0831E79756FC}" dt="2022-02-07T12:50:02.293" v="6" actId="47"/>
          <pc:sldLayoutMkLst>
            <pc:docMk/>
            <pc:sldMasterMk cId="3588427678" sldId="2147484229"/>
            <pc:sldLayoutMk cId="4040356241" sldId="2147484635"/>
          </pc:sldLayoutMkLst>
        </pc:sldLayoutChg>
      </pc:sldMasterChg>
    </pc:docChg>
  </pc:docChgLst>
  <pc:docChgLst>
    <pc:chgData name="Vesa Juvonen" userId="c7243be1-99a3-4752-ab2a-0cf698cf8236" providerId="ADAL" clId="{88DC92A3-D0E8-41AF-A7C8-8D0EBD9E2488}"/>
    <pc:docChg chg="custSel modSld">
      <pc:chgData name="Vesa Juvonen" userId="c7243be1-99a3-4752-ab2a-0cf698cf8236" providerId="ADAL" clId="{88DC92A3-D0E8-41AF-A7C8-8D0EBD9E2488}" dt="2021-10-05T13:19:00.669" v="29" actId="1076"/>
      <pc:docMkLst>
        <pc:docMk/>
      </pc:docMkLst>
      <pc:sldChg chg="addSp delSp modSp mod">
        <pc:chgData name="Vesa Juvonen" userId="c7243be1-99a3-4752-ab2a-0cf698cf8236" providerId="ADAL" clId="{88DC92A3-D0E8-41AF-A7C8-8D0EBD9E2488}" dt="2021-10-05T13:19:00.669" v="29" actId="1076"/>
        <pc:sldMkLst>
          <pc:docMk/>
          <pc:sldMk cId="3652143241" sldId="2076137669"/>
        </pc:sldMkLst>
        <pc:spChg chg="mod">
          <ac:chgData name="Vesa Juvonen" userId="c7243be1-99a3-4752-ab2a-0cf698cf8236" providerId="ADAL" clId="{88DC92A3-D0E8-41AF-A7C8-8D0EBD9E2488}" dt="2021-10-05T13:18:56.917" v="28" actId="20577"/>
          <ac:spMkLst>
            <pc:docMk/>
            <pc:sldMk cId="3652143241" sldId="2076137669"/>
            <ac:spMk id="2" creationId="{B904887E-85B2-4E71-A9A0-AEFB86337607}"/>
          </ac:spMkLst>
        </pc:spChg>
        <pc:spChg chg="del">
          <ac:chgData name="Vesa Juvonen" userId="c7243be1-99a3-4752-ab2a-0cf698cf8236" providerId="ADAL" clId="{88DC92A3-D0E8-41AF-A7C8-8D0EBD9E2488}" dt="2021-10-05T13:16:59.759" v="0" actId="478"/>
          <ac:spMkLst>
            <pc:docMk/>
            <pc:sldMk cId="3652143241" sldId="2076137669"/>
            <ac:spMk id="3" creationId="{FB78F7D0-F8A1-46FD-AAE7-EB23E6732D47}"/>
          </ac:spMkLst>
        </pc:spChg>
        <pc:picChg chg="del">
          <ac:chgData name="Vesa Juvonen" userId="c7243be1-99a3-4752-ab2a-0cf698cf8236" providerId="ADAL" clId="{88DC92A3-D0E8-41AF-A7C8-8D0EBD9E2488}" dt="2021-10-05T13:17:01.458" v="1" actId="478"/>
          <ac:picMkLst>
            <pc:docMk/>
            <pc:sldMk cId="3652143241" sldId="2076137669"/>
            <ac:picMk id="5" creationId="{2328427C-70D2-4D72-B2A3-742C1CC67BD7}"/>
          </ac:picMkLst>
        </pc:picChg>
        <pc:picChg chg="add mod">
          <ac:chgData name="Vesa Juvonen" userId="c7243be1-99a3-4752-ab2a-0cf698cf8236" providerId="ADAL" clId="{88DC92A3-D0E8-41AF-A7C8-8D0EBD9E2488}" dt="2021-10-05T13:19:00.669" v="29" actId="1076"/>
          <ac:picMkLst>
            <pc:docMk/>
            <pc:sldMk cId="3652143241" sldId="2076137669"/>
            <ac:picMk id="6" creationId="{5269D971-B6C4-44F8-ACF4-1014A11FEB60}"/>
          </ac:picMkLst>
        </pc:picChg>
      </pc:sldChg>
    </pc:docChg>
  </pc:docChgLst>
  <pc:docChgLst>
    <pc:chgData name="Sébastien Levert" userId="S::slevert@microsoft.com::ece773f4-084f-4e66-97d9-a9d066f2d75d" providerId="AD" clId="Web-{33A5EB34-4B6C-4565-2042-F2DCE02333BB}"/>
    <pc:docChg chg="modSld">
      <pc:chgData name="Sébastien Levert" userId="S::slevert@microsoft.com::ece773f4-084f-4e66-97d9-a9d066f2d75d" providerId="AD" clId="Web-{33A5EB34-4B6C-4565-2042-F2DCE02333BB}" dt="2021-10-05T14:29:55.272" v="0"/>
      <pc:docMkLst>
        <pc:docMk/>
      </pc:docMkLst>
      <pc:sldChg chg="delSp delAnim">
        <pc:chgData name="Sébastien Levert" userId="S::slevert@microsoft.com::ece773f4-084f-4e66-97d9-a9d066f2d75d" providerId="AD" clId="Web-{33A5EB34-4B6C-4565-2042-F2DCE02333BB}" dt="2021-10-05T14:29:55.272" v="0"/>
        <pc:sldMkLst>
          <pc:docMk/>
          <pc:sldMk cId="4039685786" sldId="2076136275"/>
        </pc:sldMkLst>
        <pc:spChg chg="del">
          <ac:chgData name="Sébastien Levert" userId="S::slevert@microsoft.com::ece773f4-084f-4e66-97d9-a9d066f2d75d" providerId="AD" clId="Web-{33A5EB34-4B6C-4565-2042-F2DCE02333BB}" dt="2021-10-05T14:29:55.272" v="0"/>
          <ac:spMkLst>
            <pc:docMk/>
            <pc:sldMk cId="4039685786" sldId="2076136275"/>
            <ac:spMk id="6" creationId="{9A190FA0-2C74-4058-B2E6-B9485A2D976F}"/>
          </ac:spMkLst>
        </pc:spChg>
      </pc:sldChg>
    </pc:docChg>
  </pc:docChgLst>
  <pc:docChgLst>
    <pc:chgData name="Julie Turner" userId="S::julie.turner_sympraxisconsulting.com#ext#@microsoft.onmicrosoft.com::51f00042-4c48-4111-9ee4-670ef2fc7d0e" providerId="AD" clId="Web-{93D2E908-9168-44C6-AAF7-546DF61CD5C6}"/>
    <pc:docChg chg="modSld">
      <pc:chgData name="Julie Turner" userId="S::julie.turner_sympraxisconsulting.com#ext#@microsoft.onmicrosoft.com::51f00042-4c48-4111-9ee4-670ef2fc7d0e" providerId="AD" clId="Web-{93D2E908-9168-44C6-AAF7-546DF61CD5C6}" dt="2021-06-28T15:21:39.934" v="52" actId="20577"/>
      <pc:docMkLst>
        <pc:docMk/>
      </pc:docMkLst>
      <pc:sldChg chg="delSp modSp">
        <pc:chgData name="Julie Turner" userId="S::julie.turner_sympraxisconsulting.com#ext#@microsoft.onmicrosoft.com::51f00042-4c48-4111-9ee4-670ef2fc7d0e" providerId="AD" clId="Web-{93D2E908-9168-44C6-AAF7-546DF61CD5C6}" dt="2021-06-28T15:21:39.934" v="52" actId="20577"/>
        <pc:sldMkLst>
          <pc:docMk/>
          <pc:sldMk cId="2877399898" sldId="1623"/>
        </pc:sldMkLst>
        <pc:spChg chg="mod">
          <ac:chgData name="Julie Turner" userId="S::julie.turner_sympraxisconsulting.com#ext#@microsoft.onmicrosoft.com::51f00042-4c48-4111-9ee4-670ef2fc7d0e" providerId="AD" clId="Web-{93D2E908-9168-44C6-AAF7-546DF61CD5C6}" dt="2021-06-28T15:21:39.934" v="52"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3D2E908-9168-44C6-AAF7-546DF61CD5C6}" dt="2021-06-28T15:13:38.607" v="0"/>
          <ac:spMkLst>
            <pc:docMk/>
            <pc:sldMk cId="2877399898" sldId="1623"/>
            <ac:spMk id="138" creationId="{FB891434-F3EF-4B78-A41C-6E3C5D81A3B6}"/>
          </ac:spMkLst>
        </pc:spChg>
      </pc:sldChg>
    </pc:docChg>
  </pc:docChgLst>
  <pc:docChgLst>
    <pc:chgData name="Wajeed Shaikh" userId="943a82b8-fdb9-4dbf-aa6c-31e37bb9aed6" providerId="ADAL" clId="{7DB0E790-7CBC-4456-A74C-7A4CD298CD67}"/>
    <pc:docChg chg="modSld">
      <pc:chgData name="Wajeed Shaikh" userId="943a82b8-fdb9-4dbf-aa6c-31e37bb9aed6" providerId="ADAL" clId="{7DB0E790-7CBC-4456-A74C-7A4CD298CD67}" dt="2022-03-15T11:14:13.791" v="3"/>
      <pc:docMkLst>
        <pc:docMk/>
      </pc:docMkLst>
      <pc:sldChg chg="modSp mod modCm">
        <pc:chgData name="Wajeed Shaikh" userId="943a82b8-fdb9-4dbf-aa6c-31e37bb9aed6" providerId="ADAL" clId="{7DB0E790-7CBC-4456-A74C-7A4CD298CD67}" dt="2022-03-15T11:14:13.791" v="3"/>
        <pc:sldMkLst>
          <pc:docMk/>
          <pc:sldMk cId="2705926738" sldId="2145707274"/>
        </pc:sldMkLst>
        <pc:grpChg chg="mod">
          <ac:chgData name="Wajeed Shaikh" userId="943a82b8-fdb9-4dbf-aa6c-31e37bb9aed6" providerId="ADAL" clId="{7DB0E790-7CBC-4456-A74C-7A4CD298CD67}" dt="2022-03-15T10:29:24.409" v="2" actId="1035"/>
          <ac:grpSpMkLst>
            <pc:docMk/>
            <pc:sldMk cId="2705926738" sldId="2145707274"/>
            <ac:grpSpMk id="7180" creationId="{01D94F8F-BE4C-4F8B-9A71-127650E17A16}"/>
          </ac:grpSpMkLst>
        </pc:grpChg>
        <pc:grpChg chg="mod">
          <ac:chgData name="Wajeed Shaikh" userId="943a82b8-fdb9-4dbf-aa6c-31e37bb9aed6" providerId="ADAL" clId="{7DB0E790-7CBC-4456-A74C-7A4CD298CD67}" dt="2022-03-15T10:29:24.409" v="2" actId="1035"/>
          <ac:grpSpMkLst>
            <pc:docMk/>
            <pc:sldMk cId="2705926738" sldId="2145707274"/>
            <ac:grpSpMk id="7181" creationId="{2050A1E2-FFE2-45AC-8C02-9D1FB95583D1}"/>
          </ac:grpSpMkLst>
        </pc:grpChg>
        <pc:grpChg chg="mod">
          <ac:chgData name="Wajeed Shaikh" userId="943a82b8-fdb9-4dbf-aa6c-31e37bb9aed6" providerId="ADAL" clId="{7DB0E790-7CBC-4456-A74C-7A4CD298CD67}" dt="2022-03-15T10:29:24.409" v="2" actId="1035"/>
          <ac:grpSpMkLst>
            <pc:docMk/>
            <pc:sldMk cId="2705926738" sldId="2145707274"/>
            <ac:grpSpMk id="7182" creationId="{6E5AF800-D017-47C8-A04B-8708C7FEEE1B}"/>
          </ac:grpSpMkLst>
        </pc:grpChg>
        <pc:grpChg chg="mod">
          <ac:chgData name="Wajeed Shaikh" userId="943a82b8-fdb9-4dbf-aa6c-31e37bb9aed6" providerId="ADAL" clId="{7DB0E790-7CBC-4456-A74C-7A4CD298CD67}" dt="2022-03-15T10:29:24.409" v="2" actId="1035"/>
          <ac:grpSpMkLst>
            <pc:docMk/>
            <pc:sldMk cId="2705926738" sldId="2145707274"/>
            <ac:grpSpMk id="7184" creationId="{8F01CCAF-E041-4CC2-821B-83306AC80DD7}"/>
          </ac:grpSpMkLst>
        </pc:grpChg>
        <pc:grpChg chg="mod">
          <ac:chgData name="Wajeed Shaikh" userId="943a82b8-fdb9-4dbf-aa6c-31e37bb9aed6" providerId="ADAL" clId="{7DB0E790-7CBC-4456-A74C-7A4CD298CD67}" dt="2022-03-15T10:29:24.409" v="2" actId="1035"/>
          <ac:grpSpMkLst>
            <pc:docMk/>
            <pc:sldMk cId="2705926738" sldId="2145707274"/>
            <ac:grpSpMk id="7185" creationId="{8F025905-0189-46A7-A992-3C37AA967B65}"/>
          </ac:grpSpMkLst>
        </pc:grpChg>
      </pc:sldChg>
    </pc:docChg>
  </pc:docChgLst>
  <pc:docChgLst>
    <pc:chgData name="Alex Terentiev" userId="S::aterentiev@microsoft.com::b089aebb-68c6-439e-96df-7e98da5a759e" providerId="AD" clId="Web-{9783A2D8-789E-EC0A-27B2-DA4B915C0354}"/>
    <pc:docChg chg="addSld modSection">
      <pc:chgData name="Alex Terentiev" userId="S::aterentiev@microsoft.com::b089aebb-68c6-439e-96df-7e98da5a759e" providerId="AD" clId="Web-{9783A2D8-789E-EC0A-27B2-DA4B915C0354}" dt="2022-02-28T23:28:49.831" v="0"/>
      <pc:docMkLst>
        <pc:docMk/>
      </pc:docMkLst>
      <pc:sldChg chg="add">
        <pc:chgData name="Alex Terentiev" userId="S::aterentiev@microsoft.com::b089aebb-68c6-439e-96df-7e98da5a759e" providerId="AD" clId="Web-{9783A2D8-789E-EC0A-27B2-DA4B915C0354}" dt="2022-02-28T23:28:49.831" v="0"/>
        <pc:sldMkLst>
          <pc:docMk/>
          <pc:sldMk cId="2001442959" sldId="2134805612"/>
        </pc:sldMkLst>
      </pc:sldChg>
      <pc:sldMasterChg chg="addSldLayout">
        <pc:chgData name="Alex Terentiev" userId="S::aterentiev@microsoft.com::b089aebb-68c6-439e-96df-7e98da5a759e" providerId="AD" clId="Web-{9783A2D8-789E-EC0A-27B2-DA4B915C0354}" dt="2022-02-28T23:28:49.831" v="0"/>
        <pc:sldMasterMkLst>
          <pc:docMk/>
          <pc:sldMasterMk cId="3588427678" sldId="2147484229"/>
        </pc:sldMasterMkLst>
        <pc:sldLayoutChg chg="add">
          <pc:chgData name="Alex Terentiev" userId="S::aterentiev@microsoft.com::b089aebb-68c6-439e-96df-7e98da5a759e" providerId="AD" clId="Web-{9783A2D8-789E-EC0A-27B2-DA4B915C0354}" dt="2022-02-28T23:28:49.831" v="0"/>
          <pc:sldLayoutMkLst>
            <pc:docMk/>
            <pc:sldMasterMk cId="3588427678" sldId="2147484229"/>
            <pc:sldLayoutMk cId="3715556542" sldId="2147484649"/>
          </pc:sldLayoutMkLst>
        </pc:sldLayoutChg>
      </pc:sldMasterChg>
    </pc:docChg>
  </pc:docChgLst>
  <pc:docChgLst>
    <pc:chgData name="Surbhi Gupta" userId="4cd92b39-496c-4ea1-b8de-864f8b027b89" providerId="ADAL" clId="{D0B49028-513E-468D-874B-8366149E6823}"/>
    <pc:docChg chg="undo custSel modSld">
      <pc:chgData name="Surbhi Gupta" userId="4cd92b39-496c-4ea1-b8de-864f8b027b89" providerId="ADAL" clId="{D0B49028-513E-468D-874B-8366149E6823}" dt="2022-04-26T10:59:55.020" v="458" actId="1076"/>
      <pc:docMkLst>
        <pc:docMk/>
      </pc:docMkLst>
      <pc:sldChg chg="addSp delSp modSp mod modNotesTx">
        <pc:chgData name="Surbhi Gupta" userId="4cd92b39-496c-4ea1-b8de-864f8b027b89" providerId="ADAL" clId="{D0B49028-513E-468D-874B-8366149E6823}" dt="2022-04-26T10:59:55.020" v="458" actId="1076"/>
        <pc:sldMkLst>
          <pc:docMk/>
          <pc:sldMk cId="1247101359" sldId="2145707276"/>
        </pc:sldMkLst>
        <pc:spChg chg="del mod">
          <ac:chgData name="Surbhi Gupta" userId="4cd92b39-496c-4ea1-b8de-864f8b027b89" providerId="ADAL" clId="{D0B49028-513E-468D-874B-8366149E6823}" dt="2022-04-26T10:58:30.272" v="448" actId="478"/>
          <ac:spMkLst>
            <pc:docMk/>
            <pc:sldMk cId="1247101359" sldId="2145707276"/>
            <ac:spMk id="5" creationId="{64F34A9E-669C-FD4C-C3FE-2C9227B887D9}"/>
          </ac:spMkLst>
        </pc:spChg>
        <pc:spChg chg="add">
          <ac:chgData name="Surbhi Gupta" userId="4cd92b39-496c-4ea1-b8de-864f8b027b89" providerId="ADAL" clId="{D0B49028-513E-468D-874B-8366149E6823}" dt="2022-04-26T10:50:11.246" v="219" actId="22"/>
          <ac:spMkLst>
            <pc:docMk/>
            <pc:sldMk cId="1247101359" sldId="2145707276"/>
            <ac:spMk id="8" creationId="{09981C4C-2D40-9A9D-7CA3-2695E1232D94}"/>
          </ac:spMkLst>
        </pc:spChg>
        <pc:spChg chg="add">
          <ac:chgData name="Surbhi Gupta" userId="4cd92b39-496c-4ea1-b8de-864f8b027b89" providerId="ADAL" clId="{D0B49028-513E-468D-874B-8366149E6823}" dt="2022-04-26T10:50:11.246" v="219" actId="22"/>
          <ac:spMkLst>
            <pc:docMk/>
            <pc:sldMk cId="1247101359" sldId="2145707276"/>
            <ac:spMk id="11" creationId="{C1518712-A006-3E06-2324-56B38A8EB133}"/>
          </ac:spMkLst>
        </pc:spChg>
        <pc:spChg chg="add">
          <ac:chgData name="Surbhi Gupta" userId="4cd92b39-496c-4ea1-b8de-864f8b027b89" providerId="ADAL" clId="{D0B49028-513E-468D-874B-8366149E6823}" dt="2022-04-26T10:50:11.246" v="219" actId="22"/>
          <ac:spMkLst>
            <pc:docMk/>
            <pc:sldMk cId="1247101359" sldId="2145707276"/>
            <ac:spMk id="20" creationId="{1E337BB3-DADC-AFF5-9509-E0ADE916B4A7}"/>
          </ac:spMkLst>
        </pc:spChg>
        <pc:spChg chg="ord">
          <ac:chgData name="Surbhi Gupta" userId="4cd92b39-496c-4ea1-b8de-864f8b027b89" providerId="ADAL" clId="{D0B49028-513E-468D-874B-8366149E6823}" dt="2022-04-26T10:43:39.929" v="168" actId="166"/>
          <ac:spMkLst>
            <pc:docMk/>
            <pc:sldMk cId="1247101359" sldId="2145707276"/>
            <ac:spMk id="23" creationId="{A2450CC2-0D85-43EC-8DA3-595A6ED0E98F}"/>
          </ac:spMkLst>
        </pc:spChg>
        <pc:spChg chg="add">
          <ac:chgData name="Surbhi Gupta" userId="4cd92b39-496c-4ea1-b8de-864f8b027b89" providerId="ADAL" clId="{D0B49028-513E-468D-874B-8366149E6823}" dt="2022-04-26T10:50:24.012" v="220" actId="22"/>
          <ac:spMkLst>
            <pc:docMk/>
            <pc:sldMk cId="1247101359" sldId="2145707276"/>
            <ac:spMk id="24" creationId="{A36917CC-8B02-D0C1-FA65-1487D49E7FCC}"/>
          </ac:spMkLst>
        </pc:spChg>
        <pc:spChg chg="del mod ord">
          <ac:chgData name="Surbhi Gupta" userId="4cd92b39-496c-4ea1-b8de-864f8b027b89" providerId="ADAL" clId="{D0B49028-513E-468D-874B-8366149E6823}" dt="2022-04-26T10:47:02.981" v="218" actId="478"/>
          <ac:spMkLst>
            <pc:docMk/>
            <pc:sldMk cId="1247101359" sldId="2145707276"/>
            <ac:spMk id="25" creationId="{08AA88E9-53A3-4D01-AFB1-A67C77DE2A9F}"/>
          </ac:spMkLst>
        </pc:spChg>
        <pc:spChg chg="mod ord">
          <ac:chgData name="Surbhi Gupta" userId="4cd92b39-496c-4ea1-b8de-864f8b027b89" providerId="ADAL" clId="{D0B49028-513E-468D-874B-8366149E6823}" dt="2022-04-26T10:59:31.651" v="457" actId="1076"/>
          <ac:spMkLst>
            <pc:docMk/>
            <pc:sldMk cId="1247101359" sldId="2145707276"/>
            <ac:spMk id="33" creationId="{94DB5CBE-95AD-4FC6-8C7B-739B6EB97627}"/>
          </ac:spMkLst>
        </pc:spChg>
        <pc:spChg chg="mod">
          <ac:chgData name="Surbhi Gupta" userId="4cd92b39-496c-4ea1-b8de-864f8b027b89" providerId="ADAL" clId="{D0B49028-513E-468D-874B-8366149E6823}" dt="2022-04-26T10:44:40.333" v="172" actId="1076"/>
          <ac:spMkLst>
            <pc:docMk/>
            <pc:sldMk cId="1247101359" sldId="2145707276"/>
            <ac:spMk id="34" creationId="{806D5C58-48E5-45BA-A045-EC429FE28F72}"/>
          </ac:spMkLst>
        </pc:spChg>
        <pc:spChg chg="add mod">
          <ac:chgData name="Surbhi Gupta" userId="4cd92b39-496c-4ea1-b8de-864f8b027b89" providerId="ADAL" clId="{D0B49028-513E-468D-874B-8366149E6823}" dt="2022-04-26T10:45:04.290" v="178" actId="571"/>
          <ac:spMkLst>
            <pc:docMk/>
            <pc:sldMk cId="1247101359" sldId="2145707276"/>
            <ac:spMk id="36" creationId="{F933AB80-3478-D9C1-15E8-F4427A5A35FA}"/>
          </ac:spMkLst>
        </pc:spChg>
        <pc:spChg chg="mod ord">
          <ac:chgData name="Surbhi Gupta" userId="4cd92b39-496c-4ea1-b8de-864f8b027b89" providerId="ADAL" clId="{D0B49028-513E-468D-874B-8366149E6823}" dt="2022-04-26T10:52:58.132" v="412" actId="166"/>
          <ac:spMkLst>
            <pc:docMk/>
            <pc:sldMk cId="1247101359" sldId="2145707276"/>
            <ac:spMk id="50" creationId="{3886C967-42FA-4EF8-9DEA-4AF24ECC189E}"/>
          </ac:spMkLst>
        </pc:spChg>
        <pc:spChg chg="add mod">
          <ac:chgData name="Surbhi Gupta" userId="4cd92b39-496c-4ea1-b8de-864f8b027b89" providerId="ADAL" clId="{D0B49028-513E-468D-874B-8366149E6823}" dt="2022-04-26T10:53:20.249" v="416" actId="571"/>
          <ac:spMkLst>
            <pc:docMk/>
            <pc:sldMk cId="1247101359" sldId="2145707276"/>
            <ac:spMk id="52" creationId="{6696B1CE-9D4C-6082-A1C6-AE06F4AF6816}"/>
          </ac:spMkLst>
        </pc:spChg>
        <pc:spChg chg="add mod">
          <ac:chgData name="Surbhi Gupta" userId="4cd92b39-496c-4ea1-b8de-864f8b027b89" providerId="ADAL" clId="{D0B49028-513E-468D-874B-8366149E6823}" dt="2022-04-26T10:54:17.434" v="442" actId="14100"/>
          <ac:spMkLst>
            <pc:docMk/>
            <pc:sldMk cId="1247101359" sldId="2145707276"/>
            <ac:spMk id="54" creationId="{F7577881-0D45-0BE8-7714-C0725E08E053}"/>
          </ac:spMkLst>
        </pc:spChg>
        <pc:spChg chg="add mod ord">
          <ac:chgData name="Surbhi Gupta" userId="4cd92b39-496c-4ea1-b8de-864f8b027b89" providerId="ADAL" clId="{D0B49028-513E-468D-874B-8366149E6823}" dt="2022-04-26T10:59:01.286" v="453" actId="166"/>
          <ac:spMkLst>
            <pc:docMk/>
            <pc:sldMk cId="1247101359" sldId="2145707276"/>
            <ac:spMk id="55" creationId="{7B608F18-EC54-9316-9719-BB5C11330858}"/>
          </ac:spMkLst>
        </pc:spChg>
        <pc:spChg chg="mod">
          <ac:chgData name="Surbhi Gupta" userId="4cd92b39-496c-4ea1-b8de-864f8b027b89" providerId="ADAL" clId="{D0B49028-513E-468D-874B-8366149E6823}" dt="2022-04-26T10:58:52.069" v="451" actId="1076"/>
          <ac:spMkLst>
            <pc:docMk/>
            <pc:sldMk cId="1247101359" sldId="2145707276"/>
            <ac:spMk id="65" creationId="{20B00786-2330-4F60-AEFD-545A4DAE0F4D}"/>
          </ac:spMkLst>
        </pc:spChg>
        <pc:spChg chg="mod">
          <ac:chgData name="Surbhi Gupta" userId="4cd92b39-496c-4ea1-b8de-864f8b027b89" providerId="ADAL" clId="{D0B49028-513E-468D-874B-8366149E6823}" dt="2022-04-26T10:59:55.020" v="458" actId="1076"/>
          <ac:spMkLst>
            <pc:docMk/>
            <pc:sldMk cId="1247101359" sldId="2145707276"/>
            <ac:spMk id="73" creationId="{1F207C2B-FC32-45FD-8665-FEC0532C2A3E}"/>
          </ac:spMkLst>
        </pc:spChg>
        <pc:picChg chg="del">
          <ac:chgData name="Surbhi Gupta" userId="4cd92b39-496c-4ea1-b8de-864f8b027b89" providerId="ADAL" clId="{D0B49028-513E-468D-874B-8366149E6823}" dt="2022-04-25T14:50:18.648" v="18" actId="478"/>
          <ac:picMkLst>
            <pc:docMk/>
            <pc:sldMk cId="1247101359" sldId="2145707276"/>
            <ac:picMk id="8" creationId="{413472EE-CFF1-0844-0FEC-03A9EE338C47}"/>
          </ac:picMkLst>
        </pc:picChg>
        <pc:picChg chg="add mod">
          <ac:chgData name="Surbhi Gupta" userId="4cd92b39-496c-4ea1-b8de-864f8b027b89" providerId="ADAL" clId="{D0B49028-513E-468D-874B-8366149E6823}" dt="2022-04-26T10:45:06.952" v="179" actId="1076"/>
          <ac:picMkLst>
            <pc:docMk/>
            <pc:sldMk cId="1247101359" sldId="2145707276"/>
            <ac:picMk id="14" creationId="{63896CEB-8A4D-872F-8096-E524B8A20D14}"/>
          </ac:picMkLst>
        </pc:picChg>
        <pc:picChg chg="add">
          <ac:chgData name="Surbhi Gupta" userId="4cd92b39-496c-4ea1-b8de-864f8b027b89" providerId="ADAL" clId="{D0B49028-513E-468D-874B-8366149E6823}" dt="2022-04-26T10:50:24.012" v="220" actId="22"/>
          <ac:picMkLst>
            <pc:docMk/>
            <pc:sldMk cId="1247101359" sldId="2145707276"/>
            <ac:picMk id="21" creationId="{00A6A130-E21A-7EF5-9762-EBC953F074AB}"/>
          </ac:picMkLst>
        </pc:picChg>
        <pc:picChg chg="add">
          <ac:chgData name="Surbhi Gupta" userId="4cd92b39-496c-4ea1-b8de-864f8b027b89" providerId="ADAL" clId="{D0B49028-513E-468D-874B-8366149E6823}" dt="2022-04-26T10:50:24.012" v="220" actId="22"/>
          <ac:picMkLst>
            <pc:docMk/>
            <pc:sldMk cId="1247101359" sldId="2145707276"/>
            <ac:picMk id="22" creationId="{3FE14A35-CC88-1436-A7AB-3B43ECDAAB0A}"/>
          </ac:picMkLst>
        </pc:picChg>
        <pc:picChg chg="add">
          <ac:chgData name="Surbhi Gupta" userId="4cd92b39-496c-4ea1-b8de-864f8b027b89" providerId="ADAL" clId="{D0B49028-513E-468D-874B-8366149E6823}" dt="2022-04-26T10:50:24.012" v="220" actId="22"/>
          <ac:picMkLst>
            <pc:docMk/>
            <pc:sldMk cId="1247101359" sldId="2145707276"/>
            <ac:picMk id="26" creationId="{E935B40C-0E05-20BE-299C-3220ABD18666}"/>
          </ac:picMkLst>
        </pc:picChg>
        <pc:picChg chg="add mod ord">
          <ac:chgData name="Surbhi Gupta" userId="4cd92b39-496c-4ea1-b8de-864f8b027b89" providerId="ADAL" clId="{D0B49028-513E-468D-874B-8366149E6823}" dt="2022-04-26T10:57:02.995" v="445" actId="1076"/>
          <ac:picMkLst>
            <pc:docMk/>
            <pc:sldMk cId="1247101359" sldId="2145707276"/>
            <ac:picMk id="28" creationId="{B414B049-57C8-7233-1236-1489A7A431A9}"/>
          </ac:picMkLst>
        </pc:picChg>
        <pc:picChg chg="add mod">
          <ac:chgData name="Surbhi Gupta" userId="4cd92b39-496c-4ea1-b8de-864f8b027b89" providerId="ADAL" clId="{D0B49028-513E-468D-874B-8366149E6823}" dt="2022-04-26T10:53:20.249" v="416" actId="571"/>
          <ac:picMkLst>
            <pc:docMk/>
            <pc:sldMk cId="1247101359" sldId="2145707276"/>
            <ac:picMk id="53" creationId="{CD818701-B97E-BFE5-722B-B027C8850740}"/>
          </ac:picMkLst>
        </pc:picChg>
      </pc:sldChg>
    </pc:docChg>
  </pc:docChgLst>
  <pc:docChgLst>
    <pc:chgData name="David Warner" userId="S::davidwarner@microsoft.com::51ffa14d-fdfd-4571-a787-ad4b3bb92711" providerId="AD" clId="Web-{BE2D6F42-C764-4B66-BBE4-5947A5A2A76F}"/>
    <pc:docChg chg="modSld">
      <pc:chgData name="David Warner" userId="S::davidwarner@microsoft.com::51ffa14d-fdfd-4571-a787-ad4b3bb92711" providerId="AD" clId="Web-{BE2D6F42-C764-4B66-BBE4-5947A5A2A76F}" dt="2022-05-09T17:23:09.198" v="40" actId="1076"/>
      <pc:docMkLst>
        <pc:docMk/>
      </pc:docMkLst>
      <pc:sldChg chg="addSp delSp modSp">
        <pc:chgData name="David Warner" userId="S::davidwarner@microsoft.com::51ffa14d-fdfd-4571-a787-ad4b3bb92711" providerId="AD" clId="Web-{BE2D6F42-C764-4B66-BBE4-5947A5A2A76F}" dt="2022-05-09T17:23:09.198" v="40" actId="1076"/>
        <pc:sldMkLst>
          <pc:docMk/>
          <pc:sldMk cId="1812315545" sldId="2134805597"/>
        </pc:sldMkLst>
        <pc:spChg chg="del">
          <ac:chgData name="David Warner" userId="S::davidwarner@microsoft.com::51ffa14d-fdfd-4571-a787-ad4b3bb92711" providerId="AD" clId="Web-{BE2D6F42-C764-4B66-BBE4-5947A5A2A76F}" dt="2022-05-09T17:22:21.822" v="0"/>
          <ac:spMkLst>
            <pc:docMk/>
            <pc:sldMk cId="1812315545" sldId="2134805597"/>
            <ac:spMk id="2" creationId="{722166B8-2D1D-4713-4072-F7643D28639B}"/>
          </ac:spMkLst>
        </pc:spChg>
        <pc:spChg chg="add del mod">
          <ac:chgData name="David Warner" userId="S::davidwarner@microsoft.com::51ffa14d-fdfd-4571-a787-ad4b3bb92711" providerId="AD" clId="Web-{BE2D6F42-C764-4B66-BBE4-5947A5A2A76F}" dt="2022-05-09T17:23:09.198" v="40" actId="1076"/>
          <ac:spMkLst>
            <pc:docMk/>
            <pc:sldMk cId="1812315545" sldId="2134805597"/>
            <ac:spMk id="9" creationId="{C25F72F6-B0E3-BB39-FCD1-4F8C513E133B}"/>
          </ac:spMkLst>
        </pc:spChg>
        <pc:spChg chg="mod">
          <ac:chgData name="David Warner" userId="S::davidwarner@microsoft.com::51ffa14d-fdfd-4571-a787-ad4b3bb92711" providerId="AD" clId="Web-{BE2D6F42-C764-4B66-BBE4-5947A5A2A76F}" dt="2022-05-09T17:23:07.729" v="39" actId="20577"/>
          <ac:spMkLst>
            <pc:docMk/>
            <pc:sldMk cId="1812315545" sldId="2134805597"/>
            <ac:spMk id="10" creationId="{16E1CB8C-122B-4C5A-8724-D74AEC2B5DEC}"/>
          </ac:spMkLst>
        </pc:spChg>
      </pc:sldChg>
    </pc:docChg>
  </pc:docChgLst>
  <pc:docChgLst>
    <pc:chgData name="David Warner" userId="S::david_dwarnerii.com#ext#@microsoft.onmicrosoft.com::acafcf14-4098-4a83-9425-e73571277a06" providerId="AD" clId="Web-{BE5F19FC-3D42-466E-9F21-C00C024A15A9}"/>
    <pc:docChg chg="modSld">
      <pc:chgData name="David Warner" userId="S::david_dwarnerii.com#ext#@microsoft.onmicrosoft.com::acafcf14-4098-4a83-9425-e73571277a06" providerId="AD" clId="Web-{BE5F19FC-3D42-466E-9F21-C00C024A15A9}" dt="2021-11-15T14:58:36.405" v="24" actId="1076"/>
      <pc:docMkLst>
        <pc:docMk/>
      </pc:docMkLst>
      <pc:sldChg chg="addSp delSp modSp">
        <pc:chgData name="David Warner" userId="S::david_dwarnerii.com#ext#@microsoft.onmicrosoft.com::acafcf14-4098-4a83-9425-e73571277a06" providerId="AD" clId="Web-{BE5F19FC-3D42-466E-9F21-C00C024A15A9}" dt="2021-11-15T14:58:36.405" v="24" actId="1076"/>
        <pc:sldMkLst>
          <pc:docMk/>
          <pc:sldMk cId="1812315545" sldId="2134805597"/>
        </pc:sldMkLst>
        <pc:spChg chg="del">
          <ac:chgData name="David Warner" userId="S::david_dwarnerii.com#ext#@microsoft.onmicrosoft.com::acafcf14-4098-4a83-9425-e73571277a06" providerId="AD" clId="Web-{BE5F19FC-3D42-466E-9F21-C00C024A15A9}" dt="2021-11-15T14:54:40.887" v="0"/>
          <ac:spMkLst>
            <pc:docMk/>
            <pc:sldMk cId="1812315545" sldId="2134805597"/>
            <ac:spMk id="2" creationId="{F23DEFDA-D67F-44E4-A33B-2F4575D46F22}"/>
          </ac:spMkLst>
        </pc:spChg>
        <pc:spChg chg="mod">
          <ac:chgData name="David Warner" userId="S::david_dwarnerii.com#ext#@microsoft.onmicrosoft.com::acafcf14-4098-4a83-9425-e73571277a06" providerId="AD" clId="Web-{BE5F19FC-3D42-466E-9F21-C00C024A15A9}" dt="2021-11-15T14:58:36.405" v="24" actId="1076"/>
          <ac:spMkLst>
            <pc:docMk/>
            <pc:sldMk cId="1812315545" sldId="2134805597"/>
            <ac:spMk id="9" creationId="{570CE922-D439-4868-A852-63D2453A135B}"/>
          </ac:spMkLst>
        </pc:spChg>
        <pc:spChg chg="mod">
          <ac:chgData name="David Warner" userId="S::david_dwarnerii.com#ext#@microsoft.onmicrosoft.com::acafcf14-4098-4a83-9425-e73571277a06" providerId="AD" clId="Web-{BE5F19FC-3D42-466E-9F21-C00C024A15A9}" dt="2021-11-15T14:55:36.921" v="14" actId="20577"/>
          <ac:spMkLst>
            <pc:docMk/>
            <pc:sldMk cId="1812315545" sldId="2134805597"/>
            <ac:spMk id="10" creationId="{16E1CB8C-122B-4C5A-8724-D74AEC2B5DEC}"/>
          </ac:spMkLst>
        </pc:spChg>
        <pc:picChg chg="del">
          <ac:chgData name="David Warner" userId="S::david_dwarnerii.com#ext#@microsoft.onmicrosoft.com::acafcf14-4098-4a83-9425-e73571277a06" providerId="AD" clId="Web-{BE5F19FC-3D42-466E-9F21-C00C024A15A9}" dt="2021-11-15T14:55:37.921" v="15"/>
          <ac:picMkLst>
            <pc:docMk/>
            <pc:sldMk cId="1812315545" sldId="2134805597"/>
            <ac:picMk id="3" creationId="{01BAB32A-98BF-4CB0-A013-B13935CAF1BF}"/>
          </ac:picMkLst>
        </pc:picChg>
        <pc:picChg chg="add mod modCrop">
          <ac:chgData name="David Warner" userId="S::david_dwarnerii.com#ext#@microsoft.onmicrosoft.com::acafcf14-4098-4a83-9425-e73571277a06" providerId="AD" clId="Web-{BE5F19FC-3D42-466E-9F21-C00C024A15A9}" dt="2021-11-15T14:58:19.592" v="21"/>
          <ac:picMkLst>
            <pc:docMk/>
            <pc:sldMk cId="1812315545" sldId="2134805597"/>
            <ac:picMk id="4" creationId="{E7D32E31-FC01-4683-8F8E-FE245FA0DAD8}"/>
          </ac:picMkLst>
        </pc:picChg>
      </pc:sldChg>
    </pc:docChg>
  </pc:docChgLst>
  <pc:docChgLst>
    <pc:chgData name="Vesa Juvonen" userId="c7243be1-99a3-4752-ab2a-0cf698cf8236" providerId="ADAL" clId="{9566A72F-C213-449D-B9C1-4980F81FCA00}"/>
    <pc:docChg chg="undo custSel delSld modSld modSection">
      <pc:chgData name="Vesa Juvonen" userId="c7243be1-99a3-4752-ab2a-0cf698cf8236" providerId="ADAL" clId="{9566A72F-C213-449D-B9C1-4980F81FCA00}" dt="2022-02-20T15:47:00.050" v="4" actId="47"/>
      <pc:docMkLst>
        <pc:docMk/>
      </pc:docMkLst>
      <pc:sldChg chg="modSp mod">
        <pc:chgData name="Vesa Juvonen" userId="c7243be1-99a3-4752-ab2a-0cf698cf8236" providerId="ADAL" clId="{9566A72F-C213-449D-B9C1-4980F81FCA00}" dt="2022-02-20T15:46:40.543" v="2"/>
        <pc:sldMkLst>
          <pc:docMk/>
          <pc:sldMk cId="10702720" sldId="2079"/>
        </pc:sldMkLst>
        <pc:spChg chg="mod">
          <ac:chgData name="Vesa Juvonen" userId="c7243be1-99a3-4752-ab2a-0cf698cf8236" providerId="ADAL" clId="{9566A72F-C213-449D-B9C1-4980F81FCA00}" dt="2022-02-20T15:46:40.543" v="2"/>
          <ac:spMkLst>
            <pc:docMk/>
            <pc:sldMk cId="10702720" sldId="2079"/>
            <ac:spMk id="8" creationId="{00000000-0000-0000-0000-000000000000}"/>
          </ac:spMkLst>
        </pc:spChg>
      </pc:sldChg>
      <pc:sldChg chg="modSp mod">
        <pc:chgData name="Vesa Juvonen" userId="c7243be1-99a3-4752-ab2a-0cf698cf8236" providerId="ADAL" clId="{9566A72F-C213-449D-B9C1-4980F81FCA00}" dt="2022-02-20T15:46:50.822" v="3"/>
        <pc:sldMkLst>
          <pc:docMk/>
          <pc:sldMk cId="778883926" sldId="2076136264"/>
        </pc:sldMkLst>
        <pc:spChg chg="mod">
          <ac:chgData name="Vesa Juvonen" userId="c7243be1-99a3-4752-ab2a-0cf698cf8236" providerId="ADAL" clId="{9566A72F-C213-449D-B9C1-4980F81FCA00}" dt="2022-02-20T15:46:50.822" v="3"/>
          <ac:spMkLst>
            <pc:docMk/>
            <pc:sldMk cId="778883926" sldId="2076136264"/>
            <ac:spMk id="14" creationId="{953584C8-8734-42EA-AD16-6AA2B405D249}"/>
          </ac:spMkLst>
        </pc:spChg>
      </pc:sldChg>
      <pc:sldChg chg="del">
        <pc:chgData name="Vesa Juvonen" userId="c7243be1-99a3-4752-ab2a-0cf698cf8236" providerId="ADAL" clId="{9566A72F-C213-449D-B9C1-4980F81FCA00}" dt="2022-02-20T15:47:00.050" v="4" actId="47"/>
        <pc:sldMkLst>
          <pc:docMk/>
          <pc:sldMk cId="3176526355" sldId="2076137823"/>
        </pc:sldMkLst>
      </pc:sldChg>
    </pc:docChg>
  </pc:docChgLst>
  <pc:docChgLst>
    <pc:chgData name="Julie Turner" userId="S::julie.turner_sympraxisconsulting.com#ext#@microsoft.onmicrosoft.com::51f00042-4c48-4111-9ee4-670ef2fc7d0e" providerId="AD" clId="Web-{99D362B0-24A7-4FB2-8694-23F8AAE0FE6F}"/>
    <pc:docChg chg="modSld">
      <pc:chgData name="Julie Turner" userId="S::julie.turner_sympraxisconsulting.com#ext#@microsoft.onmicrosoft.com::51f00042-4c48-4111-9ee4-670ef2fc7d0e" providerId="AD" clId="Web-{99D362B0-24A7-4FB2-8694-23F8AAE0FE6F}" dt="2021-05-17T21:46:33.354" v="27"/>
      <pc:docMkLst>
        <pc:docMk/>
      </pc:docMkLst>
      <pc:sldChg chg="delSp modSp">
        <pc:chgData name="Julie Turner" userId="S::julie.turner_sympraxisconsulting.com#ext#@microsoft.onmicrosoft.com::51f00042-4c48-4111-9ee4-670ef2fc7d0e" providerId="AD" clId="Web-{99D362B0-24A7-4FB2-8694-23F8AAE0FE6F}" dt="2021-05-17T21:46:33.354" v="27"/>
        <pc:sldMkLst>
          <pc:docMk/>
          <pc:sldMk cId="2877399898" sldId="1623"/>
        </pc:sldMkLst>
        <pc:spChg chg="mod">
          <ac:chgData name="Julie Turner" userId="S::julie.turner_sympraxisconsulting.com#ext#@microsoft.onmicrosoft.com::51f00042-4c48-4111-9ee4-670ef2fc7d0e" providerId="AD" clId="Web-{99D362B0-24A7-4FB2-8694-23F8AAE0FE6F}" dt="2021-05-17T21:46:32.432" v="26" actId="20577"/>
          <ac:spMkLst>
            <pc:docMk/>
            <pc:sldMk cId="2877399898" sldId="1623"/>
            <ac:spMk id="3" creationId="{CBDC9C38-872E-4048-96FE-C321FEF21EC1}"/>
          </ac:spMkLst>
        </pc:spChg>
        <pc:spChg chg="del">
          <ac:chgData name="Julie Turner" userId="S::julie.turner_sympraxisconsulting.com#ext#@microsoft.onmicrosoft.com::51f00042-4c48-4111-9ee4-670ef2fc7d0e" providerId="AD" clId="Web-{99D362B0-24A7-4FB2-8694-23F8AAE0FE6F}" dt="2021-05-17T21:46:33.354" v="27"/>
          <ac:spMkLst>
            <pc:docMk/>
            <pc:sldMk cId="2877399898" sldId="1623"/>
            <ac:spMk id="20" creationId="{CD006BAA-A071-4C55-BB3A-AC163806C5AB}"/>
          </ac:spMkLst>
        </pc:spChg>
      </pc:sldChg>
    </pc:docChg>
  </pc:docChgLst>
  <pc:docChgLst>
    <pc:chgData name="Alex Terentiev" userId="S::at_sharepointalist.com#ext#@microsoft.onmicrosoft.com::81fec025-7b20-4143-87df-5a8bc15ed689" providerId="AD" clId="Web-{7DB31B1C-F9F4-4FCD-8A99-642AC147E8CD}"/>
    <pc:docChg chg="modSld">
      <pc:chgData name="Alex Terentiev" userId="S::at_sharepointalist.com#ext#@microsoft.onmicrosoft.com::81fec025-7b20-4143-87df-5a8bc15ed689" providerId="AD" clId="Web-{7DB31B1C-F9F4-4FCD-8A99-642AC147E8CD}" dt="2021-03-23T15:44:02.456" v="375" actId="1076"/>
      <pc:docMkLst>
        <pc:docMk/>
      </pc:docMkLst>
      <pc:sldChg chg="addSp delSp modSp">
        <pc:chgData name="Alex Terentiev" userId="S::at_sharepointalist.com#ext#@microsoft.onmicrosoft.com::81fec025-7b20-4143-87df-5a8bc15ed689" providerId="AD" clId="Web-{7DB31B1C-F9F4-4FCD-8A99-642AC147E8CD}" dt="2021-03-23T15:44:02.456" v="375" actId="1076"/>
        <pc:sldMkLst>
          <pc:docMk/>
          <pc:sldMk cId="4037611923" sldId="3334"/>
        </pc:sldMkLst>
        <pc:spChg chg="mod">
          <ac:chgData name="Alex Terentiev" userId="S::at_sharepointalist.com#ext#@microsoft.onmicrosoft.com::81fec025-7b20-4143-87df-5a8bc15ed689" providerId="AD" clId="Web-{7DB31B1C-F9F4-4FCD-8A99-642AC147E8CD}" dt="2021-03-23T15:39:42.658" v="363"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7DB31B1C-F9F4-4FCD-8A99-642AC147E8CD}" dt="2021-03-23T15:22:02.967" v="0"/>
          <ac:spMkLst>
            <pc:docMk/>
            <pc:sldMk cId="4037611923" sldId="3334"/>
            <ac:spMk id="4" creationId="{1919177C-9AD3-4AB8-ACC2-C09E66259246}"/>
          </ac:spMkLst>
        </pc:spChg>
        <pc:picChg chg="del">
          <ac:chgData name="Alex Terentiev" userId="S::at_sharepointalist.com#ext#@microsoft.onmicrosoft.com::81fec025-7b20-4143-87df-5a8bc15ed689" providerId="AD" clId="Web-{7DB31B1C-F9F4-4FCD-8A99-642AC147E8CD}" dt="2021-03-23T15:41:15.742" v="364"/>
          <ac:picMkLst>
            <pc:docMk/>
            <pc:sldMk cId="4037611923" sldId="3334"/>
            <ac:picMk id="5" creationId="{D77A18FA-4925-4E31-9173-FDF4A91F9D8D}"/>
          </ac:picMkLst>
        </pc:picChg>
        <pc:picChg chg="del">
          <ac:chgData name="Alex Terentiev" userId="S::at_sharepointalist.com#ext#@microsoft.onmicrosoft.com::81fec025-7b20-4143-87df-5a8bc15ed689" providerId="AD" clId="Web-{7DB31B1C-F9F4-4FCD-8A99-642AC147E8CD}" dt="2021-03-23T15:41:16.461" v="365"/>
          <ac:picMkLst>
            <pc:docMk/>
            <pc:sldMk cId="4037611923" sldId="3334"/>
            <ac:picMk id="19" creationId="{46E454D4-B384-45FF-AF5A-3CFEA7FADB0C}"/>
          </ac:picMkLst>
        </pc:picChg>
        <pc:picChg chg="add mod">
          <ac:chgData name="Alex Terentiev" userId="S::at_sharepointalist.com#ext#@microsoft.onmicrosoft.com::81fec025-7b20-4143-87df-5a8bc15ed689" providerId="AD" clId="Web-{7DB31B1C-F9F4-4FCD-8A99-642AC147E8CD}" dt="2021-03-23T15:44:02.456" v="375" actId="1076"/>
          <ac:picMkLst>
            <pc:docMk/>
            <pc:sldMk cId="4037611923" sldId="3334"/>
            <ac:picMk id="20" creationId="{150B5D8C-7799-40D8-8276-901550FEAFAF}"/>
          </ac:picMkLst>
        </pc:picChg>
        <pc:picChg chg="add mod ord">
          <ac:chgData name="Alex Terentiev" userId="S::at_sharepointalist.com#ext#@microsoft.onmicrosoft.com::81fec025-7b20-4143-87df-5a8bc15ed689" providerId="AD" clId="Web-{7DB31B1C-F9F4-4FCD-8A99-642AC147E8CD}" dt="2021-03-23T15:43:47.220" v="374"/>
          <ac:picMkLst>
            <pc:docMk/>
            <pc:sldMk cId="4037611923" sldId="3334"/>
            <ac:picMk id="21" creationId="{6EB3A4A2-26CE-4E0A-AEFF-D733B34726E6}"/>
          </ac:picMkLst>
        </pc:picChg>
      </pc:sldChg>
    </pc:docChg>
  </pc:docChgLst>
  <pc:docChgLst>
    <pc:chgData name="Mikael Svenson" userId="965d4e6a-fd22-4d0b-8bb9-2315d7bb356c" providerId="ADAL" clId="{9D8779CD-D794-2141-AEE6-D94A2899B961}"/>
    <pc:docChg chg="undo custSel modSld">
      <pc:chgData name="Mikael Svenson" userId="965d4e6a-fd22-4d0b-8bb9-2315d7bb356c" providerId="ADAL" clId="{9D8779CD-D794-2141-AEE6-D94A2899B961}" dt="2021-03-24T20:17:28.063" v="198" actId="20577"/>
      <pc:docMkLst>
        <pc:docMk/>
      </pc:docMkLst>
      <pc:sldChg chg="delSp modSp">
        <pc:chgData name="Mikael Svenson" userId="965d4e6a-fd22-4d0b-8bb9-2315d7bb356c" providerId="ADAL" clId="{9D8779CD-D794-2141-AEE6-D94A2899B961}" dt="2021-03-24T20:17:28.063" v="198" actId="20577"/>
        <pc:sldMkLst>
          <pc:docMk/>
          <pc:sldMk cId="2925091645" sldId="2076136308"/>
        </pc:sldMkLst>
        <pc:spChg chg="mod">
          <ac:chgData name="Mikael Svenson" userId="965d4e6a-fd22-4d0b-8bb9-2315d7bb356c" providerId="ADAL" clId="{9D8779CD-D794-2141-AEE6-D94A2899B961}" dt="2021-03-24T20:17:28.063" v="198" actId="20577"/>
          <ac:spMkLst>
            <pc:docMk/>
            <pc:sldMk cId="2925091645" sldId="2076136308"/>
            <ac:spMk id="3" creationId="{CBDC9C38-872E-4048-96FE-C321FEF21EC1}"/>
          </ac:spMkLst>
        </pc:spChg>
        <pc:spChg chg="del">
          <ac:chgData name="Mikael Svenson" userId="965d4e6a-fd22-4d0b-8bb9-2315d7bb356c" providerId="ADAL" clId="{9D8779CD-D794-2141-AEE6-D94A2899B961}" dt="2021-03-24T20:11:47.626" v="0" actId="21"/>
          <ac:spMkLst>
            <pc:docMk/>
            <pc:sldMk cId="2925091645" sldId="2076136308"/>
            <ac:spMk id="5" creationId="{337C22CD-037D-42EB-8FE2-1B63F56083DC}"/>
          </ac:spMkLst>
        </pc:spChg>
      </pc:sldChg>
    </pc:docChg>
  </pc:docChgLst>
  <pc:docChgLst>
    <pc:chgData name="Vesa Juvonen" userId="c7243be1-99a3-4752-ab2a-0cf698cf8236" providerId="ADAL" clId="{F30C854C-2544-4B9D-A766-9C4BED0DA3AB}"/>
    <pc:docChg chg="delSld modSection">
      <pc:chgData name="Vesa Juvonen" userId="c7243be1-99a3-4752-ab2a-0cf698cf8236" providerId="ADAL" clId="{F30C854C-2544-4B9D-A766-9C4BED0DA3AB}" dt="2021-09-28T12:30:23.178" v="0" actId="47"/>
      <pc:docMkLst>
        <pc:docMk/>
      </pc:docMkLst>
      <pc:sldChg chg="del">
        <pc:chgData name="Vesa Juvonen" userId="c7243be1-99a3-4752-ab2a-0cf698cf8236" providerId="ADAL" clId="{F30C854C-2544-4B9D-A766-9C4BED0DA3AB}" dt="2021-09-28T12:30:23.178" v="0" actId="47"/>
        <pc:sldMkLst>
          <pc:docMk/>
          <pc:sldMk cId="380670563" sldId="1632"/>
        </pc:sldMkLst>
      </pc:sldChg>
      <pc:sldChg chg="del">
        <pc:chgData name="Vesa Juvonen" userId="c7243be1-99a3-4752-ab2a-0cf698cf8236" providerId="ADAL" clId="{F30C854C-2544-4B9D-A766-9C4BED0DA3AB}" dt="2021-09-28T12:30:23.178" v="0" actId="47"/>
        <pc:sldMkLst>
          <pc:docMk/>
          <pc:sldMk cId="720313206" sldId="1640"/>
        </pc:sldMkLst>
      </pc:sldChg>
      <pc:sldChg chg="del">
        <pc:chgData name="Vesa Juvonen" userId="c7243be1-99a3-4752-ab2a-0cf698cf8236" providerId="ADAL" clId="{F30C854C-2544-4B9D-A766-9C4BED0DA3AB}" dt="2021-09-28T12:30:23.178" v="0" actId="47"/>
        <pc:sldMkLst>
          <pc:docMk/>
          <pc:sldMk cId="3043375476" sldId="1641"/>
        </pc:sldMkLst>
      </pc:sldChg>
      <pc:sldChg chg="del">
        <pc:chgData name="Vesa Juvonen" userId="c7243be1-99a3-4752-ab2a-0cf698cf8236" providerId="ADAL" clId="{F30C854C-2544-4B9D-A766-9C4BED0DA3AB}" dt="2021-09-28T12:30:23.178" v="0" actId="47"/>
        <pc:sldMkLst>
          <pc:docMk/>
          <pc:sldMk cId="2199141448" sldId="2076137480"/>
        </pc:sldMkLst>
      </pc:sldChg>
      <pc:sldChg chg="del">
        <pc:chgData name="Vesa Juvonen" userId="c7243be1-99a3-4752-ab2a-0cf698cf8236" providerId="ADAL" clId="{F30C854C-2544-4B9D-A766-9C4BED0DA3AB}" dt="2021-09-28T12:30:23.178" v="0" actId="47"/>
        <pc:sldMkLst>
          <pc:docMk/>
          <pc:sldMk cId="1882481969" sldId="2076137668"/>
        </pc:sldMkLst>
      </pc:sldChg>
      <pc:sldChg chg="del">
        <pc:chgData name="Vesa Juvonen" userId="c7243be1-99a3-4752-ab2a-0cf698cf8236" providerId="ADAL" clId="{F30C854C-2544-4B9D-A766-9C4BED0DA3AB}" dt="2021-09-28T12:30:23.178" v="0" actId="47"/>
        <pc:sldMkLst>
          <pc:docMk/>
          <pc:sldMk cId="3652143241" sldId="2076137669"/>
        </pc:sldMkLst>
      </pc:sldChg>
    </pc:docChg>
  </pc:docChgLst>
  <pc:docChgLst>
    <pc:chgData name="Mikael Svenson" userId="965d4e6a-fd22-4d0b-8bb9-2315d7bb356c" providerId="ADAL" clId="{9235E540-23AF-4408-8A1A-F399210F4E8C}"/>
    <pc:docChg chg="undo custSel modSld">
      <pc:chgData name="Mikael Svenson" userId="965d4e6a-fd22-4d0b-8bb9-2315d7bb356c" providerId="ADAL" clId="{9235E540-23AF-4408-8A1A-F399210F4E8C}" dt="2021-07-01T12:07:10.219" v="126" actId="20577"/>
      <pc:docMkLst>
        <pc:docMk/>
      </pc:docMkLst>
      <pc:sldChg chg="mod modShow">
        <pc:chgData name="Mikael Svenson" userId="965d4e6a-fd22-4d0b-8bb9-2315d7bb356c" providerId="ADAL" clId="{9235E540-23AF-4408-8A1A-F399210F4E8C}" dt="2021-07-01T12:05:46.213" v="2" actId="729"/>
        <pc:sldMkLst>
          <pc:docMk/>
          <pc:sldMk cId="456093034" sldId="2076136307"/>
        </pc:sldMkLst>
      </pc:sldChg>
      <pc:sldChg chg="addSp delSp modSp mod modShow">
        <pc:chgData name="Mikael Svenson" userId="965d4e6a-fd22-4d0b-8bb9-2315d7bb356c" providerId="ADAL" clId="{9235E540-23AF-4408-8A1A-F399210F4E8C}" dt="2021-07-01T12:07:10.219" v="126" actId="20577"/>
        <pc:sldMkLst>
          <pc:docMk/>
          <pc:sldMk cId="2925091645" sldId="2076136308"/>
        </pc:sldMkLst>
        <pc:spChg chg="mod">
          <ac:chgData name="Mikael Svenson" userId="965d4e6a-fd22-4d0b-8bb9-2315d7bb356c" providerId="ADAL" clId="{9235E540-23AF-4408-8A1A-F399210F4E8C}" dt="2021-07-01T12:07:10.219" v="126" actId="20577"/>
          <ac:spMkLst>
            <pc:docMk/>
            <pc:sldMk cId="2925091645" sldId="2076136308"/>
            <ac:spMk id="3" creationId="{CBDC9C38-872E-4048-96FE-C321FEF21EC1}"/>
          </ac:spMkLst>
        </pc:spChg>
        <pc:spChg chg="add del mod">
          <ac:chgData name="Mikael Svenson" userId="965d4e6a-fd22-4d0b-8bb9-2315d7bb356c" providerId="ADAL" clId="{9235E540-23AF-4408-8A1A-F399210F4E8C}" dt="2021-07-01T12:06:12.797" v="12" actId="767"/>
          <ac:spMkLst>
            <pc:docMk/>
            <pc:sldMk cId="2925091645" sldId="2076136308"/>
            <ac:spMk id="5" creationId="{C9D2272D-EA62-4A54-A8D4-F8AB38E21ACB}"/>
          </ac:spMkLst>
        </pc:spChg>
        <pc:spChg chg="del">
          <ac:chgData name="Mikael Svenson" userId="965d4e6a-fd22-4d0b-8bb9-2315d7bb356c" providerId="ADAL" clId="{9235E540-23AF-4408-8A1A-F399210F4E8C}" dt="2021-07-01T12:05:33.556" v="0" actId="478"/>
          <ac:spMkLst>
            <pc:docMk/>
            <pc:sldMk cId="2925091645" sldId="2076136308"/>
            <ac:spMk id="20" creationId="{EB9024E1-3D6F-48EC-BF62-C078F630DC9A}"/>
          </ac:spMkLst>
        </pc:spChg>
        <pc:picChg chg="mod">
          <ac:chgData name="Mikael Svenson" userId="965d4e6a-fd22-4d0b-8bb9-2315d7bb356c" providerId="ADAL" clId="{9235E540-23AF-4408-8A1A-F399210F4E8C}" dt="2021-07-01T12:05:38.759" v="1" actId="1076"/>
          <ac:picMkLst>
            <pc:docMk/>
            <pc:sldMk cId="2925091645" sldId="2076136308"/>
            <ac:picMk id="4" creationId="{F5409098-B4AE-4FFF-8F49-123DBB19AAF0}"/>
          </ac:picMkLst>
        </pc:picChg>
      </pc:sldChg>
    </pc:docChg>
  </pc:docChgLst>
  <pc:docChgLst>
    <pc:chgData name="Julie Turner" userId="S::julie.turner_sympraxisconsulting.com#ext#@microsoft.onmicrosoft.com::51f00042-4c48-4111-9ee4-670ef2fc7d0e" providerId="AD" clId="Web-{3EB135C3-F887-466B-99DE-DFD945E448A8}"/>
    <pc:docChg chg="modSld">
      <pc:chgData name="Julie Turner" userId="S::julie.turner_sympraxisconsulting.com#ext#@microsoft.onmicrosoft.com::51f00042-4c48-4111-9ee4-670ef2fc7d0e" providerId="AD" clId="Web-{3EB135C3-F887-466B-99DE-DFD945E448A8}" dt="2021-07-13T21:14:41.775" v="14" actId="20577"/>
      <pc:docMkLst>
        <pc:docMk/>
      </pc:docMkLst>
      <pc:sldChg chg="modSp">
        <pc:chgData name="Julie Turner" userId="S::julie.turner_sympraxisconsulting.com#ext#@microsoft.onmicrosoft.com::51f00042-4c48-4111-9ee4-670ef2fc7d0e" providerId="AD" clId="Web-{3EB135C3-F887-466B-99DE-DFD945E448A8}" dt="2021-07-13T21:14:41.775" v="14" actId="20577"/>
        <pc:sldMkLst>
          <pc:docMk/>
          <pc:sldMk cId="2877399898" sldId="1623"/>
        </pc:sldMkLst>
        <pc:spChg chg="mod">
          <ac:chgData name="Julie Turner" userId="S::julie.turner_sympraxisconsulting.com#ext#@microsoft.onmicrosoft.com::51f00042-4c48-4111-9ee4-670ef2fc7d0e" providerId="AD" clId="Web-{3EB135C3-F887-466B-99DE-DFD945E448A8}" dt="2021-07-13T21:14:41.775" v="14" actId="20577"/>
          <ac:spMkLst>
            <pc:docMk/>
            <pc:sldMk cId="2877399898" sldId="1623"/>
            <ac:spMk id="3" creationId="{CBDC9C38-872E-4048-96FE-C321FEF21EC1}"/>
          </ac:spMkLst>
        </pc:spChg>
      </pc:sldChg>
    </pc:docChg>
  </pc:docChgLst>
  <pc:docChgLst>
    <pc:chgData name="David Warner" userId="S::david_dwarnerii.com#ext#@microsoft.onmicrosoft.com::acafcf14-4098-4a83-9425-e73571277a06" providerId="AD" clId="Web-{5FDE63C8-1135-4D02-B4DC-A0A4D7F0F6FC}"/>
    <pc:docChg chg="modSld">
      <pc:chgData name="David Warner" userId="S::david_dwarnerii.com#ext#@microsoft.onmicrosoft.com::acafcf14-4098-4a83-9425-e73571277a06" providerId="AD" clId="Web-{5FDE63C8-1135-4D02-B4DC-A0A4D7F0F6FC}" dt="2021-10-25T01:03:30.187" v="10"/>
      <pc:docMkLst>
        <pc:docMk/>
      </pc:docMkLst>
      <pc:sldChg chg="addSp delSp modSp">
        <pc:chgData name="David Warner" userId="S::david_dwarnerii.com#ext#@microsoft.onmicrosoft.com::acafcf14-4098-4a83-9425-e73571277a06" providerId="AD" clId="Web-{5FDE63C8-1135-4D02-B4DC-A0A4D7F0F6FC}" dt="2021-10-25T01:03:30.187" v="10"/>
        <pc:sldMkLst>
          <pc:docMk/>
          <pc:sldMk cId="1812315545" sldId="2134805597"/>
        </pc:sldMkLst>
        <pc:spChg chg="mod">
          <ac:chgData name="David Warner" userId="S::david_dwarnerii.com#ext#@microsoft.onmicrosoft.com::acafcf14-4098-4a83-9425-e73571277a06" providerId="AD" clId="Web-{5FDE63C8-1135-4D02-B4DC-A0A4D7F0F6FC}" dt="2021-10-25T01:02:46.981" v="4" actId="20577"/>
          <ac:spMkLst>
            <pc:docMk/>
            <pc:sldMk cId="1812315545" sldId="2134805597"/>
            <ac:spMk id="10" creationId="{16E1CB8C-122B-4C5A-8724-D74AEC2B5DEC}"/>
          </ac:spMkLst>
        </pc:spChg>
        <pc:picChg chg="add mod modCrop">
          <ac:chgData name="David Warner" userId="S::david_dwarnerii.com#ext#@microsoft.onmicrosoft.com::acafcf14-4098-4a83-9425-e73571277a06" providerId="AD" clId="Web-{5FDE63C8-1135-4D02-B4DC-A0A4D7F0F6FC}" dt="2021-10-25T01:03:30.187" v="10"/>
          <ac:picMkLst>
            <pc:docMk/>
            <pc:sldMk cId="1812315545" sldId="2134805597"/>
            <ac:picMk id="2" creationId="{1400528B-9E3B-48A2-94B8-3A8E9DC75271}"/>
          </ac:picMkLst>
        </pc:picChg>
        <pc:picChg chg="del">
          <ac:chgData name="David Warner" userId="S::david_dwarnerii.com#ext#@microsoft.onmicrosoft.com::acafcf14-4098-4a83-9425-e73571277a06" providerId="AD" clId="Web-{5FDE63C8-1135-4D02-B4DC-A0A4D7F0F6FC}" dt="2021-10-25T01:03:11.405" v="5"/>
          <ac:picMkLst>
            <pc:docMk/>
            <pc:sldMk cId="1812315545" sldId="2134805597"/>
            <ac:picMk id="3" creationId="{7FA629F4-CC84-471C-983E-47DF88A6B63D}"/>
          </ac:picMkLst>
        </pc:picChg>
      </pc:sldChg>
    </pc:docChg>
  </pc:docChgLst>
  <pc:docChgLst>
    <pc:chgData name="Hugo Bernier" userId="S::hugoabernier_live.ca#ext#@microsoft.onmicrosoft.com::f426aa56-ae13-42b9-a3d7-de947881cd11" providerId="AD" clId="Web-{DFF10387-FF9F-537B-5B03-FBB31FEEF7CE}"/>
    <pc:docChg chg="modSld">
      <pc:chgData name="Hugo Bernier" userId="S::hugoabernier_live.ca#ext#@microsoft.onmicrosoft.com::f426aa56-ae13-42b9-a3d7-de947881cd11" providerId="AD" clId="Web-{DFF10387-FF9F-537B-5B03-FBB31FEEF7CE}" dt="2021-02-11T04:42:21.625" v="2"/>
      <pc:docMkLst>
        <pc:docMk/>
      </pc:docMkLst>
      <pc:sldChg chg="delSp">
        <pc:chgData name="Hugo Bernier" userId="S::hugoabernier_live.ca#ext#@microsoft.onmicrosoft.com::f426aa56-ae13-42b9-a3d7-de947881cd11" providerId="AD" clId="Web-{DFF10387-FF9F-537B-5B03-FBB31FEEF7CE}" dt="2021-02-11T04:42:21.625" v="2"/>
        <pc:sldMkLst>
          <pc:docMk/>
          <pc:sldMk cId="1154834655" sldId="2076136390"/>
        </pc:sldMkLst>
        <pc:spChg chg="del">
          <ac:chgData name="Hugo Bernier" userId="S::hugoabernier_live.ca#ext#@microsoft.onmicrosoft.com::f426aa56-ae13-42b9-a3d7-de947881cd11" providerId="AD" clId="Web-{DFF10387-FF9F-537B-5B03-FBB31FEEF7CE}" dt="2021-02-11T04:42:08.265" v="0"/>
          <ac:spMkLst>
            <pc:docMk/>
            <pc:sldMk cId="1154834655" sldId="2076136390"/>
            <ac:spMk id="20" creationId="{BDF0D638-72CA-4649-B0F0-C583692A2DD6}"/>
          </ac:spMkLst>
        </pc:spChg>
        <pc:picChg chg="del">
          <ac:chgData name="Hugo Bernier" userId="S::hugoabernier_live.ca#ext#@microsoft.onmicrosoft.com::f426aa56-ae13-42b9-a3d7-de947881cd11" providerId="AD" clId="Web-{DFF10387-FF9F-537B-5B03-FBB31FEEF7CE}" dt="2021-02-11T04:42:19.672" v="1"/>
          <ac:picMkLst>
            <pc:docMk/>
            <pc:sldMk cId="1154834655" sldId="2076136390"/>
            <ac:picMk id="4" creationId="{2FA8F2F7-A6F3-47CE-99A9-3C4360BF3A28}"/>
          </ac:picMkLst>
        </pc:picChg>
        <pc:picChg chg="del">
          <ac:chgData name="Hugo Bernier" userId="S::hugoabernier_live.ca#ext#@microsoft.onmicrosoft.com::f426aa56-ae13-42b9-a3d7-de947881cd11" providerId="AD" clId="Web-{DFF10387-FF9F-537B-5B03-FBB31FEEF7CE}" dt="2021-02-11T04:42:21.625" v="2"/>
          <ac:picMkLst>
            <pc:docMk/>
            <pc:sldMk cId="1154834655" sldId="2076136390"/>
            <ac:picMk id="19" creationId="{CA7DAA47-0A58-434D-B908-88ECAA8FA890}"/>
          </ac:picMkLst>
        </pc:picChg>
      </pc:sldChg>
    </pc:docChg>
  </pc:docChgLst>
  <pc:docChgLst>
    <pc:chgData name="Alex Terentiev" userId="S::at_sharepointalist.com#ext#@microsoft.onmicrosoft.com::81fec025-7b20-4143-87df-5a8bc15ed689" providerId="AD" clId="Web-{E78CF676-6E42-4A4E-A4A2-099E98DAEE4A}"/>
    <pc:docChg chg="modSld">
      <pc:chgData name="Alex Terentiev" userId="S::at_sharepointalist.com#ext#@microsoft.onmicrosoft.com::81fec025-7b20-4143-87df-5a8bc15ed689" providerId="AD" clId="Web-{E78CF676-6E42-4A4E-A4A2-099E98DAEE4A}" dt="2021-01-25T18:15:00.201" v="0"/>
      <pc:docMkLst>
        <pc:docMk/>
      </pc:docMkLst>
      <pc:sldChg chg="delSp">
        <pc:chgData name="Alex Terentiev" userId="S::at_sharepointalist.com#ext#@microsoft.onmicrosoft.com::81fec025-7b20-4143-87df-5a8bc15ed689" providerId="AD" clId="Web-{E78CF676-6E42-4A4E-A4A2-099E98DAEE4A}" dt="2021-01-25T18:15:00.201" v="0"/>
        <pc:sldMkLst>
          <pc:docMk/>
          <pc:sldMk cId="4037611923" sldId="3334"/>
        </pc:sldMkLst>
        <pc:spChg chg="del">
          <ac:chgData name="Alex Terentiev" userId="S::at_sharepointalist.com#ext#@microsoft.onmicrosoft.com::81fec025-7b20-4143-87df-5a8bc15ed689" providerId="AD" clId="Web-{E78CF676-6E42-4A4E-A4A2-099E98DAEE4A}" dt="2021-01-25T18:15:00.201" v="0"/>
          <ac:spMkLst>
            <pc:docMk/>
            <pc:sldMk cId="4037611923" sldId="3334"/>
            <ac:spMk id="4" creationId="{3812DCA9-B082-42B9-A928-23161CF25A98}"/>
          </ac:spMkLst>
        </pc:spChg>
      </pc:sldChg>
    </pc:docChg>
  </pc:docChgLst>
  <pc:docChgLst>
    <pc:chgData name="Mikael Svenson" userId="S::misvenso@microsoft.com::965d4e6a-fd22-4d0b-8bb9-2315d7bb356c" providerId="AD" clId="Web-{E147B29F-004B-0000-D175-015A1C14F2DC}"/>
    <pc:docChg chg="modSld">
      <pc:chgData name="Mikael Svenson" userId="S::misvenso@microsoft.com::965d4e6a-fd22-4d0b-8bb9-2315d7bb356c" providerId="AD" clId="Web-{E147B29F-004B-0000-D175-015A1C14F2DC}" dt="2021-03-08T14:52:42.822" v="54" actId="20577"/>
      <pc:docMkLst>
        <pc:docMk/>
      </pc:docMkLst>
      <pc:sldChg chg="delSp modSp">
        <pc:chgData name="Mikael Svenson" userId="S::misvenso@microsoft.com::965d4e6a-fd22-4d0b-8bb9-2315d7bb356c" providerId="AD" clId="Web-{E147B29F-004B-0000-D175-015A1C14F2DC}" dt="2021-03-08T14:52:42.822" v="54" actId="20577"/>
        <pc:sldMkLst>
          <pc:docMk/>
          <pc:sldMk cId="2925091645" sldId="2076136308"/>
        </pc:sldMkLst>
        <pc:spChg chg="mod">
          <ac:chgData name="Mikael Svenson" userId="S::misvenso@microsoft.com::965d4e6a-fd22-4d0b-8bb9-2315d7bb356c" providerId="AD" clId="Web-{E147B29F-004B-0000-D175-015A1C14F2DC}" dt="2021-03-08T14:52:42.822" v="54" actId="20577"/>
          <ac:spMkLst>
            <pc:docMk/>
            <pc:sldMk cId="2925091645" sldId="2076136308"/>
            <ac:spMk id="3" creationId="{CBDC9C38-872E-4048-96FE-C321FEF21EC1}"/>
          </ac:spMkLst>
        </pc:spChg>
        <pc:spChg chg="del">
          <ac:chgData name="Mikael Svenson" userId="S::misvenso@microsoft.com::965d4e6a-fd22-4d0b-8bb9-2315d7bb356c" providerId="AD" clId="Web-{E147B29F-004B-0000-D175-015A1C14F2DC}" dt="2021-03-08T14:51:32.789" v="0"/>
          <ac:spMkLst>
            <pc:docMk/>
            <pc:sldMk cId="2925091645" sldId="2076136308"/>
            <ac:spMk id="5" creationId="{1CE67D3D-5833-4C1E-BA66-88D9A8B3CF76}"/>
          </ac:spMkLst>
        </pc:spChg>
      </pc:sldChg>
    </pc:docChg>
  </pc:docChgLst>
  <pc:docChgLst>
    <pc:chgData clId="Web-{B52324D1-A005-4617-BC5F-178C2CAF4A2B}"/>
    <pc:docChg chg="">
      <pc:chgData name="" userId="" providerId="" clId="Web-{B52324D1-A005-4617-BC5F-178C2CAF4A2B}" dt="2022-03-21T14:34:00.370" v="0"/>
      <pc:docMkLst>
        <pc:docMk/>
      </pc:docMkLst>
      <pc:sldChg chg="modCm">
        <pc:chgData name="" userId="" providerId="" clId="Web-{B52324D1-A005-4617-BC5F-178C2CAF4A2B}" dt="2022-03-21T14:34:00.370" v="0"/>
        <pc:sldMkLst>
          <pc:docMk/>
          <pc:sldMk cId="709137924" sldId="264"/>
        </pc:sldMkLst>
      </pc:sldChg>
    </pc:docChg>
  </pc:docChgLst>
  <pc:docChgLst>
    <pc:chgData name="Brian Jackett" userId="e2c557f4-fffa-4012-a1e1-e15087bfdbac" providerId="ADAL" clId="{A3D7224D-CD8D-4BD5-8C08-ED9B93D04812}"/>
    <pc:docChg chg="custSel modSld">
      <pc:chgData name="Brian Jackett" userId="e2c557f4-fffa-4012-a1e1-e15087bfdbac" providerId="ADAL" clId="{A3D7224D-CD8D-4BD5-8C08-ED9B93D04812}" dt="2021-12-14T11:18:30.711" v="18" actId="1076"/>
      <pc:docMkLst>
        <pc:docMk/>
      </pc:docMkLst>
      <pc:sldChg chg="modSp">
        <pc:chgData name="Brian Jackett" userId="e2c557f4-fffa-4012-a1e1-e15087bfdbac" providerId="ADAL" clId="{A3D7224D-CD8D-4BD5-8C08-ED9B93D04812}" dt="2021-12-10T19:26:12.813" v="2" actId="20577"/>
        <pc:sldMkLst>
          <pc:docMk/>
          <pc:sldMk cId="287163252" sldId="1567"/>
        </pc:sldMkLst>
        <pc:spChg chg="mod">
          <ac:chgData name="Brian Jackett" userId="e2c557f4-fffa-4012-a1e1-e15087bfdbac" providerId="ADAL" clId="{A3D7224D-CD8D-4BD5-8C08-ED9B93D04812}" dt="2021-12-10T19:26:12.813" v="2" actId="20577"/>
          <ac:spMkLst>
            <pc:docMk/>
            <pc:sldMk cId="287163252" sldId="1567"/>
            <ac:spMk id="5" creationId="{9B6ECC88-D921-48D6-BA85-F52F354F9C35}"/>
          </ac:spMkLst>
        </pc:spChg>
      </pc:sldChg>
      <pc:sldChg chg="addSp delSp modSp mod">
        <pc:chgData name="Brian Jackett" userId="e2c557f4-fffa-4012-a1e1-e15087bfdbac" providerId="ADAL" clId="{A3D7224D-CD8D-4BD5-8C08-ED9B93D04812}" dt="2021-12-14T11:18:30.711" v="18" actId="1076"/>
        <pc:sldMkLst>
          <pc:docMk/>
          <pc:sldMk cId="4046856784" sldId="2134805599"/>
        </pc:sldMkLst>
        <pc:spChg chg="del ord">
          <ac:chgData name="Brian Jackett" userId="e2c557f4-fffa-4012-a1e1-e15087bfdbac" providerId="ADAL" clId="{A3D7224D-CD8D-4BD5-8C08-ED9B93D04812}" dt="2021-12-14T11:18:14.751" v="14" actId="478"/>
          <ac:spMkLst>
            <pc:docMk/>
            <pc:sldMk cId="4046856784" sldId="2134805599"/>
            <ac:spMk id="2" creationId="{4A038C55-4C11-4956-AF87-AFA5251FADD1}"/>
          </ac:spMkLst>
        </pc:spChg>
        <pc:picChg chg="add del mod">
          <ac:chgData name="Brian Jackett" userId="e2c557f4-fffa-4012-a1e1-e15087bfdbac" providerId="ADAL" clId="{A3D7224D-CD8D-4BD5-8C08-ED9B93D04812}" dt="2021-12-14T11:12:52.162" v="7" actId="478"/>
          <ac:picMkLst>
            <pc:docMk/>
            <pc:sldMk cId="4046856784" sldId="2134805599"/>
            <ac:picMk id="4" creationId="{A36FD18C-AAE7-4134-BB0E-776DB877CBCF}"/>
          </ac:picMkLst>
        </pc:picChg>
        <pc:picChg chg="add mod">
          <ac:chgData name="Brian Jackett" userId="e2c557f4-fffa-4012-a1e1-e15087bfdbac" providerId="ADAL" clId="{A3D7224D-CD8D-4BD5-8C08-ED9B93D04812}" dt="2021-12-14T11:18:26.952" v="17" actId="14100"/>
          <ac:picMkLst>
            <pc:docMk/>
            <pc:sldMk cId="4046856784" sldId="2134805599"/>
            <ac:picMk id="5" creationId="{6FB157B0-3210-447A-B43D-E8E2C727BBA5}"/>
          </ac:picMkLst>
        </pc:picChg>
        <pc:picChg chg="add mod">
          <ac:chgData name="Brian Jackett" userId="e2c557f4-fffa-4012-a1e1-e15087bfdbac" providerId="ADAL" clId="{A3D7224D-CD8D-4BD5-8C08-ED9B93D04812}" dt="2021-12-14T11:18:30.711" v="18" actId="1076"/>
          <ac:picMkLst>
            <pc:docMk/>
            <pc:sldMk cId="4046856784" sldId="2134805599"/>
            <ac:picMk id="7" creationId="{93001DF5-9087-4B0A-996D-1A937CAEC3C6}"/>
          </ac:picMkLst>
        </pc:picChg>
      </pc:sldChg>
    </pc:docChg>
  </pc:docChgLst>
  <pc:docChgLst>
    <pc:chgData name="Brian Jackett" userId="S::brianja@microsoft.com::e2c557f4-fffa-4012-a1e1-e15087bfdbac" providerId="AD" clId="Web-{77DF2BE8-05DA-3E90-E458-D571273C1FC0}"/>
    <pc:docChg chg="modSld">
      <pc:chgData name="Brian Jackett" userId="S::brianja@microsoft.com::e2c557f4-fffa-4012-a1e1-e15087bfdbac" providerId="AD" clId="Web-{77DF2BE8-05DA-3E90-E458-D571273C1FC0}" dt="2021-07-22T18:10:43.163" v="6" actId="20577"/>
      <pc:docMkLst>
        <pc:docMk/>
      </pc:docMkLst>
      <pc:sldChg chg="modSp">
        <pc:chgData name="Brian Jackett" userId="S::brianja@microsoft.com::e2c557f4-fffa-4012-a1e1-e15087bfdbac" providerId="AD" clId="Web-{77DF2BE8-05DA-3E90-E458-D571273C1FC0}" dt="2021-07-22T18:10:43.163" v="6" actId="20577"/>
        <pc:sldMkLst>
          <pc:docMk/>
          <pc:sldMk cId="2967945684" sldId="277"/>
        </pc:sldMkLst>
        <pc:spChg chg="mod">
          <ac:chgData name="Brian Jackett" userId="S::brianja@microsoft.com::e2c557f4-fffa-4012-a1e1-e15087bfdbac" providerId="AD" clId="Web-{77DF2BE8-05DA-3E90-E458-D571273C1FC0}" dt="2021-07-22T18:10:43.163" v="6" actId="20577"/>
          <ac:spMkLst>
            <pc:docMk/>
            <pc:sldMk cId="2967945684" sldId="277"/>
            <ac:spMk id="4" creationId="{A04E16D6-6682-4068-BF11-BA8E4E8E1BBC}"/>
          </ac:spMkLst>
        </pc:spChg>
      </pc:sldChg>
      <pc:sldChg chg="modSp">
        <pc:chgData name="Brian Jackett" userId="S::brianja@microsoft.com::e2c557f4-fffa-4012-a1e1-e15087bfdbac" providerId="AD" clId="Web-{77DF2BE8-05DA-3E90-E458-D571273C1FC0}" dt="2021-07-22T18:10:23.365" v="4" actId="20577"/>
        <pc:sldMkLst>
          <pc:docMk/>
          <pc:sldMk cId="287163252" sldId="1567"/>
        </pc:sldMkLst>
        <pc:spChg chg="mod">
          <ac:chgData name="Brian Jackett" userId="S::brianja@microsoft.com::e2c557f4-fffa-4012-a1e1-e15087bfdbac" providerId="AD" clId="Web-{77DF2BE8-05DA-3E90-E458-D571273C1FC0}" dt="2021-07-22T18:10:23.365" v="4" actId="20577"/>
          <ac:spMkLst>
            <pc:docMk/>
            <pc:sldMk cId="287163252" sldId="1567"/>
            <ac:spMk id="8" creationId="{00000000-0000-0000-0000-000000000000}"/>
          </ac:spMkLst>
        </pc:spChg>
      </pc:sldChg>
    </pc:docChg>
  </pc:docChgLst>
  <pc:docChgLst>
    <pc:chgData name="David Warner" userId="S::david_dwarnerii.com#ext#@microsoft.onmicrosoft.com::acafcf14-4098-4a83-9425-e73571277a06" providerId="AD" clId="Web-{FAE22F64-F1E0-4271-A99E-B931AB2C4760}"/>
    <pc:docChg chg="modSld">
      <pc:chgData name="David Warner" userId="S::david_dwarnerii.com#ext#@microsoft.onmicrosoft.com::acafcf14-4098-4a83-9425-e73571277a06" providerId="AD" clId="Web-{FAE22F64-F1E0-4271-A99E-B931AB2C4760}" dt="2021-06-14T13:25:25.597" v="32" actId="20577"/>
      <pc:docMkLst>
        <pc:docMk/>
      </pc:docMkLst>
      <pc:sldChg chg="addSp delSp modSp">
        <pc:chgData name="David Warner" userId="S::david_dwarnerii.com#ext#@microsoft.onmicrosoft.com::acafcf14-4098-4a83-9425-e73571277a06" providerId="AD" clId="Web-{FAE22F64-F1E0-4271-A99E-B931AB2C4760}" dt="2021-06-14T13:25:25.597" v="32" actId="20577"/>
        <pc:sldMkLst>
          <pc:docMk/>
          <pc:sldMk cId="357588276" sldId="2076136388"/>
        </pc:sldMkLst>
        <pc:spChg chg="del">
          <ac:chgData name="David Warner" userId="S::david_dwarnerii.com#ext#@microsoft.onmicrosoft.com::acafcf14-4098-4a83-9425-e73571277a06" providerId="AD" clId="Web-{FAE22F64-F1E0-4271-A99E-B931AB2C4760}" dt="2021-06-14T13:25:08.534" v="5"/>
          <ac:spMkLst>
            <pc:docMk/>
            <pc:sldMk cId="357588276" sldId="2076136388"/>
            <ac:spMk id="9" creationId="{E00A4A7B-76F5-4DD2-BDB4-53AB1B34275B}"/>
          </ac:spMkLst>
        </pc:spChg>
        <pc:spChg chg="del">
          <ac:chgData name="David Warner" userId="S::david_dwarnerii.com#ext#@microsoft.onmicrosoft.com::acafcf14-4098-4a83-9425-e73571277a06" providerId="AD" clId="Web-{FAE22F64-F1E0-4271-A99E-B931AB2C4760}" dt="2021-06-14T13:25:10.175" v="6"/>
          <ac:spMkLst>
            <pc:docMk/>
            <pc:sldMk cId="357588276" sldId="2076136388"/>
            <ac:spMk id="10" creationId="{428522A5-E75F-40EA-865C-45BA98C91F76}"/>
          </ac:spMkLst>
        </pc:spChg>
        <pc:spChg chg="add">
          <ac:chgData name="David Warner" userId="S::david_dwarnerii.com#ext#@microsoft.onmicrosoft.com::acafcf14-4098-4a83-9425-e73571277a06" providerId="AD" clId="Web-{FAE22F64-F1E0-4271-A99E-B931AB2C4760}" dt="2021-06-14T13:25:11.238" v="7"/>
          <ac:spMkLst>
            <pc:docMk/>
            <pc:sldMk cId="357588276" sldId="2076136388"/>
            <ac:spMk id="11" creationId="{03477876-6F7B-42BA-8034-F00C6D4D0825}"/>
          </ac:spMkLst>
        </pc:spChg>
        <pc:spChg chg="add mod">
          <ac:chgData name="David Warner" userId="S::david_dwarnerii.com#ext#@microsoft.onmicrosoft.com::acafcf14-4098-4a83-9425-e73571277a06" providerId="AD" clId="Web-{FAE22F64-F1E0-4271-A99E-B931AB2C4760}" dt="2021-06-14T13:25:25.597" v="32" actId="20577"/>
          <ac:spMkLst>
            <pc:docMk/>
            <pc:sldMk cId="357588276" sldId="2076136388"/>
            <ac:spMk id="12" creationId="{58BAD4F2-FCCB-46F6-A78E-93E8E8A16346}"/>
          </ac:spMkLst>
        </pc:spChg>
        <pc:picChg chg="add mod">
          <ac:chgData name="David Warner" userId="S::david_dwarnerii.com#ext#@microsoft.onmicrosoft.com::acafcf14-4098-4a83-9425-e73571277a06" providerId="AD" clId="Web-{FAE22F64-F1E0-4271-A99E-B931AB2C4760}" dt="2021-06-14T13:24:59.644" v="4" actId="14100"/>
          <ac:picMkLst>
            <pc:docMk/>
            <pc:sldMk cId="357588276" sldId="2076136388"/>
            <ac:picMk id="2" creationId="{5A1D3A02-0FF8-4E92-AB22-46521D6AA127}"/>
          </ac:picMkLst>
        </pc:picChg>
        <pc:picChg chg="del">
          <ac:chgData name="David Warner" userId="S::david_dwarnerii.com#ext#@microsoft.onmicrosoft.com::acafcf14-4098-4a83-9425-e73571277a06" providerId="AD" clId="Web-{FAE22F64-F1E0-4271-A99E-B931AB2C4760}" dt="2021-06-14T13:24:47.518" v="0"/>
          <ac:picMkLst>
            <pc:docMk/>
            <pc:sldMk cId="357588276" sldId="2076136388"/>
            <ac:picMk id="4" creationId="{97D3DC80-93E1-4624-8BA8-D134CAD6BE66}"/>
          </ac:picMkLst>
        </pc:picChg>
      </pc:sldChg>
    </pc:docChg>
  </pc:docChgLst>
  <pc:docChgLst>
    <pc:chgData name="David Warner" userId="S::david_dwarnerii.com#ext#@microsoft.onmicrosoft.com::acafcf14-4098-4a83-9425-e73571277a06" providerId="AD" clId="Web-{EFF4446E-BB3F-4703-8351-DD450847298A}"/>
    <pc:docChg chg="modSld">
      <pc:chgData name="David Warner" userId="S::david_dwarnerii.com#ext#@microsoft.onmicrosoft.com::acafcf14-4098-4a83-9425-e73571277a06" providerId="AD" clId="Web-{EFF4446E-BB3F-4703-8351-DD450847298A}" dt="2021-11-29T14:48:52.475" v="8" actId="1076"/>
      <pc:docMkLst>
        <pc:docMk/>
      </pc:docMkLst>
      <pc:sldChg chg="modSp">
        <pc:chgData name="David Warner" userId="S::david_dwarnerii.com#ext#@microsoft.onmicrosoft.com::acafcf14-4098-4a83-9425-e73571277a06" providerId="AD" clId="Web-{EFF4446E-BB3F-4703-8351-DD450847298A}" dt="2021-11-29T14:48:52.475" v="8" actId="1076"/>
        <pc:sldMkLst>
          <pc:docMk/>
          <pc:sldMk cId="1812315545" sldId="2134805597"/>
        </pc:sldMkLst>
        <pc:spChg chg="mod">
          <ac:chgData name="David Warner" userId="S::david_dwarnerii.com#ext#@microsoft.onmicrosoft.com::acafcf14-4098-4a83-9425-e73571277a06" providerId="AD" clId="Web-{EFF4446E-BB3F-4703-8351-DD450847298A}" dt="2021-11-29T14:48:52.475" v="8" actId="1076"/>
          <ac:spMkLst>
            <pc:docMk/>
            <pc:sldMk cId="1812315545" sldId="2134805597"/>
            <ac:spMk id="2" creationId="{A5976862-6811-4FF7-B747-55C302B2777C}"/>
          </ac:spMkLst>
        </pc:spChg>
      </pc:sldChg>
    </pc:docChg>
  </pc:docChgLst>
  <pc:docChgLst>
    <pc:chgData name="Brian Jackett" userId="e2c557f4-fffa-4012-a1e1-e15087bfdbac" providerId="ADAL" clId="{284A9B0F-CEB4-4B50-AA92-47EE385E1C74}"/>
    <pc:docChg chg="custSel modSld">
      <pc:chgData name="Brian Jackett" userId="e2c557f4-fffa-4012-a1e1-e15087bfdbac" providerId="ADAL" clId="{284A9B0F-CEB4-4B50-AA92-47EE385E1C74}" dt="2022-02-21T23:42:07.121" v="275" actId="1076"/>
      <pc:docMkLst>
        <pc:docMk/>
      </pc:docMkLst>
      <pc:sldChg chg="modSp">
        <pc:chgData name="Brian Jackett" userId="e2c557f4-fffa-4012-a1e1-e15087bfdbac" providerId="ADAL" clId="{284A9B0F-CEB4-4B50-AA92-47EE385E1C74}" dt="2022-02-21T23:33:21.882" v="2" actId="20577"/>
        <pc:sldMkLst>
          <pc:docMk/>
          <pc:sldMk cId="287163252" sldId="1567"/>
        </pc:sldMkLst>
        <pc:spChg chg="mod">
          <ac:chgData name="Brian Jackett" userId="e2c557f4-fffa-4012-a1e1-e15087bfdbac" providerId="ADAL" clId="{284A9B0F-CEB4-4B50-AA92-47EE385E1C74}" dt="2022-02-21T23:33:21.882" v="2" actId="20577"/>
          <ac:spMkLst>
            <pc:docMk/>
            <pc:sldMk cId="287163252" sldId="1567"/>
            <ac:spMk id="5" creationId="{9B6ECC88-D921-48D6-BA85-F52F354F9C35}"/>
          </ac:spMkLst>
        </pc:spChg>
      </pc:sldChg>
      <pc:sldChg chg="addSp delSp modSp mod">
        <pc:chgData name="Brian Jackett" userId="e2c557f4-fffa-4012-a1e1-e15087bfdbac" providerId="ADAL" clId="{284A9B0F-CEB4-4B50-AA92-47EE385E1C74}" dt="2022-02-21T23:42:07.121" v="275" actId="1076"/>
        <pc:sldMkLst>
          <pc:docMk/>
          <pc:sldMk cId="10702720" sldId="2079"/>
        </pc:sldMkLst>
        <pc:spChg chg="add mod">
          <ac:chgData name="Brian Jackett" userId="e2c557f4-fffa-4012-a1e1-e15087bfdbac" providerId="ADAL" clId="{284A9B0F-CEB4-4B50-AA92-47EE385E1C74}" dt="2022-02-21T23:35:01.239" v="26" actId="14100"/>
          <ac:spMkLst>
            <pc:docMk/>
            <pc:sldMk cId="10702720" sldId="2079"/>
            <ac:spMk id="2" creationId="{AFD08556-9E30-4611-AD16-04E2B0052663}"/>
          </ac:spMkLst>
        </pc:spChg>
        <pc:spChg chg="mod">
          <ac:chgData name="Brian Jackett" userId="e2c557f4-fffa-4012-a1e1-e15087bfdbac" providerId="ADAL" clId="{284A9B0F-CEB4-4B50-AA92-47EE385E1C74}" dt="2022-02-21T23:36:24.592" v="226" actId="20577"/>
          <ac:spMkLst>
            <pc:docMk/>
            <pc:sldMk cId="10702720" sldId="2079"/>
            <ac:spMk id="8" creationId="{00000000-0000-0000-0000-000000000000}"/>
          </ac:spMkLst>
        </pc:spChg>
        <pc:picChg chg="add mod">
          <ac:chgData name="Brian Jackett" userId="e2c557f4-fffa-4012-a1e1-e15087bfdbac" providerId="ADAL" clId="{284A9B0F-CEB4-4B50-AA92-47EE385E1C74}" dt="2022-02-21T23:39:06.936" v="240" actId="1076"/>
          <ac:picMkLst>
            <pc:docMk/>
            <pc:sldMk cId="10702720" sldId="2079"/>
            <ac:picMk id="6" creationId="{B55FB63F-6328-4215-9F16-2CE11F82DCF3}"/>
          </ac:picMkLst>
        </pc:picChg>
        <pc:picChg chg="del">
          <ac:chgData name="Brian Jackett" userId="e2c557f4-fffa-4012-a1e1-e15087bfdbac" providerId="ADAL" clId="{284A9B0F-CEB4-4B50-AA92-47EE385E1C74}" dt="2022-02-21T23:34:06.962" v="11" actId="478"/>
          <ac:picMkLst>
            <pc:docMk/>
            <pc:sldMk cId="10702720" sldId="2079"/>
            <ac:picMk id="9" creationId="{03D25AE4-82A4-4077-8551-E9675E12D022}"/>
          </ac:picMkLst>
        </pc:picChg>
        <pc:picChg chg="add mod">
          <ac:chgData name="Brian Jackett" userId="e2c557f4-fffa-4012-a1e1-e15087bfdbac" providerId="ADAL" clId="{284A9B0F-CEB4-4B50-AA92-47EE385E1C74}" dt="2022-02-21T23:39:55.867" v="265" actId="1076"/>
          <ac:picMkLst>
            <pc:docMk/>
            <pc:sldMk cId="10702720" sldId="2079"/>
            <ac:picMk id="12" creationId="{07EAC4AA-F81B-4A5D-80F7-2753860C8E38}"/>
          </ac:picMkLst>
        </pc:picChg>
        <pc:picChg chg="del">
          <ac:chgData name="Brian Jackett" userId="e2c557f4-fffa-4012-a1e1-e15087bfdbac" providerId="ADAL" clId="{284A9B0F-CEB4-4B50-AA92-47EE385E1C74}" dt="2022-02-21T23:34:06.962" v="11" actId="478"/>
          <ac:picMkLst>
            <pc:docMk/>
            <pc:sldMk cId="10702720" sldId="2079"/>
            <ac:picMk id="13" creationId="{FB711AFF-8242-495E-8B2D-598263361FEE}"/>
          </ac:picMkLst>
        </pc:picChg>
        <pc:picChg chg="add mod">
          <ac:chgData name="Brian Jackett" userId="e2c557f4-fffa-4012-a1e1-e15087bfdbac" providerId="ADAL" clId="{284A9B0F-CEB4-4B50-AA92-47EE385E1C74}" dt="2022-02-21T23:42:07.121" v="275" actId="1076"/>
          <ac:picMkLst>
            <pc:docMk/>
            <pc:sldMk cId="10702720" sldId="2079"/>
            <ac:picMk id="15" creationId="{868AE693-A79F-4DB3-9856-E6FFC28B49E3}"/>
          </ac:picMkLst>
        </pc:picChg>
        <pc:picChg chg="mod">
          <ac:chgData name="Brian Jackett" userId="e2c557f4-fffa-4012-a1e1-e15087bfdbac" providerId="ADAL" clId="{284A9B0F-CEB4-4B50-AA92-47EE385E1C74}" dt="2022-02-21T23:39:08.099" v="241" actId="1076"/>
          <ac:picMkLst>
            <pc:docMk/>
            <pc:sldMk cId="10702720" sldId="2079"/>
            <ac:picMk id="2052" creationId="{11CF9187-81B4-4186-B976-5D6E9E571406}"/>
          </ac:picMkLst>
        </pc:picChg>
      </pc:sldChg>
      <pc:sldChg chg="delSp modSp mod">
        <pc:chgData name="Brian Jackett" userId="e2c557f4-fffa-4012-a1e1-e15087bfdbac" providerId="ADAL" clId="{284A9B0F-CEB4-4B50-AA92-47EE385E1C74}" dt="2022-02-21T23:34:02.004" v="9" actId="1076"/>
        <pc:sldMkLst>
          <pc:docMk/>
          <pc:sldMk cId="4046856784" sldId="2134805599"/>
        </pc:sldMkLst>
        <pc:spChg chg="mod">
          <ac:chgData name="Brian Jackett" userId="e2c557f4-fffa-4012-a1e1-e15087bfdbac" providerId="ADAL" clId="{284A9B0F-CEB4-4B50-AA92-47EE385E1C74}" dt="2022-02-21T23:34:02.004" v="9" actId="1076"/>
          <ac:spMkLst>
            <pc:docMk/>
            <pc:sldMk cId="4046856784" sldId="2134805599"/>
            <ac:spMk id="2" creationId="{32C3A7C7-B46B-4265-ADC8-D755A0460965}"/>
          </ac:spMkLst>
        </pc:spChg>
        <pc:picChg chg="del">
          <ac:chgData name="Brian Jackett" userId="e2c557f4-fffa-4012-a1e1-e15087bfdbac" providerId="ADAL" clId="{284A9B0F-CEB4-4B50-AA92-47EE385E1C74}" dt="2022-02-21T23:34:00.289" v="7" actId="478"/>
          <ac:picMkLst>
            <pc:docMk/>
            <pc:sldMk cId="4046856784" sldId="2134805599"/>
            <ac:picMk id="11" creationId="{CFE31D90-AD79-4B9D-860E-4016FBDB064A}"/>
          </ac:picMkLst>
        </pc:picChg>
        <pc:picChg chg="del">
          <ac:chgData name="Brian Jackett" userId="e2c557f4-fffa-4012-a1e1-e15087bfdbac" providerId="ADAL" clId="{284A9B0F-CEB4-4B50-AA92-47EE385E1C74}" dt="2022-02-21T23:34:00.786" v="8" actId="478"/>
          <ac:picMkLst>
            <pc:docMk/>
            <pc:sldMk cId="4046856784" sldId="2134805599"/>
            <ac:picMk id="15" creationId="{7CFD8B2C-F7FE-49DF-BCB5-979294B7396C}"/>
          </ac:picMkLst>
        </pc:picChg>
        <pc:picChg chg="del">
          <ac:chgData name="Brian Jackett" userId="e2c557f4-fffa-4012-a1e1-e15087bfdbac" providerId="ADAL" clId="{284A9B0F-CEB4-4B50-AA92-47EE385E1C74}" dt="2022-02-21T23:33:58.977" v="5" actId="478"/>
          <ac:picMkLst>
            <pc:docMk/>
            <pc:sldMk cId="4046856784" sldId="2134805599"/>
            <ac:picMk id="18" creationId="{5DE4424F-286F-49BF-8926-DE144A7F036A}"/>
          </ac:picMkLst>
        </pc:picChg>
        <pc:picChg chg="del">
          <ac:chgData name="Brian Jackett" userId="e2c557f4-fffa-4012-a1e1-e15087bfdbac" providerId="ADAL" clId="{284A9B0F-CEB4-4B50-AA92-47EE385E1C74}" dt="2022-02-21T23:33:57.617" v="3" actId="478"/>
          <ac:picMkLst>
            <pc:docMk/>
            <pc:sldMk cId="4046856784" sldId="2134805599"/>
            <ac:picMk id="20" creationId="{0AD79D64-6027-4C35-85B9-B40B80BE5BBB}"/>
          </ac:picMkLst>
        </pc:picChg>
        <pc:picChg chg="del">
          <ac:chgData name="Brian Jackett" userId="e2c557f4-fffa-4012-a1e1-e15087bfdbac" providerId="ADAL" clId="{284A9B0F-CEB4-4B50-AA92-47EE385E1C74}" dt="2022-02-21T23:33:58.369" v="4" actId="478"/>
          <ac:picMkLst>
            <pc:docMk/>
            <pc:sldMk cId="4046856784" sldId="2134805599"/>
            <ac:picMk id="22" creationId="{6B04BA95-B3F8-45D6-99BC-0830D5BF7900}"/>
          </ac:picMkLst>
        </pc:picChg>
      </pc:sldChg>
    </pc:docChg>
  </pc:docChgLst>
  <pc:docChgLst>
    <pc:chgData name="Waldemar Mastykarz" userId="S::wmastyka@microsoft.com::8c3ccc08-b2ec-4e63-9b9b-25eb044a606e" providerId="AD" clId="Web-{B18B6631-F9A4-83EC-0816-0F9FA99F61C0}"/>
    <pc:docChg chg="modSld">
      <pc:chgData name="Waldemar Mastykarz" userId="S::wmastyka@microsoft.com::8c3ccc08-b2ec-4e63-9b9b-25eb044a606e" providerId="AD" clId="Web-{B18B6631-F9A4-83EC-0816-0F9FA99F61C0}" dt="2021-05-19T07:47:16.197" v="201" actId="20577"/>
      <pc:docMkLst>
        <pc:docMk/>
      </pc:docMkLst>
      <pc:sldChg chg="delSp modSp">
        <pc:chgData name="Waldemar Mastykarz" userId="S::wmastyka@microsoft.com::8c3ccc08-b2ec-4e63-9b9b-25eb044a606e" providerId="AD" clId="Web-{B18B6631-F9A4-83EC-0816-0F9FA99F61C0}" dt="2021-05-19T07:47:16.197" v="201" actId="20577"/>
        <pc:sldMkLst>
          <pc:docMk/>
          <pc:sldMk cId="2253365439" sldId="1642"/>
        </pc:sldMkLst>
        <pc:spChg chg="mod">
          <ac:chgData name="Waldemar Mastykarz" userId="S::wmastyka@microsoft.com::8c3ccc08-b2ec-4e63-9b9b-25eb044a606e" providerId="AD" clId="Web-{B18B6631-F9A4-83EC-0816-0F9FA99F61C0}" dt="2021-05-19T07:47:16.197" v="201" actId="20577"/>
          <ac:spMkLst>
            <pc:docMk/>
            <pc:sldMk cId="2253365439" sldId="1642"/>
            <ac:spMk id="3" creationId="{CBDC9C38-872E-4048-96FE-C321FEF21EC1}"/>
          </ac:spMkLst>
        </pc:spChg>
        <pc:spChg chg="del">
          <ac:chgData name="Waldemar Mastykarz" userId="S::wmastyka@microsoft.com::8c3ccc08-b2ec-4e63-9b9b-25eb044a606e" providerId="AD" clId="Web-{B18B6631-F9A4-83EC-0816-0F9FA99F61C0}" dt="2021-05-19T07:44:28.421" v="0"/>
          <ac:spMkLst>
            <pc:docMk/>
            <pc:sldMk cId="2253365439" sldId="1642"/>
            <ac:spMk id="4" creationId="{765CE541-38F2-4B12-8F42-834612317E50}"/>
          </ac:spMkLst>
        </pc:spChg>
      </pc:sldChg>
    </pc:docChg>
  </pc:docChgLst>
  <pc:docChgLst>
    <pc:chgData name="Vesa Juvonen" userId="c7243be1-99a3-4752-ab2a-0cf698cf8236" providerId="ADAL" clId="{ED72EB6A-546A-4C42-A02E-26866946D51A}"/>
    <pc:docChg chg="undo custSel modSld">
      <pc:chgData name="Vesa Juvonen" userId="c7243be1-99a3-4752-ab2a-0cf698cf8236" providerId="ADAL" clId="{ED72EB6A-546A-4C42-A02E-26866946D51A}" dt="2021-11-16T16:06:12.224" v="69" actId="20577"/>
      <pc:docMkLst>
        <pc:docMk/>
      </pc:docMkLst>
      <pc:sldChg chg="addSp delSp">
        <pc:chgData name="Vesa Juvonen" userId="c7243be1-99a3-4752-ab2a-0cf698cf8236" providerId="ADAL" clId="{ED72EB6A-546A-4C42-A02E-26866946D51A}" dt="2021-11-15T17:45:25.328" v="6" actId="21"/>
        <pc:sldMkLst>
          <pc:docMk/>
          <pc:sldMk cId="2967945684" sldId="277"/>
        </pc:sldMkLst>
        <pc:picChg chg="add del">
          <ac:chgData name="Vesa Juvonen" userId="c7243be1-99a3-4752-ab2a-0cf698cf8236" providerId="ADAL" clId="{ED72EB6A-546A-4C42-A02E-26866946D51A}" dt="2021-11-15T17:45:25.328" v="6" actId="21"/>
          <ac:picMkLst>
            <pc:docMk/>
            <pc:sldMk cId="2967945684" sldId="277"/>
            <ac:picMk id="1026" creationId="{F0E96FB1-4EF1-4804-8FF6-1BAE26B14291}"/>
          </ac:picMkLst>
        </pc:picChg>
      </pc:sldChg>
      <pc:sldChg chg="modSp mod">
        <pc:chgData name="Vesa Juvonen" userId="c7243be1-99a3-4752-ab2a-0cf698cf8236" providerId="ADAL" clId="{ED72EB6A-546A-4C42-A02E-26866946D51A}" dt="2021-11-16T16:06:04.883" v="60" actId="20577"/>
        <pc:sldMkLst>
          <pc:docMk/>
          <pc:sldMk cId="10702720" sldId="2079"/>
        </pc:sldMkLst>
        <pc:spChg chg="mod">
          <ac:chgData name="Vesa Juvonen" userId="c7243be1-99a3-4752-ab2a-0cf698cf8236" providerId="ADAL" clId="{ED72EB6A-546A-4C42-A02E-26866946D51A}" dt="2021-11-16T16:06:04.883" v="60" actId="20577"/>
          <ac:spMkLst>
            <pc:docMk/>
            <pc:sldMk cId="10702720" sldId="2079"/>
            <ac:spMk id="8" creationId="{00000000-0000-0000-0000-000000000000}"/>
          </ac:spMkLst>
        </pc:spChg>
      </pc:sldChg>
      <pc:sldChg chg="modSp mod">
        <pc:chgData name="Vesa Juvonen" userId="c7243be1-99a3-4752-ab2a-0cf698cf8236" providerId="ADAL" clId="{ED72EB6A-546A-4C42-A02E-26866946D51A}" dt="2021-11-16T16:06:12.224" v="69" actId="20577"/>
        <pc:sldMkLst>
          <pc:docMk/>
          <pc:sldMk cId="778883926" sldId="2076136264"/>
        </pc:sldMkLst>
        <pc:spChg chg="mod">
          <ac:chgData name="Vesa Juvonen" userId="c7243be1-99a3-4752-ab2a-0cf698cf8236" providerId="ADAL" clId="{ED72EB6A-546A-4C42-A02E-26866946D51A}" dt="2021-11-16T16:06:12.224" v="69" actId="20577"/>
          <ac:spMkLst>
            <pc:docMk/>
            <pc:sldMk cId="778883926" sldId="2076136264"/>
            <ac:spMk id="14" creationId="{953584C8-8734-42EA-AD16-6AA2B405D249}"/>
          </ac:spMkLst>
        </pc:spChg>
      </pc:sldChg>
      <pc:sldChg chg="addSp delSp modSp mod delAnim">
        <pc:chgData name="Vesa Juvonen" userId="c7243be1-99a3-4752-ab2a-0cf698cf8236" providerId="ADAL" clId="{ED72EB6A-546A-4C42-A02E-26866946D51A}" dt="2021-11-16T12:48:14.856" v="51" actId="1076"/>
        <pc:sldMkLst>
          <pc:docMk/>
          <pc:sldMk cId="4046856784" sldId="2134805599"/>
        </pc:sldMkLst>
        <pc:spChg chg="del mod">
          <ac:chgData name="Vesa Juvonen" userId="c7243be1-99a3-4752-ab2a-0cf698cf8236" providerId="ADAL" clId="{ED72EB6A-546A-4C42-A02E-26866946D51A}" dt="2021-11-15T17:02:38.086" v="4" actId="478"/>
          <ac:spMkLst>
            <pc:docMk/>
            <pc:sldMk cId="4046856784" sldId="2134805599"/>
            <ac:spMk id="2" creationId="{81A1850E-E0FD-45F7-BB0C-70288295439C}"/>
          </ac:spMkLst>
        </pc:spChg>
        <pc:spChg chg="add del mod">
          <ac:chgData name="Vesa Juvonen" userId="c7243be1-99a3-4752-ab2a-0cf698cf8236" providerId="ADAL" clId="{ED72EB6A-546A-4C42-A02E-26866946D51A}" dt="2021-11-16T12:46:25.533" v="26" actId="478"/>
          <ac:spMkLst>
            <pc:docMk/>
            <pc:sldMk cId="4046856784" sldId="2134805599"/>
            <ac:spMk id="3" creationId="{2F887F29-1CAF-487A-A9E2-275B9DB6533D}"/>
          </ac:spMkLst>
        </pc:spChg>
        <pc:picChg chg="add mod">
          <ac:chgData name="Vesa Juvonen" userId="c7243be1-99a3-4752-ab2a-0cf698cf8236" providerId="ADAL" clId="{ED72EB6A-546A-4C42-A02E-26866946D51A}" dt="2021-11-16T12:48:14.856" v="51" actId="1076"/>
          <ac:picMkLst>
            <pc:docMk/>
            <pc:sldMk cId="4046856784" sldId="2134805599"/>
            <ac:picMk id="4" creationId="{BDCC364E-6CC5-4C42-85A9-FCCD66CE1F12}"/>
          </ac:picMkLst>
        </pc:picChg>
        <pc:picChg chg="add mod">
          <ac:chgData name="Vesa Juvonen" userId="c7243be1-99a3-4752-ab2a-0cf698cf8236" providerId="ADAL" clId="{ED72EB6A-546A-4C42-A02E-26866946D51A}" dt="2021-11-16T12:48:14.856" v="51" actId="1076"/>
          <ac:picMkLst>
            <pc:docMk/>
            <pc:sldMk cId="4046856784" sldId="2134805599"/>
            <ac:picMk id="6" creationId="{EAE0DD9C-7275-417F-ACA7-CB77B881D1C8}"/>
          </ac:picMkLst>
        </pc:picChg>
        <pc:picChg chg="del">
          <ac:chgData name="Vesa Juvonen" userId="c7243be1-99a3-4752-ab2a-0cf698cf8236" providerId="ADAL" clId="{ED72EB6A-546A-4C42-A02E-26866946D51A}" dt="2021-11-15T17:02:30.279" v="0" actId="478"/>
          <ac:picMkLst>
            <pc:docMk/>
            <pc:sldMk cId="4046856784" sldId="2134805599"/>
            <ac:picMk id="6" creationId="{FC897E55-DF44-45EE-8895-C9BD0EC61B74}"/>
          </ac:picMkLst>
        </pc:picChg>
        <pc:picChg chg="del">
          <ac:chgData name="Vesa Juvonen" userId="c7243be1-99a3-4752-ab2a-0cf698cf8236" providerId="ADAL" clId="{ED72EB6A-546A-4C42-A02E-26866946D51A}" dt="2021-11-15T17:02:35.624" v="3" actId="478"/>
          <ac:picMkLst>
            <pc:docMk/>
            <pc:sldMk cId="4046856784" sldId="2134805599"/>
            <ac:picMk id="9" creationId="{13B7F552-8590-4309-86E7-E3204CB922AD}"/>
          </ac:picMkLst>
        </pc:picChg>
        <pc:picChg chg="add mod">
          <ac:chgData name="Vesa Juvonen" userId="c7243be1-99a3-4752-ab2a-0cf698cf8236" providerId="ADAL" clId="{ED72EB6A-546A-4C42-A02E-26866946D51A}" dt="2021-11-16T12:48:14.856" v="51" actId="1076"/>
          <ac:picMkLst>
            <pc:docMk/>
            <pc:sldMk cId="4046856784" sldId="2134805599"/>
            <ac:picMk id="9" creationId="{62BC1E9D-74A2-458E-8534-93D21CE59B2C}"/>
          </ac:picMkLst>
        </pc:picChg>
        <pc:picChg chg="del">
          <ac:chgData name="Vesa Juvonen" userId="c7243be1-99a3-4752-ab2a-0cf698cf8236" providerId="ADAL" clId="{ED72EB6A-546A-4C42-A02E-26866946D51A}" dt="2021-11-15T17:02:31.498" v="1" actId="478"/>
          <ac:picMkLst>
            <pc:docMk/>
            <pc:sldMk cId="4046856784" sldId="2134805599"/>
            <ac:picMk id="11" creationId="{BF933FF9-4F7C-480E-9CE5-BE29428F827F}"/>
          </ac:picMkLst>
        </pc:picChg>
        <pc:picChg chg="del">
          <ac:chgData name="Vesa Juvonen" userId="c7243be1-99a3-4752-ab2a-0cf698cf8236" providerId="ADAL" clId="{ED72EB6A-546A-4C42-A02E-26866946D51A}" dt="2021-11-15T17:02:35.624" v="3" actId="478"/>
          <ac:picMkLst>
            <pc:docMk/>
            <pc:sldMk cId="4046856784" sldId="2134805599"/>
            <ac:picMk id="14" creationId="{9CCC8C8B-74EF-4836-BE0B-D7A7CD634D3F}"/>
          </ac:picMkLst>
        </pc:picChg>
        <pc:picChg chg="del">
          <ac:chgData name="Vesa Juvonen" userId="c7243be1-99a3-4752-ab2a-0cf698cf8236" providerId="ADAL" clId="{ED72EB6A-546A-4C42-A02E-26866946D51A}" dt="2021-11-15T17:02:35.624" v="3" actId="478"/>
          <ac:picMkLst>
            <pc:docMk/>
            <pc:sldMk cId="4046856784" sldId="2134805599"/>
            <ac:picMk id="16" creationId="{C19C5D75-956F-4550-B741-D8FF95E81F73}"/>
          </ac:picMkLst>
        </pc:picChg>
      </pc:sldChg>
    </pc:docChg>
  </pc:docChgLst>
  <pc:docChgLst>
    <pc:chgData name="Vesa Juvonen" userId="c7243be1-99a3-4752-ab2a-0cf698cf8236" providerId="ADAL" clId="{DA928B93-45C7-4F95-B053-51F8A4C79469}"/>
    <pc:docChg chg="undo custSel addSld modSld">
      <pc:chgData name="Vesa Juvonen" userId="c7243be1-99a3-4752-ab2a-0cf698cf8236" providerId="ADAL" clId="{DA928B93-45C7-4F95-B053-51F8A4C79469}" dt="2022-02-08T15:51:35.543" v="552" actId="1076"/>
      <pc:docMkLst>
        <pc:docMk/>
      </pc:docMkLst>
      <pc:sldChg chg="modSp mod">
        <pc:chgData name="Vesa Juvonen" userId="c7243be1-99a3-4752-ab2a-0cf698cf8236" providerId="ADAL" clId="{DA928B93-45C7-4F95-B053-51F8A4C79469}" dt="2022-02-08T15:44:30.295" v="527" actId="1076"/>
        <pc:sldMkLst>
          <pc:docMk/>
          <pc:sldMk cId="1833126344" sldId="257"/>
        </pc:sldMkLst>
        <pc:spChg chg="mod">
          <ac:chgData name="Vesa Juvonen" userId="c7243be1-99a3-4752-ab2a-0cf698cf8236" providerId="ADAL" clId="{DA928B93-45C7-4F95-B053-51F8A4C79469}" dt="2022-02-08T15:44:30.295" v="527" actId="1076"/>
          <ac:spMkLst>
            <pc:docMk/>
            <pc:sldMk cId="1833126344" sldId="257"/>
            <ac:spMk id="13" creationId="{04EBEA20-7D3C-4FF3-B888-CD1841E61443}"/>
          </ac:spMkLst>
        </pc:spChg>
      </pc:sldChg>
      <pc:sldChg chg="modSp">
        <pc:chgData name="Vesa Juvonen" userId="c7243be1-99a3-4752-ab2a-0cf698cf8236" providerId="ADAL" clId="{DA928B93-45C7-4F95-B053-51F8A4C79469}" dt="2022-02-04T18:52:21.772" v="444" actId="20577"/>
        <pc:sldMkLst>
          <pc:docMk/>
          <pc:sldMk cId="287163252" sldId="1567"/>
        </pc:sldMkLst>
        <pc:spChg chg="mod">
          <ac:chgData name="Vesa Juvonen" userId="c7243be1-99a3-4752-ab2a-0cf698cf8236" providerId="ADAL" clId="{DA928B93-45C7-4F95-B053-51F8A4C79469}" dt="2022-02-04T18:52:21.772" v="444" actId="20577"/>
          <ac:spMkLst>
            <pc:docMk/>
            <pc:sldMk cId="287163252" sldId="1567"/>
            <ac:spMk id="5" creationId="{9B6ECC88-D921-48D6-BA85-F52F354F9C35}"/>
          </ac:spMkLst>
        </pc:spChg>
      </pc:sldChg>
      <pc:sldChg chg="addSp delSp modSp mod">
        <pc:chgData name="Vesa Juvonen" userId="c7243be1-99a3-4752-ab2a-0cf698cf8236" providerId="ADAL" clId="{DA928B93-45C7-4F95-B053-51F8A4C79469}" dt="2022-02-07T10:39:37.205" v="483" actId="1076"/>
        <pc:sldMkLst>
          <pc:docMk/>
          <pc:sldMk cId="10702720" sldId="2079"/>
        </pc:sldMkLst>
        <pc:spChg chg="del">
          <ac:chgData name="Vesa Juvonen" userId="c7243be1-99a3-4752-ab2a-0cf698cf8236" providerId="ADAL" clId="{DA928B93-45C7-4F95-B053-51F8A4C79469}" dt="2022-02-04T18:52:25.230" v="445" actId="478"/>
          <ac:spMkLst>
            <pc:docMk/>
            <pc:sldMk cId="10702720" sldId="2079"/>
            <ac:spMk id="2" creationId="{80E6B820-1A58-4FDB-A21F-9EEA9FDA7112}"/>
          </ac:spMkLst>
        </pc:spChg>
        <pc:spChg chg="mod">
          <ac:chgData name="Vesa Juvonen" userId="c7243be1-99a3-4752-ab2a-0cf698cf8236" providerId="ADAL" clId="{DA928B93-45C7-4F95-B053-51F8A4C79469}" dt="2022-02-07T10:39:37.205" v="483" actId="1076"/>
          <ac:spMkLst>
            <pc:docMk/>
            <pc:sldMk cId="10702720" sldId="2079"/>
            <ac:spMk id="8" creationId="{00000000-0000-0000-0000-000000000000}"/>
          </ac:spMkLst>
        </pc:spChg>
        <pc:spChg chg="add del">
          <ac:chgData name="Vesa Juvonen" userId="c7243be1-99a3-4752-ab2a-0cf698cf8236" providerId="ADAL" clId="{DA928B93-45C7-4F95-B053-51F8A4C79469}" dt="2022-02-04T18:54:03.495" v="461"/>
          <ac:spMkLst>
            <pc:docMk/>
            <pc:sldMk cId="10702720" sldId="2079"/>
            <ac:spMk id="9" creationId="{B9032483-3067-4FE4-A4CC-78349998B931}"/>
          </ac:spMkLst>
        </pc:spChg>
        <pc:picChg chg="add mod">
          <ac:chgData name="Vesa Juvonen" userId="c7243be1-99a3-4752-ab2a-0cf698cf8236" providerId="ADAL" clId="{DA928B93-45C7-4F95-B053-51F8A4C79469}" dt="2022-02-04T18:53:13.023" v="458" actId="1076"/>
          <ac:picMkLst>
            <pc:docMk/>
            <pc:sldMk cId="10702720" sldId="2079"/>
            <ac:picMk id="4" creationId="{85CF0E72-101E-441F-BB93-ECD8BED49A02}"/>
          </ac:picMkLst>
        </pc:picChg>
        <pc:picChg chg="del">
          <ac:chgData name="Vesa Juvonen" userId="c7243be1-99a3-4752-ab2a-0cf698cf8236" providerId="ADAL" clId="{DA928B93-45C7-4F95-B053-51F8A4C79469}" dt="2022-02-04T18:52:50.213" v="451" actId="478"/>
          <ac:picMkLst>
            <pc:docMk/>
            <pc:sldMk cId="10702720" sldId="2079"/>
            <ac:picMk id="6" creationId="{6063622B-9607-4502-88CC-5959C5D5FD3E}"/>
          </ac:picMkLst>
        </pc:picChg>
        <pc:picChg chg="add del mod">
          <ac:chgData name="Vesa Juvonen" userId="c7243be1-99a3-4752-ab2a-0cf698cf8236" providerId="ADAL" clId="{DA928B93-45C7-4F95-B053-51F8A4C79469}" dt="2022-02-04T18:52:48.566" v="450" actId="478"/>
          <ac:picMkLst>
            <pc:docMk/>
            <pc:sldMk cId="10702720" sldId="2079"/>
            <ac:picMk id="10" creationId="{1398AB36-767A-443F-BA9C-3894A822192D}"/>
          </ac:picMkLst>
        </pc:picChg>
        <pc:picChg chg="add del mod">
          <ac:chgData name="Vesa Juvonen" userId="c7243be1-99a3-4752-ab2a-0cf698cf8236" providerId="ADAL" clId="{DA928B93-45C7-4F95-B053-51F8A4C79469}" dt="2022-02-04T18:52:48.566" v="450" actId="478"/>
          <ac:picMkLst>
            <pc:docMk/>
            <pc:sldMk cId="10702720" sldId="2079"/>
            <ac:picMk id="11" creationId="{FA74A87F-A152-4F26-A2AF-56F3E8B30BD8}"/>
          </ac:picMkLst>
        </pc:picChg>
        <pc:picChg chg="add mod">
          <ac:chgData name="Vesa Juvonen" userId="c7243be1-99a3-4752-ab2a-0cf698cf8236" providerId="ADAL" clId="{DA928B93-45C7-4F95-B053-51F8A4C79469}" dt="2022-02-04T18:54:30.147" v="466" actId="1076"/>
          <ac:picMkLst>
            <pc:docMk/>
            <pc:sldMk cId="10702720" sldId="2079"/>
            <ac:picMk id="13" creationId="{FD18DF01-7041-40B8-80BC-3B08909AAE9E}"/>
          </ac:picMkLst>
        </pc:picChg>
        <pc:picChg chg="del">
          <ac:chgData name="Vesa Juvonen" userId="c7243be1-99a3-4752-ab2a-0cf698cf8236" providerId="ADAL" clId="{DA928B93-45C7-4F95-B053-51F8A4C79469}" dt="2022-02-04T18:52:52.008" v="452" actId="478"/>
          <ac:picMkLst>
            <pc:docMk/>
            <pc:sldMk cId="10702720" sldId="2079"/>
            <ac:picMk id="1026" creationId="{0FEBB638-0C35-460F-81BD-47919EB6181E}"/>
          </ac:picMkLst>
        </pc:picChg>
      </pc:sldChg>
      <pc:sldChg chg="addSp delSp modSp mod">
        <pc:chgData name="Vesa Juvonen" userId="c7243be1-99a3-4752-ab2a-0cf698cf8236" providerId="ADAL" clId="{DA928B93-45C7-4F95-B053-51F8A4C79469}" dt="2022-02-04T18:55:16.282" v="480" actId="1076"/>
        <pc:sldMkLst>
          <pc:docMk/>
          <pc:sldMk cId="778883926" sldId="2076136264"/>
        </pc:sldMkLst>
        <pc:spChg chg="del">
          <ac:chgData name="Vesa Juvonen" userId="c7243be1-99a3-4752-ab2a-0cf698cf8236" providerId="ADAL" clId="{DA928B93-45C7-4F95-B053-51F8A4C79469}" dt="2022-02-04T18:54:35.095" v="467" actId="478"/>
          <ac:spMkLst>
            <pc:docMk/>
            <pc:sldMk cId="778883926" sldId="2076136264"/>
            <ac:spMk id="3" creationId="{F8565730-06D2-436F-AED2-90ED36597246}"/>
          </ac:spMkLst>
        </pc:spChg>
        <pc:spChg chg="mod">
          <ac:chgData name="Vesa Juvonen" userId="c7243be1-99a3-4752-ab2a-0cf698cf8236" providerId="ADAL" clId="{DA928B93-45C7-4F95-B053-51F8A4C79469}" dt="2022-02-04T18:55:01.542" v="475" actId="20577"/>
          <ac:spMkLst>
            <pc:docMk/>
            <pc:sldMk cId="778883926" sldId="2076136264"/>
            <ac:spMk id="14" creationId="{953584C8-8734-42EA-AD16-6AA2B405D249}"/>
          </ac:spMkLst>
        </pc:spChg>
        <pc:picChg chg="add mod">
          <ac:chgData name="Vesa Juvonen" userId="c7243be1-99a3-4752-ab2a-0cf698cf8236" providerId="ADAL" clId="{DA928B93-45C7-4F95-B053-51F8A4C79469}" dt="2022-02-04T18:55:04.346" v="476" actId="1076"/>
          <ac:picMkLst>
            <pc:docMk/>
            <pc:sldMk cId="778883926" sldId="2076136264"/>
            <ac:picMk id="5" creationId="{AD2536B2-30D0-4C5F-9346-877B39DBA287}"/>
          </ac:picMkLst>
        </pc:picChg>
        <pc:picChg chg="add mod">
          <ac:chgData name="Vesa Juvonen" userId="c7243be1-99a3-4752-ab2a-0cf698cf8236" providerId="ADAL" clId="{DA928B93-45C7-4F95-B053-51F8A4C79469}" dt="2022-02-04T18:55:13.092" v="479" actId="1076"/>
          <ac:picMkLst>
            <pc:docMk/>
            <pc:sldMk cId="778883926" sldId="2076136264"/>
            <ac:picMk id="6" creationId="{2D0C10E4-65A5-40C9-887A-84D98DFEAD73}"/>
          </ac:picMkLst>
        </pc:picChg>
        <pc:picChg chg="del">
          <ac:chgData name="Vesa Juvonen" userId="c7243be1-99a3-4752-ab2a-0cf698cf8236" providerId="ADAL" clId="{DA928B93-45C7-4F95-B053-51F8A4C79469}" dt="2022-02-04T18:54:42.712" v="471" actId="478"/>
          <ac:picMkLst>
            <pc:docMk/>
            <pc:sldMk cId="778883926" sldId="2076136264"/>
            <ac:picMk id="7" creationId="{7F2B22E5-ACFB-49CB-BAA8-898E62F07F59}"/>
          </ac:picMkLst>
        </pc:picChg>
        <pc:picChg chg="del">
          <ac:chgData name="Vesa Juvonen" userId="c7243be1-99a3-4752-ab2a-0cf698cf8236" providerId="ADAL" clId="{DA928B93-45C7-4F95-B053-51F8A4C79469}" dt="2022-02-04T18:54:42.712" v="471" actId="478"/>
          <ac:picMkLst>
            <pc:docMk/>
            <pc:sldMk cId="778883926" sldId="2076136264"/>
            <ac:picMk id="8" creationId="{A28EB72D-83F8-46E0-AA12-9BAA4FCFE5E4}"/>
          </ac:picMkLst>
        </pc:picChg>
        <pc:picChg chg="del">
          <ac:chgData name="Vesa Juvonen" userId="c7243be1-99a3-4752-ab2a-0cf698cf8236" providerId="ADAL" clId="{DA928B93-45C7-4F95-B053-51F8A4C79469}" dt="2022-02-04T18:54:42.712" v="471" actId="478"/>
          <ac:picMkLst>
            <pc:docMk/>
            <pc:sldMk cId="778883926" sldId="2076136264"/>
            <ac:picMk id="10" creationId="{4D9BB208-1995-4C04-ACD9-908DF18F8DC6}"/>
          </ac:picMkLst>
        </pc:picChg>
        <pc:picChg chg="add mod">
          <ac:chgData name="Vesa Juvonen" userId="c7243be1-99a3-4752-ab2a-0cf698cf8236" providerId="ADAL" clId="{DA928B93-45C7-4F95-B053-51F8A4C79469}" dt="2022-02-04T18:55:16.282" v="480" actId="1076"/>
          <ac:picMkLst>
            <pc:docMk/>
            <pc:sldMk cId="778883926" sldId="2076136264"/>
            <ac:picMk id="12" creationId="{3FEBF8AD-A532-49B4-953C-402B82CBA315}"/>
          </ac:picMkLst>
        </pc:picChg>
      </pc:sldChg>
      <pc:sldChg chg="modNotesTx">
        <pc:chgData name="Vesa Juvonen" userId="c7243be1-99a3-4752-ab2a-0cf698cf8236" providerId="ADAL" clId="{DA928B93-45C7-4F95-B053-51F8A4C79469}" dt="2022-02-08T15:31:35.806" v="525" actId="20577"/>
        <pc:sldMkLst>
          <pc:docMk/>
          <pc:sldMk cId="3038810836" sldId="2076137482"/>
        </pc:sldMkLst>
      </pc:sldChg>
      <pc:sldChg chg="addSp delSp modSp mod modAnim">
        <pc:chgData name="Vesa Juvonen" userId="c7243be1-99a3-4752-ab2a-0cf698cf8236" providerId="ADAL" clId="{DA928B93-45C7-4F95-B053-51F8A4C79469}" dt="2022-02-08T15:30:49.830" v="503" actId="1076"/>
        <pc:sldMkLst>
          <pc:docMk/>
          <pc:sldMk cId="1812315545" sldId="2134805597"/>
        </pc:sldMkLst>
        <pc:spChg chg="add mod">
          <ac:chgData name="Vesa Juvonen" userId="c7243be1-99a3-4752-ab2a-0cf698cf8236" providerId="ADAL" clId="{DA928B93-45C7-4F95-B053-51F8A4C79469}" dt="2022-02-08T15:30:49.830" v="503" actId="1076"/>
          <ac:spMkLst>
            <pc:docMk/>
            <pc:sldMk cId="1812315545" sldId="2134805597"/>
            <ac:spMk id="2" creationId="{43B4EDB2-1FD9-44AD-8C9A-AE418EB20F7D}"/>
          </ac:spMkLst>
        </pc:spChg>
        <pc:spChg chg="del">
          <ac:chgData name="Vesa Juvonen" userId="c7243be1-99a3-4752-ab2a-0cf698cf8236" providerId="ADAL" clId="{DA928B93-45C7-4F95-B053-51F8A4C79469}" dt="2022-02-08T15:28:50.063" v="486" actId="478"/>
          <ac:spMkLst>
            <pc:docMk/>
            <pc:sldMk cId="1812315545" sldId="2134805597"/>
            <ac:spMk id="8" creationId="{6BC7833C-8612-43DC-A24D-1523E4554EB0}"/>
          </ac:spMkLst>
        </pc:spChg>
        <pc:spChg chg="add del mod">
          <ac:chgData name="Vesa Juvonen" userId="c7243be1-99a3-4752-ab2a-0cf698cf8236" providerId="ADAL" clId="{DA928B93-45C7-4F95-B053-51F8A4C79469}" dt="2022-02-08T15:29:07.610" v="489"/>
          <ac:spMkLst>
            <pc:docMk/>
            <pc:sldMk cId="1812315545" sldId="2134805597"/>
            <ac:spMk id="9" creationId="{E32723E2-9797-43B3-8ED1-7FDB8416BDE8}"/>
          </ac:spMkLst>
        </pc:spChg>
        <pc:spChg chg="mod">
          <ac:chgData name="Vesa Juvonen" userId="c7243be1-99a3-4752-ab2a-0cf698cf8236" providerId="ADAL" clId="{DA928B93-45C7-4F95-B053-51F8A4C79469}" dt="2022-02-08T15:29:01.187" v="487" actId="207"/>
          <ac:spMkLst>
            <pc:docMk/>
            <pc:sldMk cId="1812315545" sldId="2134805597"/>
            <ac:spMk id="10" creationId="{16E1CB8C-122B-4C5A-8724-D74AEC2B5DEC}"/>
          </ac:spMkLst>
        </pc:spChg>
      </pc:sldChg>
      <pc:sldChg chg="modSp mod">
        <pc:chgData name="Vesa Juvonen" userId="c7243be1-99a3-4752-ab2a-0cf698cf8236" providerId="ADAL" clId="{DA928B93-45C7-4F95-B053-51F8A4C79469}" dt="2022-02-08T15:16:18.782" v="485" actId="20577"/>
        <pc:sldMkLst>
          <pc:docMk/>
          <pc:sldMk cId="460153747" sldId="2134805598"/>
        </pc:sldMkLst>
        <pc:spChg chg="mod">
          <ac:chgData name="Vesa Juvonen" userId="c7243be1-99a3-4752-ab2a-0cf698cf8236" providerId="ADAL" clId="{DA928B93-45C7-4F95-B053-51F8A4C79469}" dt="2022-02-08T15:16:18.782" v="485" actId="20577"/>
          <ac:spMkLst>
            <pc:docMk/>
            <pc:sldMk cId="460153747" sldId="2134805598"/>
            <ac:spMk id="2" creationId="{D93BDAB2-0D8E-40FD-BE74-409F9AFD71E2}"/>
          </ac:spMkLst>
        </pc:spChg>
      </pc:sldChg>
      <pc:sldChg chg="addSp delSp modSp mod delAnim">
        <pc:chgData name="Vesa Juvonen" userId="c7243be1-99a3-4752-ab2a-0cf698cf8236" providerId="ADAL" clId="{DA928B93-45C7-4F95-B053-51F8A4C79469}" dt="2022-02-08T15:51:35.543" v="552" actId="1076"/>
        <pc:sldMkLst>
          <pc:docMk/>
          <pc:sldMk cId="4046856784" sldId="2134805599"/>
        </pc:sldMkLst>
        <pc:spChg chg="del">
          <ac:chgData name="Vesa Juvonen" userId="c7243be1-99a3-4752-ab2a-0cf698cf8236" providerId="ADAL" clId="{DA928B93-45C7-4F95-B053-51F8A4C79469}" dt="2022-02-08T15:48:03.054" v="528" actId="478"/>
          <ac:spMkLst>
            <pc:docMk/>
            <pc:sldMk cId="4046856784" sldId="2134805599"/>
            <ac:spMk id="2" creationId="{49944F33-50E4-45E5-84FA-231E7A2013C4}"/>
          </ac:spMkLst>
        </pc:spChg>
        <pc:picChg chg="del">
          <ac:chgData name="Vesa Juvonen" userId="c7243be1-99a3-4752-ab2a-0cf698cf8236" providerId="ADAL" clId="{DA928B93-45C7-4F95-B053-51F8A4C79469}" dt="2022-02-08T15:48:34.076" v="531" actId="478"/>
          <ac:picMkLst>
            <pc:docMk/>
            <pc:sldMk cId="4046856784" sldId="2134805599"/>
            <ac:picMk id="4" creationId="{2151AA92-9D49-436D-9248-A88410186999}"/>
          </ac:picMkLst>
        </pc:picChg>
        <pc:picChg chg="add mod">
          <ac:chgData name="Vesa Juvonen" userId="c7243be1-99a3-4752-ab2a-0cf698cf8236" providerId="ADAL" clId="{DA928B93-45C7-4F95-B053-51F8A4C79469}" dt="2022-02-08T15:50:13.181" v="545" actId="14100"/>
          <ac:picMkLst>
            <pc:docMk/>
            <pc:sldMk cId="4046856784" sldId="2134805599"/>
            <ac:picMk id="5" creationId="{C84DEF55-93F6-40DA-8F72-1E2DF8705B98}"/>
          </ac:picMkLst>
        </pc:picChg>
        <pc:picChg chg="add mod">
          <ac:chgData name="Vesa Juvonen" userId="c7243be1-99a3-4752-ab2a-0cf698cf8236" providerId="ADAL" clId="{DA928B93-45C7-4F95-B053-51F8A4C79469}" dt="2022-02-08T15:50:15.312" v="546" actId="1076"/>
          <ac:picMkLst>
            <pc:docMk/>
            <pc:sldMk cId="4046856784" sldId="2134805599"/>
            <ac:picMk id="7" creationId="{462A5D98-0047-44DF-9753-43B0435E4AEE}"/>
          </ac:picMkLst>
        </pc:picChg>
        <pc:picChg chg="del">
          <ac:chgData name="Vesa Juvonen" userId="c7243be1-99a3-4752-ab2a-0cf698cf8236" providerId="ADAL" clId="{DA928B93-45C7-4F95-B053-51F8A4C79469}" dt="2022-02-08T15:48:34.076" v="531" actId="478"/>
          <ac:picMkLst>
            <pc:docMk/>
            <pc:sldMk cId="4046856784" sldId="2134805599"/>
            <ac:picMk id="9" creationId="{6C8048E1-1AF6-4AB8-88BF-CC1318A29704}"/>
          </ac:picMkLst>
        </pc:picChg>
        <pc:picChg chg="del">
          <ac:chgData name="Vesa Juvonen" userId="c7243be1-99a3-4752-ab2a-0cf698cf8236" providerId="ADAL" clId="{DA928B93-45C7-4F95-B053-51F8A4C79469}" dt="2022-02-08T15:48:34.076" v="531" actId="478"/>
          <ac:picMkLst>
            <pc:docMk/>
            <pc:sldMk cId="4046856784" sldId="2134805599"/>
            <ac:picMk id="11" creationId="{06ECBF8F-347B-449B-BDE4-75D33F0C501D}"/>
          </ac:picMkLst>
        </pc:picChg>
        <pc:picChg chg="mod">
          <ac:chgData name="Vesa Juvonen" userId="c7243be1-99a3-4752-ab2a-0cf698cf8236" providerId="ADAL" clId="{DA928B93-45C7-4F95-B053-51F8A4C79469}" dt="2022-02-08T15:48:31.491" v="530" actId="1076"/>
          <ac:picMkLst>
            <pc:docMk/>
            <pc:sldMk cId="4046856784" sldId="2134805599"/>
            <ac:picMk id="12" creationId="{F6794F9E-30EF-438E-A812-9C9E01B959A6}"/>
          </ac:picMkLst>
        </pc:picChg>
        <pc:picChg chg="add mod">
          <ac:chgData name="Vesa Juvonen" userId="c7243be1-99a3-4752-ab2a-0cf698cf8236" providerId="ADAL" clId="{DA928B93-45C7-4F95-B053-51F8A4C79469}" dt="2022-02-08T15:50:16.831" v="547" actId="1076"/>
          <ac:picMkLst>
            <pc:docMk/>
            <pc:sldMk cId="4046856784" sldId="2134805599"/>
            <ac:picMk id="13" creationId="{63C6AA24-7059-4EEA-B8AC-0D85CB1AF8E6}"/>
          </ac:picMkLst>
        </pc:picChg>
        <pc:picChg chg="del">
          <ac:chgData name="Vesa Juvonen" userId="c7243be1-99a3-4752-ab2a-0cf698cf8236" providerId="ADAL" clId="{DA928B93-45C7-4F95-B053-51F8A4C79469}" dt="2022-02-08T15:48:34.076" v="531" actId="478"/>
          <ac:picMkLst>
            <pc:docMk/>
            <pc:sldMk cId="4046856784" sldId="2134805599"/>
            <ac:picMk id="14" creationId="{A06CF50C-3414-4A9C-BC93-C7591BEF148B}"/>
          </ac:picMkLst>
        </pc:picChg>
        <pc:picChg chg="del">
          <ac:chgData name="Vesa Juvonen" userId="c7243be1-99a3-4752-ab2a-0cf698cf8236" providerId="ADAL" clId="{DA928B93-45C7-4F95-B053-51F8A4C79469}" dt="2022-02-08T15:48:34.076" v="531" actId="478"/>
          <ac:picMkLst>
            <pc:docMk/>
            <pc:sldMk cId="4046856784" sldId="2134805599"/>
            <ac:picMk id="16" creationId="{41BF1164-E402-405A-84AE-DEE3162CEADD}"/>
          </ac:picMkLst>
        </pc:picChg>
        <pc:picChg chg="add mod">
          <ac:chgData name="Vesa Juvonen" userId="c7243be1-99a3-4752-ab2a-0cf698cf8236" providerId="ADAL" clId="{DA928B93-45C7-4F95-B053-51F8A4C79469}" dt="2022-02-08T15:51:35.543" v="552" actId="1076"/>
          <ac:picMkLst>
            <pc:docMk/>
            <pc:sldMk cId="4046856784" sldId="2134805599"/>
            <ac:picMk id="17" creationId="{5CF07ED0-6754-4CB6-A7B1-E0CDC80FB348}"/>
          </ac:picMkLst>
        </pc:picChg>
      </pc:sldChg>
      <pc:sldChg chg="addSp delSp modSp add mod setBg delAnim modAnim">
        <pc:chgData name="Vesa Juvonen" userId="c7243be1-99a3-4752-ab2a-0cf698cf8236" providerId="ADAL" clId="{DA928B93-45C7-4F95-B053-51F8A4C79469}" dt="2022-02-04T18:53:29.081" v="459" actId="22"/>
        <pc:sldMkLst>
          <pc:docMk/>
          <pc:sldMk cId="1185981120" sldId="2134805601"/>
        </pc:sldMkLst>
        <pc:spChg chg="del">
          <ac:chgData name="Vesa Juvonen" userId="c7243be1-99a3-4752-ab2a-0cf698cf8236" providerId="ADAL" clId="{DA928B93-45C7-4F95-B053-51F8A4C79469}" dt="2022-02-03T14:08:57.666" v="1" actId="478"/>
          <ac:spMkLst>
            <pc:docMk/>
            <pc:sldMk cId="1185981120" sldId="2134805601"/>
            <ac:spMk id="2" creationId="{49944F33-50E4-45E5-84FA-231E7A2013C4}"/>
          </ac:spMkLst>
        </pc:spChg>
        <pc:spChg chg="add">
          <ac:chgData name="Vesa Juvonen" userId="c7243be1-99a3-4752-ab2a-0cf698cf8236" providerId="ADAL" clId="{DA928B93-45C7-4F95-B053-51F8A4C79469}" dt="2022-02-04T18:53:29.081" v="459" actId="22"/>
          <ac:spMkLst>
            <pc:docMk/>
            <pc:sldMk cId="1185981120" sldId="2134805601"/>
            <ac:spMk id="2" creationId="{CB8D02BA-CDB2-48B5-8D8E-3F6D25D51A0A}"/>
          </ac:spMkLst>
        </pc:spChg>
        <pc:spChg chg="mod">
          <ac:chgData name="Vesa Juvonen" userId="c7243be1-99a3-4752-ab2a-0cf698cf8236" providerId="ADAL" clId="{DA928B93-45C7-4F95-B053-51F8A4C79469}" dt="2022-02-03T14:11:22.011" v="282" actId="313"/>
          <ac:spMkLst>
            <pc:docMk/>
            <pc:sldMk cId="1185981120" sldId="2134805601"/>
            <ac:spMk id="8" creationId="{26BFEB79-D248-4D06-B782-9318AC6A90BA}"/>
          </ac:spMkLst>
        </pc:spChg>
        <pc:spChg chg="add mod">
          <ac:chgData name="Vesa Juvonen" userId="c7243be1-99a3-4752-ab2a-0cf698cf8236" providerId="ADAL" clId="{DA928B93-45C7-4F95-B053-51F8A4C79469}" dt="2022-02-03T14:16:34.349" v="330" actId="1076"/>
          <ac:spMkLst>
            <pc:docMk/>
            <pc:sldMk cId="1185981120" sldId="2134805601"/>
            <ac:spMk id="15" creationId="{0C70E1D5-EF57-47C2-A4BC-E33BF95FA29C}"/>
          </ac:spMkLst>
        </pc:spChg>
        <pc:spChg chg="add mod">
          <ac:chgData name="Vesa Juvonen" userId="c7243be1-99a3-4752-ab2a-0cf698cf8236" providerId="ADAL" clId="{DA928B93-45C7-4F95-B053-51F8A4C79469}" dt="2022-02-03T14:22:05.037" v="430" actId="122"/>
          <ac:spMkLst>
            <pc:docMk/>
            <pc:sldMk cId="1185981120" sldId="2134805601"/>
            <ac:spMk id="17" creationId="{8B72CE10-8AB5-4A40-BFEC-2F1B9A6BA5D7}"/>
          </ac:spMkLst>
        </pc:spChg>
        <pc:picChg chg="del">
          <ac:chgData name="Vesa Juvonen" userId="c7243be1-99a3-4752-ab2a-0cf698cf8236" providerId="ADAL" clId="{DA928B93-45C7-4F95-B053-51F8A4C79469}" dt="2022-02-03T14:09:05.320" v="5" actId="478"/>
          <ac:picMkLst>
            <pc:docMk/>
            <pc:sldMk cId="1185981120" sldId="2134805601"/>
            <ac:picMk id="4" creationId="{2151AA92-9D49-436D-9248-A88410186999}"/>
          </ac:picMkLst>
        </pc:picChg>
        <pc:picChg chg="del">
          <ac:chgData name="Vesa Juvonen" userId="c7243be1-99a3-4752-ab2a-0cf698cf8236" providerId="ADAL" clId="{DA928B93-45C7-4F95-B053-51F8A4C79469}" dt="2022-02-03T14:09:03.762" v="4" actId="478"/>
          <ac:picMkLst>
            <pc:docMk/>
            <pc:sldMk cId="1185981120" sldId="2134805601"/>
            <ac:picMk id="9" creationId="{6C8048E1-1AF6-4AB8-88BF-CC1318A29704}"/>
          </ac:picMkLst>
        </pc:picChg>
        <pc:picChg chg="add del mod">
          <ac:chgData name="Vesa Juvonen" userId="c7243be1-99a3-4752-ab2a-0cf698cf8236" providerId="ADAL" clId="{DA928B93-45C7-4F95-B053-51F8A4C79469}" dt="2022-02-03T14:09:02.256" v="3" actId="478"/>
          <ac:picMkLst>
            <pc:docMk/>
            <pc:sldMk cId="1185981120" sldId="2134805601"/>
            <ac:picMk id="10" creationId="{674883FA-81AB-41F9-B705-75F06AE7AD55}"/>
          </ac:picMkLst>
        </pc:picChg>
        <pc:picChg chg="del">
          <ac:chgData name="Vesa Juvonen" userId="c7243be1-99a3-4752-ab2a-0cf698cf8236" providerId="ADAL" clId="{DA928B93-45C7-4F95-B053-51F8A4C79469}" dt="2022-02-03T14:09:02.256" v="3" actId="478"/>
          <ac:picMkLst>
            <pc:docMk/>
            <pc:sldMk cId="1185981120" sldId="2134805601"/>
            <ac:picMk id="11" creationId="{06ECBF8F-347B-449B-BDE4-75D33F0C501D}"/>
          </ac:picMkLst>
        </pc:picChg>
        <pc:picChg chg="mod">
          <ac:chgData name="Vesa Juvonen" userId="c7243be1-99a3-4752-ab2a-0cf698cf8236" providerId="ADAL" clId="{DA928B93-45C7-4F95-B053-51F8A4C79469}" dt="2022-02-03T14:09:34.896" v="40" actId="1076"/>
          <ac:picMkLst>
            <pc:docMk/>
            <pc:sldMk cId="1185981120" sldId="2134805601"/>
            <ac:picMk id="12" creationId="{F6794F9E-30EF-438E-A812-9C9E01B959A6}"/>
          </ac:picMkLst>
        </pc:picChg>
        <pc:picChg chg="add del mod">
          <ac:chgData name="Vesa Juvonen" userId="c7243be1-99a3-4752-ab2a-0cf698cf8236" providerId="ADAL" clId="{DA928B93-45C7-4F95-B053-51F8A4C79469}" dt="2022-02-03T14:09:02.256" v="3" actId="478"/>
          <ac:picMkLst>
            <pc:docMk/>
            <pc:sldMk cId="1185981120" sldId="2134805601"/>
            <ac:picMk id="13" creationId="{C0F2AE4A-39D8-4AC6-A375-3A500705C803}"/>
          </ac:picMkLst>
        </pc:picChg>
        <pc:picChg chg="del">
          <ac:chgData name="Vesa Juvonen" userId="c7243be1-99a3-4752-ab2a-0cf698cf8236" providerId="ADAL" clId="{DA928B93-45C7-4F95-B053-51F8A4C79469}" dt="2022-02-03T14:09:02.256" v="3" actId="478"/>
          <ac:picMkLst>
            <pc:docMk/>
            <pc:sldMk cId="1185981120" sldId="2134805601"/>
            <ac:picMk id="14" creationId="{A06CF50C-3414-4A9C-BC93-C7591BEF148B}"/>
          </ac:picMkLst>
        </pc:picChg>
        <pc:picChg chg="del">
          <ac:chgData name="Vesa Juvonen" userId="c7243be1-99a3-4752-ab2a-0cf698cf8236" providerId="ADAL" clId="{DA928B93-45C7-4F95-B053-51F8A4C79469}" dt="2022-02-03T14:09:02.256" v="3" actId="478"/>
          <ac:picMkLst>
            <pc:docMk/>
            <pc:sldMk cId="1185981120" sldId="2134805601"/>
            <ac:picMk id="16" creationId="{41BF1164-E402-405A-84AE-DEE3162CEADD}"/>
          </ac:picMkLst>
        </pc:picChg>
        <pc:picChg chg="add mod">
          <ac:chgData name="Vesa Juvonen" userId="c7243be1-99a3-4752-ab2a-0cf698cf8236" providerId="ADAL" clId="{DA928B93-45C7-4F95-B053-51F8A4C79469}" dt="2022-02-03T14:22:01.946" v="429" actId="1076"/>
          <ac:picMkLst>
            <pc:docMk/>
            <pc:sldMk cId="1185981120" sldId="2134805601"/>
            <ac:picMk id="1026" creationId="{FF040649-CA2A-4D55-82B0-1DA85BD266FB}"/>
          </ac:picMkLst>
        </pc:picChg>
      </pc:sldChg>
    </pc:docChg>
  </pc:docChgLst>
  <pc:docChgLst>
    <pc:chgData name="Waldemar Mastykarz" userId="S::wmastyka@microsoft.com::8c3ccc08-b2ec-4e63-9b9b-25eb044a606e" providerId="AD" clId="Web-{3C6F16F6-A1A7-84B8-AEB1-C7A36645CFFF}"/>
    <pc:docChg chg="modSld">
      <pc:chgData name="Waldemar Mastykarz" userId="S::wmastyka@microsoft.com::8c3ccc08-b2ec-4e63-9b9b-25eb044a606e" providerId="AD" clId="Web-{3C6F16F6-A1A7-84B8-AEB1-C7A36645CFFF}" dt="2021-06-15T06:28:12.080" v="200" actId="20577"/>
      <pc:docMkLst>
        <pc:docMk/>
      </pc:docMkLst>
      <pc:sldChg chg="delSp modSp">
        <pc:chgData name="Waldemar Mastykarz" userId="S::wmastyka@microsoft.com::8c3ccc08-b2ec-4e63-9b9b-25eb044a606e" providerId="AD" clId="Web-{3C6F16F6-A1A7-84B8-AEB1-C7A36645CFFF}" dt="2021-06-15T06:28:12.080" v="200" actId="20577"/>
        <pc:sldMkLst>
          <pc:docMk/>
          <pc:sldMk cId="2253365439" sldId="1642"/>
        </pc:sldMkLst>
        <pc:spChg chg="mod">
          <ac:chgData name="Waldemar Mastykarz" userId="S::wmastyka@microsoft.com::8c3ccc08-b2ec-4e63-9b9b-25eb044a606e" providerId="AD" clId="Web-{3C6F16F6-A1A7-84B8-AEB1-C7A36645CFFF}" dt="2021-06-15T06:28:12.080" v="200" actId="20577"/>
          <ac:spMkLst>
            <pc:docMk/>
            <pc:sldMk cId="2253365439" sldId="1642"/>
            <ac:spMk id="3" creationId="{CBDC9C38-872E-4048-96FE-C321FEF21EC1}"/>
          </ac:spMkLst>
        </pc:spChg>
        <pc:spChg chg="del">
          <ac:chgData name="Waldemar Mastykarz" userId="S::wmastyka@microsoft.com::8c3ccc08-b2ec-4e63-9b9b-25eb044a606e" providerId="AD" clId="Web-{3C6F16F6-A1A7-84B8-AEB1-C7A36645CFFF}" dt="2021-06-15T06:24:58.810" v="0"/>
          <ac:spMkLst>
            <pc:docMk/>
            <pc:sldMk cId="2253365439" sldId="1642"/>
            <ac:spMk id="4" creationId="{84C5BA00-1033-44B7-A5F6-ADEEB4D4F8E0}"/>
          </ac:spMkLst>
        </pc:spChg>
      </pc:sldChg>
    </pc:docChg>
  </pc:docChgLst>
  <pc:docChgLst>
    <pc:chgData name="Vesa Juvonen" userId="S::vesaj@microsoft.com::c7243be1-99a3-4752-ab2a-0cf698cf8236" providerId="AD" clId="Web-{6249D324-6FAE-E585-B5CF-06531C386392}"/>
    <pc:docChg chg="modSld">
      <pc:chgData name="Vesa Juvonen" userId="S::vesaj@microsoft.com::c7243be1-99a3-4752-ab2a-0cf698cf8236" providerId="AD" clId="Web-{6249D324-6FAE-E585-B5CF-06531C386392}" dt="2022-02-28T19:30:11.978" v="25" actId="20577"/>
      <pc:docMkLst>
        <pc:docMk/>
      </pc:docMkLst>
      <pc:sldChg chg="modSp">
        <pc:chgData name="Vesa Juvonen" userId="S::vesaj@microsoft.com::c7243be1-99a3-4752-ab2a-0cf698cf8236" providerId="AD" clId="Web-{6249D324-6FAE-E585-B5CF-06531C386392}" dt="2022-02-28T19:30:11.978" v="25" actId="20577"/>
        <pc:sldMkLst>
          <pc:docMk/>
          <pc:sldMk cId="3452186815" sldId="2134805611"/>
        </pc:sldMkLst>
        <pc:spChg chg="mod">
          <ac:chgData name="Vesa Juvonen" userId="S::vesaj@microsoft.com::c7243be1-99a3-4752-ab2a-0cf698cf8236" providerId="AD" clId="Web-{6249D324-6FAE-E585-B5CF-06531C386392}" dt="2022-02-28T19:30:11.978" v="25" actId="20577"/>
          <ac:spMkLst>
            <pc:docMk/>
            <pc:sldMk cId="3452186815" sldId="2134805611"/>
            <ac:spMk id="12" creationId="{24EC370B-AF62-4FF0-9567-91771F6DF07D}"/>
          </ac:spMkLst>
        </pc:spChg>
      </pc:sldChg>
    </pc:docChg>
  </pc:docChgLst>
  <pc:docChgLst>
    <pc:chgData name="Waldemar Mastykarz" userId="S::wmastyka@microsoft.com::8c3ccc08-b2ec-4e63-9b9b-25eb044a606e" providerId="AD" clId="Web-{1FC6F710-E885-7A4B-11A8-CF6EF48E4020}"/>
    <pc:docChg chg="modSld">
      <pc:chgData name="Waldemar Mastykarz" userId="S::wmastyka@microsoft.com::8c3ccc08-b2ec-4e63-9b9b-25eb044a606e" providerId="AD" clId="Web-{1FC6F710-E885-7A4B-11A8-CF6EF48E4020}" dt="2021-06-01T07:17:11.364" v="5" actId="20577"/>
      <pc:docMkLst>
        <pc:docMk/>
      </pc:docMkLst>
      <pc:sldChg chg="delSp modSp">
        <pc:chgData name="Waldemar Mastykarz" userId="S::wmastyka@microsoft.com::8c3ccc08-b2ec-4e63-9b9b-25eb044a606e" providerId="AD" clId="Web-{1FC6F710-E885-7A4B-11A8-CF6EF48E4020}" dt="2021-06-01T07:17:11.364" v="5" actId="20577"/>
        <pc:sldMkLst>
          <pc:docMk/>
          <pc:sldMk cId="2253365439" sldId="1642"/>
        </pc:sldMkLst>
        <pc:spChg chg="mod">
          <ac:chgData name="Waldemar Mastykarz" userId="S::wmastyka@microsoft.com::8c3ccc08-b2ec-4e63-9b9b-25eb044a606e" providerId="AD" clId="Web-{1FC6F710-E885-7A4B-11A8-CF6EF48E4020}" dt="2021-06-01T07:17:11.364" v="5" actId="20577"/>
          <ac:spMkLst>
            <pc:docMk/>
            <pc:sldMk cId="2253365439" sldId="1642"/>
            <ac:spMk id="3" creationId="{CBDC9C38-872E-4048-96FE-C321FEF21EC1}"/>
          </ac:spMkLst>
        </pc:spChg>
        <pc:spChg chg="del">
          <ac:chgData name="Waldemar Mastykarz" userId="S::wmastyka@microsoft.com::8c3ccc08-b2ec-4e63-9b9b-25eb044a606e" providerId="AD" clId="Web-{1FC6F710-E885-7A4B-11A8-CF6EF48E4020}" dt="2021-06-01T07:16:41.222" v="2"/>
          <ac:spMkLst>
            <pc:docMk/>
            <pc:sldMk cId="2253365439" sldId="1642"/>
            <ac:spMk id="4" creationId="{0B1EB1AA-1549-4366-897C-EACD54DD0220}"/>
          </ac:spMkLst>
        </pc:spChg>
      </pc:sldChg>
    </pc:docChg>
  </pc:docChgLst>
  <pc:docChgLst>
    <pc:chgData name="Vesa Juvonen" userId="c7243be1-99a3-4752-ab2a-0cf698cf8236" providerId="ADAL" clId="{12656DBA-3EDD-458F-AEFD-E939596F1178}"/>
    <pc:docChg chg="custSel addSld delSld modSld modSection">
      <pc:chgData name="Vesa Juvonen" userId="c7243be1-99a3-4752-ab2a-0cf698cf8236" providerId="ADAL" clId="{12656DBA-3EDD-458F-AEFD-E939596F1178}" dt="2021-03-12T11:08:29.836" v="566" actId="20577"/>
      <pc:docMkLst>
        <pc:docMk/>
      </pc:docMkLst>
      <pc:sldChg chg="modSp mod">
        <pc:chgData name="Vesa Juvonen" userId="c7243be1-99a3-4752-ab2a-0cf698cf8236" providerId="ADAL" clId="{12656DBA-3EDD-458F-AEFD-E939596F1178}" dt="2021-03-08T10:10:24.830" v="13" actId="20577"/>
        <pc:sldMkLst>
          <pc:docMk/>
          <pc:sldMk cId="2967945684" sldId="277"/>
        </pc:sldMkLst>
        <pc:spChg chg="mod">
          <ac:chgData name="Vesa Juvonen" userId="c7243be1-99a3-4752-ab2a-0cf698cf8236" providerId="ADAL" clId="{12656DBA-3EDD-458F-AEFD-E939596F1178}" dt="2021-03-08T10:10:24.830" v="13" actId="20577"/>
          <ac:spMkLst>
            <pc:docMk/>
            <pc:sldMk cId="2967945684" sldId="277"/>
            <ac:spMk id="4" creationId="{A04E16D6-6682-4068-BF11-BA8E4E8E1BBC}"/>
          </ac:spMkLst>
        </pc:spChg>
      </pc:sldChg>
      <pc:sldChg chg="modSp mod">
        <pc:chgData name="Vesa Juvonen" userId="c7243be1-99a3-4752-ab2a-0cf698cf8236" providerId="ADAL" clId="{12656DBA-3EDD-458F-AEFD-E939596F1178}" dt="2021-03-08T10:09:59.239" v="6" actId="20577"/>
        <pc:sldMkLst>
          <pc:docMk/>
          <pc:sldMk cId="287163252" sldId="1567"/>
        </pc:sldMkLst>
        <pc:spChg chg="mod">
          <ac:chgData name="Vesa Juvonen" userId="c7243be1-99a3-4752-ab2a-0cf698cf8236" providerId="ADAL" clId="{12656DBA-3EDD-458F-AEFD-E939596F1178}" dt="2021-03-08T10:09:59.239" v="6" actId="20577"/>
          <ac:spMkLst>
            <pc:docMk/>
            <pc:sldMk cId="287163252" sldId="1567"/>
            <ac:spMk id="8" creationId="{00000000-0000-0000-0000-000000000000}"/>
          </ac:spMkLst>
        </pc:spChg>
      </pc:sldChg>
      <pc:sldChg chg="addSp modSp mod modAnim">
        <pc:chgData name="Vesa Juvonen" userId="c7243be1-99a3-4752-ab2a-0cf698cf8236" providerId="ADAL" clId="{12656DBA-3EDD-458F-AEFD-E939596F1178}" dt="2021-03-11T14:28:12.531" v="563"/>
        <pc:sldMkLst>
          <pc:docMk/>
          <pc:sldMk cId="2877399898" sldId="1623"/>
        </pc:sldMkLst>
        <pc:spChg chg="add">
          <ac:chgData name="Vesa Juvonen" userId="c7243be1-99a3-4752-ab2a-0cf698cf8236" providerId="ADAL" clId="{12656DBA-3EDD-458F-AEFD-E939596F1178}" dt="2021-03-08T10:10:56.836" v="36" actId="22"/>
          <ac:spMkLst>
            <pc:docMk/>
            <pc:sldMk cId="2877399898" sldId="1623"/>
            <ac:spMk id="20" creationId="{660C2ECE-2B56-466F-9973-E8C622235384}"/>
          </ac:spMkLst>
        </pc:spChg>
        <pc:picChg chg="add mod">
          <ac:chgData name="Vesa Juvonen" userId="c7243be1-99a3-4752-ab2a-0cf698cf8236" providerId="ADAL" clId="{12656DBA-3EDD-458F-AEFD-E939596F1178}" dt="2021-03-11T14:27:48.197" v="539" actId="1076"/>
          <ac:picMkLst>
            <pc:docMk/>
            <pc:sldMk cId="2877399898" sldId="1623"/>
            <ac:picMk id="140" creationId="{01CB784B-2C69-4C49-B561-3D35E04885A6}"/>
          </ac:picMkLst>
        </pc:picChg>
      </pc:sldChg>
      <pc:sldChg chg="addSp mod">
        <pc:chgData name="Vesa Juvonen" userId="c7243be1-99a3-4752-ab2a-0cf698cf8236" providerId="ADAL" clId="{12656DBA-3EDD-458F-AEFD-E939596F1178}" dt="2021-03-08T10:10:55.372" v="35" actId="22"/>
        <pc:sldMkLst>
          <pc:docMk/>
          <pc:sldMk cId="2253365439" sldId="1642"/>
        </pc:sldMkLst>
        <pc:spChg chg="add">
          <ac:chgData name="Vesa Juvonen" userId="c7243be1-99a3-4752-ab2a-0cf698cf8236" providerId="ADAL" clId="{12656DBA-3EDD-458F-AEFD-E939596F1178}" dt="2021-03-08T10:10:55.372" v="35" actId="22"/>
          <ac:spMkLst>
            <pc:docMk/>
            <pc:sldMk cId="2253365439" sldId="1642"/>
            <ac:spMk id="4" creationId="{74DADBA6-3D24-49F4-B319-62AE9D5C09D9}"/>
          </ac:spMkLst>
        </pc:spChg>
      </pc:sldChg>
      <pc:sldChg chg="delSp modSp add del mod">
        <pc:chgData name="Vesa Juvonen" userId="c7243be1-99a3-4752-ab2a-0cf698cf8236" providerId="ADAL" clId="{12656DBA-3EDD-458F-AEFD-E939596F1178}" dt="2021-03-08T10:24:20.847" v="494" actId="20577"/>
        <pc:sldMkLst>
          <pc:docMk/>
          <pc:sldMk cId="10702720" sldId="2079"/>
        </pc:sldMkLst>
        <pc:spChg chg="mod">
          <ac:chgData name="Vesa Juvonen" userId="c7243be1-99a3-4752-ab2a-0cf698cf8236" providerId="ADAL" clId="{12656DBA-3EDD-458F-AEFD-E939596F1178}" dt="2021-03-08T10:24:20.847" v="494" actId="20577"/>
          <ac:spMkLst>
            <pc:docMk/>
            <pc:sldMk cId="10702720" sldId="2079"/>
            <ac:spMk id="8" creationId="{00000000-0000-0000-0000-000000000000}"/>
          </ac:spMkLst>
        </pc:spChg>
        <pc:picChg chg="del">
          <ac:chgData name="Vesa Juvonen" userId="c7243be1-99a3-4752-ab2a-0cf698cf8236" providerId="ADAL" clId="{12656DBA-3EDD-458F-AEFD-E939596F1178}" dt="2021-03-08T10:16:09.743" v="106" actId="478"/>
          <ac:picMkLst>
            <pc:docMk/>
            <pc:sldMk cId="10702720" sldId="2079"/>
            <ac:picMk id="2" creationId="{7B094EB8-0F11-4488-B084-3A4D22683D3B}"/>
          </ac:picMkLst>
        </pc:picChg>
        <pc:picChg chg="mod">
          <ac:chgData name="Vesa Juvonen" userId="c7243be1-99a3-4752-ab2a-0cf698cf8236" providerId="ADAL" clId="{12656DBA-3EDD-458F-AEFD-E939596F1178}" dt="2021-03-08T10:16:16.081" v="109" actId="1076"/>
          <ac:picMkLst>
            <pc:docMk/>
            <pc:sldMk cId="10702720" sldId="2079"/>
            <ac:picMk id="4" creationId="{91452894-6F04-410E-8EAD-CF82048E0E79}"/>
          </ac:picMkLst>
        </pc:picChg>
        <pc:picChg chg="mod">
          <ac:chgData name="Vesa Juvonen" userId="c7243be1-99a3-4752-ab2a-0cf698cf8236" providerId="ADAL" clId="{12656DBA-3EDD-458F-AEFD-E939596F1178}" dt="2021-03-08T10:16:18.963" v="111" actId="1076"/>
          <ac:picMkLst>
            <pc:docMk/>
            <pc:sldMk cId="10702720" sldId="2079"/>
            <ac:picMk id="6" creationId="{502FAF73-7F7F-4340-A175-7B148B050164}"/>
          </ac:picMkLst>
        </pc:picChg>
        <pc:picChg chg="del">
          <ac:chgData name="Vesa Juvonen" userId="c7243be1-99a3-4752-ab2a-0cf698cf8236" providerId="ADAL" clId="{12656DBA-3EDD-458F-AEFD-E939596F1178}" dt="2021-03-08T10:16:09.743" v="106" actId="478"/>
          <ac:picMkLst>
            <pc:docMk/>
            <pc:sldMk cId="10702720" sldId="2079"/>
            <ac:picMk id="1026" creationId="{98C06217-0DBD-4F55-8BEB-9E71072173C4}"/>
          </ac:picMkLst>
        </pc:picChg>
        <pc:picChg chg="del">
          <ac:chgData name="Vesa Juvonen" userId="c7243be1-99a3-4752-ab2a-0cf698cf8236" providerId="ADAL" clId="{12656DBA-3EDD-458F-AEFD-E939596F1178}" dt="2021-03-08T10:16:09.743" v="106" actId="478"/>
          <ac:picMkLst>
            <pc:docMk/>
            <pc:sldMk cId="10702720" sldId="2079"/>
            <ac:picMk id="2050" creationId="{A2F0C790-4630-42DD-97CE-D0A8615687E5}"/>
          </ac:picMkLst>
        </pc:picChg>
        <pc:picChg chg="mod">
          <ac:chgData name="Vesa Juvonen" userId="c7243be1-99a3-4752-ab2a-0cf698cf8236" providerId="ADAL" clId="{12656DBA-3EDD-458F-AEFD-E939596F1178}" dt="2021-03-08T10:16:17.838" v="110" actId="1076"/>
          <ac:picMkLst>
            <pc:docMk/>
            <pc:sldMk cId="10702720" sldId="2079"/>
            <ac:picMk id="3074" creationId="{9A1C0154-036A-4553-9669-D7059A4627FC}"/>
          </ac:picMkLst>
        </pc:picChg>
      </pc:sldChg>
      <pc:sldChg chg="addSp">
        <pc:chgData name="Vesa Juvonen" userId="c7243be1-99a3-4752-ab2a-0cf698cf8236" providerId="ADAL" clId="{12656DBA-3EDD-458F-AEFD-E939596F1178}" dt="2021-03-08T10:15:24.891" v="89"/>
        <pc:sldMkLst>
          <pc:docMk/>
          <pc:sldMk cId="521596440" sldId="2079"/>
        </pc:sldMkLst>
        <pc:picChg chg="add">
          <ac:chgData name="Vesa Juvonen" userId="c7243be1-99a3-4752-ab2a-0cf698cf8236" providerId="ADAL" clId="{12656DBA-3EDD-458F-AEFD-E939596F1178}" dt="2021-03-08T10:15:24.891" v="89"/>
          <ac:picMkLst>
            <pc:docMk/>
            <pc:sldMk cId="521596440" sldId="2079"/>
            <ac:picMk id="4" creationId="{91452894-6F04-410E-8EAD-CF82048E0E79}"/>
          </ac:picMkLst>
        </pc:picChg>
      </pc:sldChg>
      <pc:sldChg chg="addSp">
        <pc:chgData name="Vesa Juvonen" userId="c7243be1-99a3-4752-ab2a-0cf698cf8236" providerId="ADAL" clId="{12656DBA-3EDD-458F-AEFD-E939596F1178}" dt="2021-03-08T10:15:41.531" v="94"/>
        <pc:sldMkLst>
          <pc:docMk/>
          <pc:sldMk cId="2767807395" sldId="2079"/>
        </pc:sldMkLst>
        <pc:picChg chg="add">
          <ac:chgData name="Vesa Juvonen" userId="c7243be1-99a3-4752-ab2a-0cf698cf8236" providerId="ADAL" clId="{12656DBA-3EDD-458F-AEFD-E939596F1178}" dt="2021-03-08T10:15:41.531" v="94"/>
          <ac:picMkLst>
            <pc:docMk/>
            <pc:sldMk cId="2767807395" sldId="2079"/>
            <ac:picMk id="6" creationId="{502FAF73-7F7F-4340-A175-7B148B050164}"/>
          </ac:picMkLst>
        </pc:picChg>
      </pc:sldChg>
      <pc:sldChg chg="addSp">
        <pc:chgData name="Vesa Juvonen" userId="c7243be1-99a3-4752-ab2a-0cf698cf8236" providerId="ADAL" clId="{12656DBA-3EDD-458F-AEFD-E939596F1178}" dt="2021-03-08T10:15:53.371" v="99"/>
        <pc:sldMkLst>
          <pc:docMk/>
          <pc:sldMk cId="3410359250" sldId="2079"/>
        </pc:sldMkLst>
        <pc:picChg chg="add">
          <ac:chgData name="Vesa Juvonen" userId="c7243be1-99a3-4752-ab2a-0cf698cf8236" providerId="ADAL" clId="{12656DBA-3EDD-458F-AEFD-E939596F1178}" dt="2021-03-08T10:15:53.371" v="99"/>
          <ac:picMkLst>
            <pc:docMk/>
            <pc:sldMk cId="3410359250" sldId="2079"/>
            <ac:picMk id="3074" creationId="{9A1C0154-036A-4553-9669-D7059A4627FC}"/>
          </ac:picMkLst>
        </pc:picChg>
      </pc:sldChg>
      <pc:sldChg chg="addSp mod">
        <pc:chgData name="Vesa Juvonen" userId="c7243be1-99a3-4752-ab2a-0cf698cf8236" providerId="ADAL" clId="{12656DBA-3EDD-458F-AEFD-E939596F1178}" dt="2021-03-08T10:10:53.155" v="34" actId="22"/>
        <pc:sldMkLst>
          <pc:docMk/>
          <pc:sldMk cId="4037611923" sldId="3334"/>
        </pc:sldMkLst>
        <pc:spChg chg="add">
          <ac:chgData name="Vesa Juvonen" userId="c7243be1-99a3-4752-ab2a-0cf698cf8236" providerId="ADAL" clId="{12656DBA-3EDD-458F-AEFD-E939596F1178}" dt="2021-03-08T10:10:53.155" v="34" actId="22"/>
          <ac:spMkLst>
            <pc:docMk/>
            <pc:sldMk cId="4037611923" sldId="3334"/>
            <ac:spMk id="4" creationId="{07E1F6C8-6876-4AE6-858A-FC57D6E0BEEE}"/>
          </ac:spMkLst>
        </pc:spChg>
      </pc:sldChg>
      <pc:sldChg chg="mod modShow">
        <pc:chgData name="Vesa Juvonen" userId="c7243be1-99a3-4752-ab2a-0cf698cf8236" providerId="ADAL" clId="{12656DBA-3EDD-458F-AEFD-E939596F1178}" dt="2021-03-11T14:27:20.039" v="537" actId="729"/>
        <pc:sldMkLst>
          <pc:docMk/>
          <pc:sldMk cId="1633789891" sldId="3336"/>
        </pc:sldMkLst>
      </pc:sldChg>
      <pc:sldChg chg="mod modShow">
        <pc:chgData name="Vesa Juvonen" userId="c7243be1-99a3-4752-ab2a-0cf698cf8236" providerId="ADAL" clId="{12656DBA-3EDD-458F-AEFD-E939596F1178}" dt="2021-03-09T09:44:44.410" v="511" actId="729"/>
        <pc:sldMkLst>
          <pc:docMk/>
          <pc:sldMk cId="1805818155" sldId="3338"/>
        </pc:sldMkLst>
      </pc:sldChg>
      <pc:sldChg chg="addSp delSp modSp mod">
        <pc:chgData name="Vesa Juvonen" userId="c7243be1-99a3-4752-ab2a-0cf698cf8236" providerId="ADAL" clId="{12656DBA-3EDD-458F-AEFD-E939596F1178}" dt="2021-03-09T09:37:01.691" v="510" actId="1076"/>
        <pc:sldMkLst>
          <pc:docMk/>
          <pc:sldMk cId="778883926" sldId="2076136264"/>
        </pc:sldMkLst>
        <pc:spChg chg="mod">
          <ac:chgData name="Vesa Juvonen" userId="c7243be1-99a3-4752-ab2a-0cf698cf8236" providerId="ADAL" clId="{12656DBA-3EDD-458F-AEFD-E939596F1178}" dt="2021-03-08T10:25:02.676" v="501" actId="113"/>
          <ac:spMkLst>
            <pc:docMk/>
            <pc:sldMk cId="778883926" sldId="2076136264"/>
            <ac:spMk id="14" creationId="{953584C8-8734-42EA-AD16-6AA2B405D249}"/>
          </ac:spMkLst>
        </pc:spChg>
        <pc:picChg chg="add mod">
          <ac:chgData name="Vesa Juvonen" userId="c7243be1-99a3-4752-ab2a-0cf698cf8236" providerId="ADAL" clId="{12656DBA-3EDD-458F-AEFD-E939596F1178}" dt="2021-03-08T10:25:44.973" v="506" actId="1076"/>
          <ac:picMkLst>
            <pc:docMk/>
            <pc:sldMk cId="778883926" sldId="2076136264"/>
            <ac:picMk id="3" creationId="{D6449C32-EA2D-478C-BA1A-1E7C82296C5C}"/>
          </ac:picMkLst>
        </pc:picChg>
        <pc:picChg chg="del">
          <ac:chgData name="Vesa Juvonen" userId="c7243be1-99a3-4752-ab2a-0cf698cf8236" providerId="ADAL" clId="{12656DBA-3EDD-458F-AEFD-E939596F1178}" dt="2021-03-08T10:25:11.598" v="502" actId="478"/>
          <ac:picMkLst>
            <pc:docMk/>
            <pc:sldMk cId="778883926" sldId="2076136264"/>
            <ac:picMk id="4" creationId="{92485136-DAD5-416A-AE2C-1F162D0DDED7}"/>
          </ac:picMkLst>
        </pc:picChg>
        <pc:picChg chg="del">
          <ac:chgData name="Vesa Juvonen" userId="c7243be1-99a3-4752-ab2a-0cf698cf8236" providerId="ADAL" clId="{12656DBA-3EDD-458F-AEFD-E939596F1178}" dt="2021-03-08T10:25:11.598" v="502" actId="478"/>
          <ac:picMkLst>
            <pc:docMk/>
            <pc:sldMk cId="778883926" sldId="2076136264"/>
            <ac:picMk id="5" creationId="{04208452-A60B-466C-B78B-A51BAEEB79BF}"/>
          </ac:picMkLst>
        </pc:picChg>
        <pc:picChg chg="add mod">
          <ac:chgData name="Vesa Juvonen" userId="c7243be1-99a3-4752-ab2a-0cf698cf8236" providerId="ADAL" clId="{12656DBA-3EDD-458F-AEFD-E939596F1178}" dt="2021-03-09T09:37:01.691" v="510" actId="1076"/>
          <ac:picMkLst>
            <pc:docMk/>
            <pc:sldMk cId="778883926" sldId="2076136264"/>
            <ac:picMk id="6" creationId="{8D536B47-9693-4DAE-937F-11ADB2D96696}"/>
          </ac:picMkLst>
        </pc:picChg>
        <pc:picChg chg="add mod">
          <ac:chgData name="Vesa Juvonen" userId="c7243be1-99a3-4752-ab2a-0cf698cf8236" providerId="ADAL" clId="{12656DBA-3EDD-458F-AEFD-E939596F1178}" dt="2021-03-08T10:25:34.668" v="505" actId="1076"/>
          <ac:picMkLst>
            <pc:docMk/>
            <pc:sldMk cId="778883926" sldId="2076136264"/>
            <ac:picMk id="7" creationId="{1978DC00-4BCD-4A86-965D-DCB008A70277}"/>
          </ac:picMkLst>
        </pc:picChg>
        <pc:picChg chg="mod">
          <ac:chgData name="Vesa Juvonen" userId="c7243be1-99a3-4752-ab2a-0cf698cf8236" providerId="ADAL" clId="{12656DBA-3EDD-458F-AEFD-E939596F1178}" dt="2021-03-09T09:37:01.691" v="510" actId="1076"/>
          <ac:picMkLst>
            <pc:docMk/>
            <pc:sldMk cId="778883926" sldId="2076136264"/>
            <ac:picMk id="8" creationId="{DD9D727A-84AB-4B7F-B8C2-BCBBE546D491}"/>
          </ac:picMkLst>
        </pc:picChg>
        <pc:picChg chg="del">
          <ac:chgData name="Vesa Juvonen" userId="c7243be1-99a3-4752-ab2a-0cf698cf8236" providerId="ADAL" clId="{12656DBA-3EDD-458F-AEFD-E939596F1178}" dt="2021-03-08T10:25:11.598" v="502" actId="478"/>
          <ac:picMkLst>
            <pc:docMk/>
            <pc:sldMk cId="778883926" sldId="2076136264"/>
            <ac:picMk id="11" creationId="{131AFD9C-6E44-4FF3-8F3A-49804368A0C3}"/>
          </ac:picMkLst>
        </pc:picChg>
      </pc:sldChg>
      <pc:sldChg chg="addSp mod">
        <pc:chgData name="Vesa Juvonen" userId="c7243be1-99a3-4752-ab2a-0cf698cf8236" providerId="ADAL" clId="{12656DBA-3EDD-458F-AEFD-E939596F1178}" dt="2021-03-08T10:10:50.243" v="33" actId="22"/>
        <pc:sldMkLst>
          <pc:docMk/>
          <pc:sldMk cId="2925091645" sldId="2076136308"/>
        </pc:sldMkLst>
        <pc:spChg chg="add">
          <ac:chgData name="Vesa Juvonen" userId="c7243be1-99a3-4752-ab2a-0cf698cf8236" providerId="ADAL" clId="{12656DBA-3EDD-458F-AEFD-E939596F1178}" dt="2021-03-08T10:10:50.243" v="33" actId="22"/>
          <ac:spMkLst>
            <pc:docMk/>
            <pc:sldMk cId="2925091645" sldId="2076136308"/>
            <ac:spMk id="5" creationId="{1CE67D3D-5833-4C1E-BA66-88D9A8B3CF76}"/>
          </ac:spMkLst>
        </pc:spChg>
      </pc:sldChg>
      <pc:sldChg chg="addSp mod">
        <pc:chgData name="Vesa Juvonen" userId="c7243be1-99a3-4752-ab2a-0cf698cf8236" providerId="ADAL" clId="{12656DBA-3EDD-458F-AEFD-E939596F1178}" dt="2021-03-08T10:11:04.011" v="38" actId="22"/>
        <pc:sldMkLst>
          <pc:docMk/>
          <pc:sldMk cId="357588276" sldId="2076136388"/>
        </pc:sldMkLst>
        <pc:spChg chg="add">
          <ac:chgData name="Vesa Juvonen" userId="c7243be1-99a3-4752-ab2a-0cf698cf8236" providerId="ADAL" clId="{12656DBA-3EDD-458F-AEFD-E939596F1178}" dt="2021-03-08T10:11:04.011" v="38" actId="22"/>
          <ac:spMkLst>
            <pc:docMk/>
            <pc:sldMk cId="357588276" sldId="2076136388"/>
            <ac:spMk id="2" creationId="{21F4C9AD-BE3F-4F90-B5E9-F26EC903752E}"/>
          </ac:spMkLst>
        </pc:spChg>
      </pc:sldChg>
      <pc:sldChg chg="addSp delSp modSp mod">
        <pc:chgData name="Vesa Juvonen" userId="c7243be1-99a3-4752-ab2a-0cf698cf8236" providerId="ADAL" clId="{12656DBA-3EDD-458F-AEFD-E939596F1178}" dt="2021-03-11T13:08:42.058" v="533" actId="20577"/>
        <pc:sldMkLst>
          <pc:docMk/>
          <pc:sldMk cId="1795682602" sldId="2076136389"/>
        </pc:sldMkLst>
        <pc:spChg chg="mod">
          <ac:chgData name="Vesa Juvonen" userId="c7243be1-99a3-4752-ab2a-0cf698cf8236" providerId="ADAL" clId="{12656DBA-3EDD-458F-AEFD-E939596F1178}" dt="2021-03-11T13:08:42.058" v="533" actId="20577"/>
          <ac:spMkLst>
            <pc:docMk/>
            <pc:sldMk cId="1795682602" sldId="2076136389"/>
            <ac:spMk id="3" creationId="{00000000-0000-0000-0000-000000000000}"/>
          </ac:spMkLst>
        </pc:spChg>
        <pc:spChg chg="add del">
          <ac:chgData name="Vesa Juvonen" userId="c7243be1-99a3-4752-ab2a-0cf698cf8236" providerId="ADAL" clId="{12656DBA-3EDD-458F-AEFD-E939596F1178}" dt="2021-03-11T13:08:17.663" v="512" actId="478"/>
          <ac:spMkLst>
            <pc:docMk/>
            <pc:sldMk cId="1795682602" sldId="2076136389"/>
            <ac:spMk id="6" creationId="{88570995-6347-45DB-AC2A-B4174FEB21C4}"/>
          </ac:spMkLst>
        </pc:spChg>
      </pc:sldChg>
      <pc:sldChg chg="addSp modSp mod">
        <pc:chgData name="Vesa Juvonen" userId="c7243be1-99a3-4752-ab2a-0cf698cf8236" providerId="ADAL" clId="{12656DBA-3EDD-458F-AEFD-E939596F1178}" dt="2021-03-08T10:10:48.265" v="32" actId="242"/>
        <pc:sldMkLst>
          <pc:docMk/>
          <pc:sldMk cId="1154834655" sldId="2076136390"/>
        </pc:sldMkLst>
        <pc:spChg chg="add mod">
          <ac:chgData name="Vesa Juvonen" userId="c7243be1-99a3-4752-ab2a-0cf698cf8236" providerId="ADAL" clId="{12656DBA-3EDD-458F-AEFD-E939596F1178}" dt="2021-03-08T10:10:48.265" v="32" actId="242"/>
          <ac:spMkLst>
            <pc:docMk/>
            <pc:sldMk cId="1154834655" sldId="2076136390"/>
            <ac:spMk id="4" creationId="{189EC7E2-4999-43C9-8A34-186011FA2FF6}"/>
          </ac:spMkLst>
        </pc:spChg>
      </pc:sldChg>
      <pc:sldChg chg="modSp add mod">
        <pc:chgData name="Vesa Juvonen" userId="c7243be1-99a3-4752-ab2a-0cf698cf8236" providerId="ADAL" clId="{12656DBA-3EDD-458F-AEFD-E939596F1178}" dt="2021-03-12T11:08:29.836" v="566" actId="20577"/>
        <pc:sldMkLst>
          <pc:docMk/>
          <pc:sldMk cId="832077017" sldId="2076137576"/>
        </pc:sldMkLst>
        <pc:spChg chg="mod">
          <ac:chgData name="Vesa Juvonen" userId="c7243be1-99a3-4752-ab2a-0cf698cf8236" providerId="ADAL" clId="{12656DBA-3EDD-458F-AEFD-E939596F1178}" dt="2021-03-11T13:22:17.723" v="535" actId="207"/>
          <ac:spMkLst>
            <pc:docMk/>
            <pc:sldMk cId="832077017" sldId="2076137576"/>
            <ac:spMk id="3" creationId="{0A5159A6-97DD-4B54-96ED-4154691B295F}"/>
          </ac:spMkLst>
        </pc:spChg>
        <pc:spChg chg="mod">
          <ac:chgData name="Vesa Juvonen" userId="c7243be1-99a3-4752-ab2a-0cf698cf8236" providerId="ADAL" clId="{12656DBA-3EDD-458F-AEFD-E939596F1178}" dt="2021-03-12T11:08:29.836" v="566" actId="20577"/>
          <ac:spMkLst>
            <pc:docMk/>
            <pc:sldMk cId="832077017" sldId="2076137576"/>
            <ac:spMk id="4" creationId="{3043A0E7-A181-4A01-8662-9169801F5D4A}"/>
          </ac:spMkLst>
        </pc:spChg>
      </pc:sldChg>
    </pc:docChg>
  </pc:docChgLst>
  <pc:docChgLst>
    <pc:chgData name="Hugo Bernier" userId="846ef6cd-3f11-462c-a4be-44fff9f1a751" providerId="ADAL" clId="{D4BD98FD-8A1D-4661-B32E-A6766C22507A}"/>
    <pc:docChg chg="undo custSel addSld delSld modSld modSection">
      <pc:chgData name="Hugo Bernier" userId="846ef6cd-3f11-462c-a4be-44fff9f1a751" providerId="ADAL" clId="{D4BD98FD-8A1D-4661-B32E-A6766C22507A}" dt="2021-07-15T14:31:09.700" v="940" actId="20577"/>
      <pc:docMkLst>
        <pc:docMk/>
      </pc:docMkLst>
      <pc:sldChg chg="addSp">
        <pc:chgData name="Hugo Bernier" userId="846ef6cd-3f11-462c-a4be-44fff9f1a751" providerId="ADAL" clId="{D4BD98FD-8A1D-4661-B32E-A6766C22507A}" dt="2021-07-15T03:21:15.390" v="312"/>
        <pc:sldMkLst>
          <pc:docMk/>
          <pc:sldMk cId="176766588" sldId="2076137579"/>
        </pc:sldMkLst>
        <pc:picChg chg="add">
          <ac:chgData name="Hugo Bernier" userId="846ef6cd-3f11-462c-a4be-44fff9f1a751" providerId="ADAL" clId="{D4BD98FD-8A1D-4661-B32E-A6766C22507A}" dt="2021-07-15T03:21:15.390" v="312"/>
          <ac:picMkLst>
            <pc:docMk/>
            <pc:sldMk cId="176766588" sldId="2076137579"/>
            <ac:picMk id="5122" creationId="{D9A55165-CDB2-4597-A312-FC95DDAD6398}"/>
          </ac:picMkLst>
        </pc:picChg>
      </pc:sldChg>
      <pc:sldChg chg="addSp modSp">
        <pc:chgData name="Hugo Bernier" userId="846ef6cd-3f11-462c-a4be-44fff9f1a751" providerId="ADAL" clId="{D4BD98FD-8A1D-4661-B32E-A6766C22507A}" dt="2021-07-15T03:29:36.641" v="498"/>
        <pc:sldMkLst>
          <pc:docMk/>
          <pc:sldMk cId="508807663" sldId="2076137579"/>
        </pc:sldMkLst>
        <pc:spChg chg="add mod">
          <ac:chgData name="Hugo Bernier" userId="846ef6cd-3f11-462c-a4be-44fff9f1a751" providerId="ADAL" clId="{D4BD98FD-8A1D-4661-B32E-A6766C22507A}" dt="2021-07-15T03:29:36.641" v="498"/>
          <ac:spMkLst>
            <pc:docMk/>
            <pc:sldMk cId="508807663" sldId="2076137579"/>
            <ac:spMk id="4" creationId="{76C83348-1B72-4668-837A-72B9319C5C88}"/>
          </ac:spMkLst>
        </pc:spChg>
      </pc:sldChg>
      <pc:sldChg chg="addSp modSp">
        <pc:chgData name="Hugo Bernier" userId="846ef6cd-3f11-462c-a4be-44fff9f1a751" providerId="ADAL" clId="{D4BD98FD-8A1D-4661-B32E-A6766C22507A}" dt="2021-07-15T03:04:47.036" v="130"/>
        <pc:sldMkLst>
          <pc:docMk/>
          <pc:sldMk cId="1273468347" sldId="2076137579"/>
        </pc:sldMkLst>
        <pc:spChg chg="add mod">
          <ac:chgData name="Hugo Bernier" userId="846ef6cd-3f11-462c-a4be-44fff9f1a751" providerId="ADAL" clId="{D4BD98FD-8A1D-4661-B32E-A6766C22507A}" dt="2021-07-15T03:04:47.036" v="130"/>
          <ac:spMkLst>
            <pc:docMk/>
            <pc:sldMk cId="1273468347" sldId="2076137579"/>
            <ac:spMk id="4" creationId="{B678153A-47F2-42C8-8E79-25854DEACE65}"/>
          </ac:spMkLst>
        </pc:spChg>
      </pc:sldChg>
      <pc:sldChg chg="addSp">
        <pc:chgData name="Hugo Bernier" userId="846ef6cd-3f11-462c-a4be-44fff9f1a751" providerId="ADAL" clId="{D4BD98FD-8A1D-4661-B32E-A6766C22507A}" dt="2021-07-15T03:17:27.313" v="206"/>
        <pc:sldMkLst>
          <pc:docMk/>
          <pc:sldMk cId="1419030223" sldId="2076137579"/>
        </pc:sldMkLst>
        <pc:picChg chg="add">
          <ac:chgData name="Hugo Bernier" userId="846ef6cd-3f11-462c-a4be-44fff9f1a751" providerId="ADAL" clId="{D4BD98FD-8A1D-4661-B32E-A6766C22507A}" dt="2021-07-15T03:17:27.313" v="206"/>
          <ac:picMkLst>
            <pc:docMk/>
            <pc:sldMk cId="1419030223" sldId="2076137579"/>
            <ac:picMk id="3074" creationId="{83B8331E-B085-402F-A27F-33D243561134}"/>
          </ac:picMkLst>
        </pc:picChg>
      </pc:sldChg>
      <pc:sldChg chg="addSp">
        <pc:chgData name="Hugo Bernier" userId="846ef6cd-3f11-462c-a4be-44fff9f1a751" providerId="ADAL" clId="{D4BD98FD-8A1D-4661-B32E-A6766C22507A}" dt="2021-07-15T02:57:04.571" v="16"/>
        <pc:sldMkLst>
          <pc:docMk/>
          <pc:sldMk cId="1642667827" sldId="2076137579"/>
        </pc:sldMkLst>
        <pc:picChg chg="add">
          <ac:chgData name="Hugo Bernier" userId="846ef6cd-3f11-462c-a4be-44fff9f1a751" providerId="ADAL" clId="{D4BD98FD-8A1D-4661-B32E-A6766C22507A}" dt="2021-07-15T02:57:04.571" v="16"/>
          <ac:picMkLst>
            <pc:docMk/>
            <pc:sldMk cId="1642667827" sldId="2076137579"/>
            <ac:picMk id="1026" creationId="{1F8EB0FB-5197-40F2-BD39-CED4A965D085}"/>
          </ac:picMkLst>
        </pc:picChg>
      </pc:sldChg>
      <pc:sldChg chg="addSp">
        <pc:chgData name="Hugo Bernier" userId="846ef6cd-3f11-462c-a4be-44fff9f1a751" providerId="ADAL" clId="{D4BD98FD-8A1D-4661-B32E-A6766C22507A}" dt="2021-07-15T03:31:40.845" v="554"/>
        <pc:sldMkLst>
          <pc:docMk/>
          <pc:sldMk cId="2097357517" sldId="2076137579"/>
        </pc:sldMkLst>
        <pc:picChg chg="add">
          <ac:chgData name="Hugo Bernier" userId="846ef6cd-3f11-462c-a4be-44fff9f1a751" providerId="ADAL" clId="{D4BD98FD-8A1D-4661-B32E-A6766C22507A}" dt="2021-07-15T03:31:40.845" v="554"/>
          <ac:picMkLst>
            <pc:docMk/>
            <pc:sldMk cId="2097357517" sldId="2076137579"/>
            <ac:picMk id="9218" creationId="{D43D6FFF-6B81-480A-8014-31A51B843B8F}"/>
          </ac:picMkLst>
        </pc:picChg>
      </pc:sldChg>
      <pc:sldChg chg="addSp modSp">
        <pc:chgData name="Hugo Bernier" userId="846ef6cd-3f11-462c-a4be-44fff9f1a751" providerId="ADAL" clId="{D4BD98FD-8A1D-4661-B32E-A6766C22507A}" dt="2021-07-15T03:31:34.647" v="551"/>
        <pc:sldMkLst>
          <pc:docMk/>
          <pc:sldMk cId="2457020907" sldId="2076137579"/>
        </pc:sldMkLst>
        <pc:spChg chg="add mod">
          <ac:chgData name="Hugo Bernier" userId="846ef6cd-3f11-462c-a4be-44fff9f1a751" providerId="ADAL" clId="{D4BD98FD-8A1D-4661-B32E-A6766C22507A}" dt="2021-07-15T03:31:34.647" v="551"/>
          <ac:spMkLst>
            <pc:docMk/>
            <pc:sldMk cId="2457020907" sldId="2076137579"/>
            <ac:spMk id="4" creationId="{36E130D2-9693-4659-A223-DFCE4197CF2A}"/>
          </ac:spMkLst>
        </pc:spChg>
      </pc:sldChg>
      <pc:sldChg chg="addSp delSp modSp add del mod modNotesTx">
        <pc:chgData name="Hugo Bernier" userId="846ef6cd-3f11-462c-a4be-44fff9f1a751" providerId="ADAL" clId="{D4BD98FD-8A1D-4661-B32E-A6766C22507A}" dt="2021-07-15T14:31:09.700" v="940" actId="20577"/>
        <pc:sldMkLst>
          <pc:docMk/>
          <pc:sldMk cId="2636939237" sldId="2076137579"/>
        </pc:sldMkLst>
        <pc:spChg chg="mod">
          <ac:chgData name="Hugo Bernier" userId="846ef6cd-3f11-462c-a4be-44fff9f1a751" providerId="ADAL" clId="{D4BD98FD-8A1D-4661-B32E-A6766C22507A}" dt="2021-07-15T14:31:09.700" v="940" actId="20577"/>
          <ac:spMkLst>
            <pc:docMk/>
            <pc:sldMk cId="2636939237" sldId="2076137579"/>
            <ac:spMk id="3" creationId="{CBDC9C38-872E-4048-96FE-C321FEF21EC1}"/>
          </ac:spMkLst>
        </pc:spChg>
        <pc:spChg chg="del">
          <ac:chgData name="Hugo Bernier" userId="846ef6cd-3f11-462c-a4be-44fff9f1a751" providerId="ADAL" clId="{D4BD98FD-8A1D-4661-B32E-A6766C22507A}" dt="2021-07-15T03:29:38.313" v="500" actId="21"/>
          <ac:spMkLst>
            <pc:docMk/>
            <pc:sldMk cId="2636939237" sldId="2076137579"/>
            <ac:spMk id="4" creationId="{76C83348-1B72-4668-837A-72B9319C5C88}"/>
          </ac:spMkLst>
        </pc:spChg>
        <pc:spChg chg="del">
          <ac:chgData name="Hugo Bernier" userId="846ef6cd-3f11-462c-a4be-44fff9f1a751" providerId="ADAL" clId="{D4BD98FD-8A1D-4661-B32E-A6766C22507A}" dt="2021-07-15T02:50:33.666" v="0" actId="478"/>
          <ac:spMkLst>
            <pc:docMk/>
            <pc:sldMk cId="2636939237" sldId="2076137579"/>
            <ac:spMk id="4" creationId="{9CF58E62-228F-49AC-8B8C-EB410210C77A}"/>
          </ac:spMkLst>
        </pc:spChg>
        <pc:spChg chg="add del">
          <ac:chgData name="Hugo Bernier" userId="846ef6cd-3f11-462c-a4be-44fff9f1a751" providerId="ADAL" clId="{D4BD98FD-8A1D-4661-B32E-A6766C22507A}" dt="2021-07-15T03:29:40.410" v="502" actId="22"/>
          <ac:spMkLst>
            <pc:docMk/>
            <pc:sldMk cId="2636939237" sldId="2076137579"/>
            <ac:spMk id="24" creationId="{A5C8386A-539B-4E9A-AC7E-F3705CB7491F}"/>
          </ac:spMkLst>
        </pc:spChg>
        <pc:spChg chg="add mod">
          <ac:chgData name="Hugo Bernier" userId="846ef6cd-3f11-462c-a4be-44fff9f1a751" providerId="ADAL" clId="{D4BD98FD-8A1D-4661-B32E-A6766C22507A}" dt="2021-07-15T02:55:13.564" v="11" actId="14100"/>
          <ac:spMkLst>
            <pc:docMk/>
            <pc:sldMk cId="2636939237" sldId="2076137579"/>
            <ac:spMk id="34" creationId="{0A4EE74B-9B3C-490B-83AB-92C9C6ADF4FB}"/>
          </ac:spMkLst>
        </pc:spChg>
        <pc:grpChg chg="add mod">
          <ac:chgData name="Hugo Bernier" userId="846ef6cd-3f11-462c-a4be-44fff9f1a751" providerId="ADAL" clId="{D4BD98FD-8A1D-4661-B32E-A6766C22507A}" dt="2021-07-15T03:32:57.882" v="574" actId="1076"/>
          <ac:grpSpMkLst>
            <pc:docMk/>
            <pc:sldMk cId="2636939237" sldId="2076137579"/>
            <ac:grpSpMk id="4" creationId="{8D084007-6B17-4C72-8C37-4FF6A59EA5EF}"/>
          </ac:grpSpMkLst>
        </pc:grpChg>
        <pc:grpChg chg="add del mod">
          <ac:chgData name="Hugo Bernier" userId="846ef6cd-3f11-462c-a4be-44fff9f1a751" providerId="ADAL" clId="{D4BD98FD-8A1D-4661-B32E-A6766C22507A}" dt="2021-07-15T03:17:25.506" v="205" actId="165"/>
          <ac:grpSpMkLst>
            <pc:docMk/>
            <pc:sldMk cId="2636939237" sldId="2076137579"/>
            <ac:grpSpMk id="26" creationId="{00FD7FD0-7CC5-44E2-9E04-BA6FA0B5B7C3}"/>
          </ac:grpSpMkLst>
        </pc:grpChg>
        <pc:picChg chg="add mod topLvl modCrop">
          <ac:chgData name="Hugo Bernier" userId="846ef6cd-3f11-462c-a4be-44fff9f1a751" providerId="ADAL" clId="{D4BD98FD-8A1D-4661-B32E-A6766C22507A}" dt="2021-07-15T03:17:25.506" v="205" actId="165"/>
          <ac:picMkLst>
            <pc:docMk/>
            <pc:sldMk cId="2636939237" sldId="2076137579"/>
            <ac:picMk id="19" creationId="{4234A74F-DB51-4B1B-A4A6-98433196A8D5}"/>
          </ac:picMkLst>
        </pc:picChg>
        <pc:picChg chg="mod">
          <ac:chgData name="Hugo Bernier" userId="846ef6cd-3f11-462c-a4be-44fff9f1a751" providerId="ADAL" clId="{D4BD98FD-8A1D-4661-B32E-A6766C22507A}" dt="2021-07-15T03:34:28.739" v="593" actId="1076"/>
          <ac:picMkLst>
            <pc:docMk/>
            <pc:sldMk cId="2636939237" sldId="2076137579"/>
            <ac:picMk id="20" creationId="{9B2A0845-6AF2-4F39-91A2-30BF3EA9B2DB}"/>
          </ac:picMkLst>
        </pc:picChg>
        <pc:picChg chg="add mod">
          <ac:chgData name="Hugo Bernier" userId="846ef6cd-3f11-462c-a4be-44fff9f1a751" providerId="ADAL" clId="{D4BD98FD-8A1D-4661-B32E-A6766C22507A}" dt="2021-07-15T03:32:26.844" v="568" actId="1076"/>
          <ac:picMkLst>
            <pc:docMk/>
            <pc:sldMk cId="2636939237" sldId="2076137579"/>
            <ac:picMk id="21" creationId="{109C7F0B-30F6-4406-B705-0A19E8075E9E}"/>
          </ac:picMkLst>
        </pc:picChg>
        <pc:picChg chg="add mod topLvl">
          <ac:chgData name="Hugo Bernier" userId="846ef6cd-3f11-462c-a4be-44fff9f1a751" providerId="ADAL" clId="{D4BD98FD-8A1D-4661-B32E-A6766C22507A}" dt="2021-07-15T03:17:25.506" v="205" actId="165"/>
          <ac:picMkLst>
            <pc:docMk/>
            <pc:sldMk cId="2636939237" sldId="2076137579"/>
            <ac:picMk id="23" creationId="{EBCFEDA0-9738-4603-9524-17FDA4326BCB}"/>
          </ac:picMkLst>
        </pc:picChg>
        <pc:picChg chg="add mod topLvl modCrop">
          <ac:chgData name="Hugo Bernier" userId="846ef6cd-3f11-462c-a4be-44fff9f1a751" providerId="ADAL" clId="{D4BD98FD-8A1D-4661-B32E-A6766C22507A}" dt="2021-07-15T03:17:25.506" v="205" actId="165"/>
          <ac:picMkLst>
            <pc:docMk/>
            <pc:sldMk cId="2636939237" sldId="2076137579"/>
            <ac:picMk id="25" creationId="{7978976A-23F8-4841-A09A-9DB3AB11ADC2}"/>
          </ac:picMkLst>
        </pc:picChg>
        <pc:picChg chg="del">
          <ac:chgData name="Hugo Bernier" userId="846ef6cd-3f11-462c-a4be-44fff9f1a751" providerId="ADAL" clId="{D4BD98FD-8A1D-4661-B32E-A6766C22507A}" dt="2021-07-15T02:51:27.110" v="1" actId="478"/>
          <ac:picMkLst>
            <pc:docMk/>
            <pc:sldMk cId="2636939237" sldId="2076137579"/>
            <ac:picMk id="25" creationId="{8E8A38EE-2FA1-4CC1-A281-EDD21B268C18}"/>
          </ac:picMkLst>
        </pc:picChg>
        <pc:picChg chg="mod">
          <ac:chgData name="Hugo Bernier" userId="846ef6cd-3f11-462c-a4be-44fff9f1a751" providerId="ADAL" clId="{D4BD98FD-8A1D-4661-B32E-A6766C22507A}" dt="2021-07-15T03:38:42.497" v="621" actId="1076"/>
          <ac:picMkLst>
            <pc:docMk/>
            <pc:sldMk cId="2636939237" sldId="2076137579"/>
            <ac:picMk id="27" creationId="{64C72913-1F84-4804-AD31-D365A9787AB7}"/>
          </ac:picMkLst>
        </pc:picChg>
        <pc:picChg chg="mod">
          <ac:chgData name="Hugo Bernier" userId="846ef6cd-3f11-462c-a4be-44fff9f1a751" providerId="ADAL" clId="{D4BD98FD-8A1D-4661-B32E-A6766C22507A}" dt="2021-07-15T03:38:20.530" v="620" actId="1076"/>
          <ac:picMkLst>
            <pc:docMk/>
            <pc:sldMk cId="2636939237" sldId="2076137579"/>
            <ac:picMk id="28" creationId="{552212ED-7E19-4286-B5FA-6D82FC5469E3}"/>
          </ac:picMkLst>
        </pc:picChg>
        <pc:picChg chg="mod">
          <ac:chgData name="Hugo Bernier" userId="846ef6cd-3f11-462c-a4be-44fff9f1a751" providerId="ADAL" clId="{D4BD98FD-8A1D-4661-B32E-A6766C22507A}" dt="2021-07-15T03:37:48.957" v="618" actId="1076"/>
          <ac:picMkLst>
            <pc:docMk/>
            <pc:sldMk cId="2636939237" sldId="2076137579"/>
            <ac:picMk id="29" creationId="{E8DC1192-0F89-4521-AC70-9EE3FE847BB2}"/>
          </ac:picMkLst>
        </pc:picChg>
        <pc:picChg chg="mod">
          <ac:chgData name="Hugo Bernier" userId="846ef6cd-3f11-462c-a4be-44fff9f1a751" providerId="ADAL" clId="{D4BD98FD-8A1D-4661-B32E-A6766C22507A}" dt="2021-07-15T02:54:53.380" v="6" actId="1076"/>
          <ac:picMkLst>
            <pc:docMk/>
            <pc:sldMk cId="2636939237" sldId="2076137579"/>
            <ac:picMk id="30" creationId="{FE3E4880-8246-4225-8227-50B90546E260}"/>
          </ac:picMkLst>
        </pc:picChg>
        <pc:picChg chg="mod">
          <ac:chgData name="Hugo Bernier" userId="846ef6cd-3f11-462c-a4be-44fff9f1a751" providerId="ADAL" clId="{D4BD98FD-8A1D-4661-B32E-A6766C22507A}" dt="2021-07-15T03:37:43.326" v="617" actId="1076"/>
          <ac:picMkLst>
            <pc:docMk/>
            <pc:sldMk cId="2636939237" sldId="2076137579"/>
            <ac:picMk id="32" creationId="{1C8A8DDC-AFDC-463F-9C81-ACFC9D208E3B}"/>
          </ac:picMkLst>
        </pc:picChg>
        <pc:picChg chg="mod">
          <ac:chgData name="Hugo Bernier" userId="846ef6cd-3f11-462c-a4be-44fff9f1a751" providerId="ADAL" clId="{D4BD98FD-8A1D-4661-B32E-A6766C22507A}" dt="2021-07-15T03:38:03.220" v="619" actId="1076"/>
          <ac:picMkLst>
            <pc:docMk/>
            <pc:sldMk cId="2636939237" sldId="2076137579"/>
            <ac:picMk id="33" creationId="{6B1F3093-F79F-44B1-BE20-443071F6A2F4}"/>
          </ac:picMkLst>
        </pc:picChg>
        <pc:picChg chg="add mod">
          <ac:chgData name="Hugo Bernier" userId="846ef6cd-3f11-462c-a4be-44fff9f1a751" providerId="ADAL" clId="{D4BD98FD-8A1D-4661-B32E-A6766C22507A}" dt="2021-07-15T03:34:52.801" v="595" actId="1076"/>
          <ac:picMkLst>
            <pc:docMk/>
            <pc:sldMk cId="2636939237" sldId="2076137579"/>
            <ac:picMk id="41" creationId="{48217581-ED70-47B6-9458-1D5026B47036}"/>
          </ac:picMkLst>
        </pc:picChg>
        <pc:picChg chg="add mod">
          <ac:chgData name="Hugo Bernier" userId="846ef6cd-3f11-462c-a4be-44fff9f1a751" providerId="ADAL" clId="{D4BD98FD-8A1D-4661-B32E-A6766C22507A}" dt="2021-07-15T03:35:09.152" v="596" actId="571"/>
          <ac:picMkLst>
            <pc:docMk/>
            <pc:sldMk cId="2636939237" sldId="2076137579"/>
            <ac:picMk id="42" creationId="{C1D92697-A3F3-4C62-AFB8-F4772E07A236}"/>
          </ac:picMkLst>
        </pc:picChg>
        <pc:picChg chg="add mod">
          <ac:chgData name="Hugo Bernier" userId="846ef6cd-3f11-462c-a4be-44fff9f1a751" providerId="ADAL" clId="{D4BD98FD-8A1D-4661-B32E-A6766C22507A}" dt="2021-07-15T03:35:15.935" v="597" actId="571"/>
          <ac:picMkLst>
            <pc:docMk/>
            <pc:sldMk cId="2636939237" sldId="2076137579"/>
            <ac:picMk id="43" creationId="{0B52C034-3851-49FA-AF03-53B4CD361636}"/>
          </ac:picMkLst>
        </pc:picChg>
        <pc:picChg chg="add mod">
          <ac:chgData name="Hugo Bernier" userId="846ef6cd-3f11-462c-a4be-44fff9f1a751" providerId="ADAL" clId="{D4BD98FD-8A1D-4661-B32E-A6766C22507A}" dt="2021-07-15T03:35:22.256" v="598" actId="571"/>
          <ac:picMkLst>
            <pc:docMk/>
            <pc:sldMk cId="2636939237" sldId="2076137579"/>
            <ac:picMk id="44" creationId="{7FBACC14-C566-4C70-B872-3E028C83152C}"/>
          </ac:picMkLst>
        </pc:picChg>
        <pc:picChg chg="add mod">
          <ac:chgData name="Hugo Bernier" userId="846ef6cd-3f11-462c-a4be-44fff9f1a751" providerId="ADAL" clId="{D4BD98FD-8A1D-4661-B32E-A6766C22507A}" dt="2021-07-15T03:35:31.879" v="599" actId="571"/>
          <ac:picMkLst>
            <pc:docMk/>
            <pc:sldMk cId="2636939237" sldId="2076137579"/>
            <ac:picMk id="45" creationId="{40CF2C15-426E-48DF-A8EE-84AEBD78791E}"/>
          </ac:picMkLst>
        </pc:picChg>
        <pc:picChg chg="mod topLvl">
          <ac:chgData name="Hugo Bernier" userId="846ef6cd-3f11-462c-a4be-44fff9f1a751" providerId="ADAL" clId="{D4BD98FD-8A1D-4661-B32E-A6766C22507A}" dt="2021-07-15T03:17:25.506" v="205" actId="165"/>
          <ac:picMkLst>
            <pc:docMk/>
            <pc:sldMk cId="2636939237" sldId="2076137579"/>
            <ac:picMk id="1026" creationId="{1F8EB0FB-5197-40F2-BD39-CED4A965D085}"/>
          </ac:picMkLst>
        </pc:picChg>
        <pc:picChg chg="mod">
          <ac:chgData name="Hugo Bernier" userId="846ef6cd-3f11-462c-a4be-44fff9f1a751" providerId="ADAL" clId="{D4BD98FD-8A1D-4661-B32E-A6766C22507A}" dt="2021-07-15T03:32:37.387" v="571" actId="1076"/>
          <ac:picMkLst>
            <pc:docMk/>
            <pc:sldMk cId="2636939237" sldId="2076137579"/>
            <ac:picMk id="3074" creationId="{83B8331E-B085-402F-A27F-33D243561134}"/>
          </ac:picMkLst>
        </pc:picChg>
        <pc:picChg chg="mod">
          <ac:chgData name="Hugo Bernier" userId="846ef6cd-3f11-462c-a4be-44fff9f1a751" providerId="ADAL" clId="{D4BD98FD-8A1D-4661-B32E-A6766C22507A}" dt="2021-07-15T03:32:29.140" v="569" actId="1076"/>
          <ac:picMkLst>
            <pc:docMk/>
            <pc:sldMk cId="2636939237" sldId="2076137579"/>
            <ac:picMk id="5122" creationId="{D9A55165-CDB2-4597-A312-FC95DDAD6398}"/>
          </ac:picMkLst>
        </pc:picChg>
        <pc:picChg chg="mod">
          <ac:chgData name="Hugo Bernier" userId="846ef6cd-3f11-462c-a4be-44fff9f1a751" providerId="ADAL" clId="{D4BD98FD-8A1D-4661-B32E-A6766C22507A}" dt="2021-07-15T03:32:09.548" v="564" actId="1076"/>
          <ac:picMkLst>
            <pc:docMk/>
            <pc:sldMk cId="2636939237" sldId="2076137579"/>
            <ac:picMk id="7170" creationId="{900FF586-5884-4609-8E77-A7D6F71FF7EA}"/>
          </ac:picMkLst>
        </pc:picChg>
        <pc:picChg chg="mod">
          <ac:chgData name="Hugo Bernier" userId="846ef6cd-3f11-462c-a4be-44fff9f1a751" providerId="ADAL" clId="{D4BD98FD-8A1D-4661-B32E-A6766C22507A}" dt="2021-07-15T03:32:33.773" v="570" actId="108"/>
          <ac:picMkLst>
            <pc:docMk/>
            <pc:sldMk cId="2636939237" sldId="2076137579"/>
            <ac:picMk id="9218" creationId="{D43D6FFF-6B81-480A-8014-31A51B843B8F}"/>
          </ac:picMkLst>
        </pc:picChg>
      </pc:sldChg>
      <pc:sldChg chg="addSp modSp">
        <pc:chgData name="Hugo Bernier" userId="846ef6cd-3f11-462c-a4be-44fff9f1a751" providerId="ADAL" clId="{D4BD98FD-8A1D-4661-B32E-A6766C22507A}" dt="2021-07-15T03:21:11.621" v="309"/>
        <pc:sldMkLst>
          <pc:docMk/>
          <pc:sldMk cId="3466887955" sldId="2076137579"/>
        </pc:sldMkLst>
        <pc:spChg chg="add mod">
          <ac:chgData name="Hugo Bernier" userId="846ef6cd-3f11-462c-a4be-44fff9f1a751" providerId="ADAL" clId="{D4BD98FD-8A1D-4661-B32E-A6766C22507A}" dt="2021-07-15T03:21:11.621" v="309"/>
          <ac:spMkLst>
            <pc:docMk/>
            <pc:sldMk cId="3466887955" sldId="2076137579"/>
            <ac:spMk id="4" creationId="{54265382-8ABF-47D7-BE6B-AE1FD6EF85E4}"/>
          </ac:spMkLst>
        </pc:spChg>
      </pc:sldChg>
      <pc:sldChg chg="addSp">
        <pc:chgData name="Hugo Bernier" userId="846ef6cd-3f11-462c-a4be-44fff9f1a751" providerId="ADAL" clId="{D4BD98FD-8A1D-4661-B32E-A6766C22507A}" dt="2021-07-15T03:29:49.851" v="503"/>
        <pc:sldMkLst>
          <pc:docMk/>
          <pc:sldMk cId="4155644769" sldId="2076137579"/>
        </pc:sldMkLst>
        <pc:picChg chg="add">
          <ac:chgData name="Hugo Bernier" userId="846ef6cd-3f11-462c-a4be-44fff9f1a751" providerId="ADAL" clId="{D4BD98FD-8A1D-4661-B32E-A6766C22507A}" dt="2021-07-15T03:29:49.851" v="503"/>
          <ac:picMkLst>
            <pc:docMk/>
            <pc:sldMk cId="4155644769" sldId="2076137579"/>
            <ac:picMk id="7170" creationId="{900FF586-5884-4609-8E77-A7D6F71FF7EA}"/>
          </ac:picMkLst>
        </pc:picChg>
      </pc:sldChg>
      <pc:sldChg chg="addSp delSp modSp mod">
        <pc:chgData name="Hugo Bernier" userId="846ef6cd-3f11-462c-a4be-44fff9f1a751" providerId="ADAL" clId="{D4BD98FD-8A1D-4661-B32E-A6766C22507A}" dt="2021-07-15T14:03:04.412" v="715" actId="21"/>
        <pc:sldMkLst>
          <pc:docMk/>
          <pc:sldMk cId="3554970203" sldId="2076137597"/>
        </pc:sldMkLst>
        <pc:picChg chg="add del">
          <ac:chgData name="Hugo Bernier" userId="846ef6cd-3f11-462c-a4be-44fff9f1a751" providerId="ADAL" clId="{D4BD98FD-8A1D-4661-B32E-A6766C22507A}" dt="2021-07-15T13:56:23.210" v="623" actId="22"/>
          <ac:picMkLst>
            <pc:docMk/>
            <pc:sldMk cId="3554970203" sldId="2076137597"/>
            <ac:picMk id="4" creationId="{4FF4C22F-8AA0-4DF5-ABF8-C7B20E358156}"/>
          </ac:picMkLst>
        </pc:picChg>
        <pc:picChg chg="add del mod">
          <ac:chgData name="Hugo Bernier" userId="846ef6cd-3f11-462c-a4be-44fff9f1a751" providerId="ADAL" clId="{D4BD98FD-8A1D-4661-B32E-A6766C22507A}" dt="2021-07-15T14:03:04.412" v="715" actId="21"/>
          <ac:picMkLst>
            <pc:docMk/>
            <pc:sldMk cId="3554970203" sldId="2076137597"/>
            <ac:picMk id="7" creationId="{0DD472CE-8237-4BCE-8C6D-7ABB4572198F}"/>
          </ac:picMkLst>
        </pc:picChg>
      </pc:sldChg>
    </pc:docChg>
  </pc:docChgLst>
  <pc:docChgLst>
    <pc:chgData name="Vesa Juvonen" userId="c7243be1-99a3-4752-ab2a-0cf698cf8236" providerId="ADAL" clId="{74DAF413-054C-4A02-A1FC-6BD3A88ABCCF}"/>
    <pc:docChg chg="custSel modSld">
      <pc:chgData name="Vesa Juvonen" userId="c7243be1-99a3-4752-ab2a-0cf698cf8236" providerId="ADAL" clId="{74DAF413-054C-4A02-A1FC-6BD3A88ABCCF}" dt="2021-10-15T07:54:42.131" v="73" actId="1076"/>
      <pc:docMkLst>
        <pc:docMk/>
      </pc:docMkLst>
      <pc:sldChg chg="modSp mod">
        <pc:chgData name="Vesa Juvonen" userId="c7243be1-99a3-4752-ab2a-0cf698cf8236" providerId="ADAL" clId="{74DAF413-054C-4A02-A1FC-6BD3A88ABCCF}" dt="2021-10-14T18:51:34.324" v="17" actId="20577"/>
        <pc:sldMkLst>
          <pc:docMk/>
          <pc:sldMk cId="2967945684" sldId="277"/>
        </pc:sldMkLst>
        <pc:spChg chg="mod">
          <ac:chgData name="Vesa Juvonen" userId="c7243be1-99a3-4752-ab2a-0cf698cf8236" providerId="ADAL" clId="{74DAF413-054C-4A02-A1FC-6BD3A88ABCCF}" dt="2021-10-14T18:51:34.324" v="17" actId="20577"/>
          <ac:spMkLst>
            <pc:docMk/>
            <pc:sldMk cId="2967945684" sldId="277"/>
            <ac:spMk id="4" creationId="{A04E16D6-6682-4068-BF11-BA8E4E8E1BBC}"/>
          </ac:spMkLst>
        </pc:spChg>
      </pc:sldChg>
      <pc:sldChg chg="modSp">
        <pc:chgData name="Vesa Juvonen" userId="c7243be1-99a3-4752-ab2a-0cf698cf8236" providerId="ADAL" clId="{74DAF413-054C-4A02-A1FC-6BD3A88ABCCF}" dt="2021-10-14T18:50:57.260" v="12" actId="20577"/>
        <pc:sldMkLst>
          <pc:docMk/>
          <pc:sldMk cId="287163252" sldId="1567"/>
        </pc:sldMkLst>
        <pc:spChg chg="mod">
          <ac:chgData name="Vesa Juvonen" userId="c7243be1-99a3-4752-ab2a-0cf698cf8236" providerId="ADAL" clId="{74DAF413-054C-4A02-A1FC-6BD3A88ABCCF}" dt="2021-10-14T18:50:57.260" v="12" actId="20577"/>
          <ac:spMkLst>
            <pc:docMk/>
            <pc:sldMk cId="287163252" sldId="1567"/>
            <ac:spMk id="5" creationId="{9B6ECC88-D921-48D6-BA85-F52F354F9C35}"/>
          </ac:spMkLst>
        </pc:spChg>
      </pc:sldChg>
      <pc:sldChg chg="modSp mod">
        <pc:chgData name="Vesa Juvonen" userId="c7243be1-99a3-4752-ab2a-0cf698cf8236" providerId="ADAL" clId="{74DAF413-054C-4A02-A1FC-6BD3A88ABCCF}" dt="2021-10-15T07:51:24.340" v="70" actId="403"/>
        <pc:sldMkLst>
          <pc:docMk/>
          <pc:sldMk cId="10702720" sldId="2079"/>
        </pc:sldMkLst>
        <pc:spChg chg="mod">
          <ac:chgData name="Vesa Juvonen" userId="c7243be1-99a3-4752-ab2a-0cf698cf8236" providerId="ADAL" clId="{74DAF413-054C-4A02-A1FC-6BD3A88ABCCF}" dt="2021-10-15T07:51:24.340" v="70" actId="403"/>
          <ac:spMkLst>
            <pc:docMk/>
            <pc:sldMk cId="10702720" sldId="2079"/>
            <ac:spMk id="8" creationId="{00000000-0000-0000-0000-000000000000}"/>
          </ac:spMkLst>
        </pc:spChg>
        <pc:picChg chg="mod">
          <ac:chgData name="Vesa Juvonen" userId="c7243be1-99a3-4752-ab2a-0cf698cf8236" providerId="ADAL" clId="{74DAF413-054C-4A02-A1FC-6BD3A88ABCCF}" dt="2021-10-14T18:51:47.456" v="19" actId="1076"/>
          <ac:picMkLst>
            <pc:docMk/>
            <pc:sldMk cId="10702720" sldId="2079"/>
            <ac:picMk id="6" creationId="{5E5A6925-2907-447E-9FEE-5FE7E9295CCD}"/>
          </ac:picMkLst>
        </pc:picChg>
        <pc:picChg chg="mod">
          <ac:chgData name="Vesa Juvonen" userId="c7243be1-99a3-4752-ab2a-0cf698cf8236" providerId="ADAL" clId="{74DAF413-054C-4A02-A1FC-6BD3A88ABCCF}" dt="2021-10-14T18:51:45.465" v="18" actId="1076"/>
          <ac:picMkLst>
            <pc:docMk/>
            <pc:sldMk cId="10702720" sldId="2079"/>
            <ac:picMk id="11" creationId="{578155A4-D00C-4DDD-9C15-9532B83B7664}"/>
          </ac:picMkLst>
        </pc:picChg>
      </pc:sldChg>
      <pc:sldChg chg="modSp mod">
        <pc:chgData name="Vesa Juvonen" userId="c7243be1-99a3-4752-ab2a-0cf698cf8236" providerId="ADAL" clId="{74DAF413-054C-4A02-A1FC-6BD3A88ABCCF}" dt="2021-10-15T07:54:42.131" v="73" actId="1076"/>
        <pc:sldMkLst>
          <pc:docMk/>
          <pc:sldMk cId="778883926" sldId="2076136264"/>
        </pc:sldMkLst>
        <pc:spChg chg="mod">
          <ac:chgData name="Vesa Juvonen" userId="c7243be1-99a3-4752-ab2a-0cf698cf8236" providerId="ADAL" clId="{74DAF413-054C-4A02-A1FC-6BD3A88ABCCF}" dt="2021-10-15T07:54:38.006" v="71" actId="403"/>
          <ac:spMkLst>
            <pc:docMk/>
            <pc:sldMk cId="778883926" sldId="2076136264"/>
            <ac:spMk id="14" creationId="{953584C8-8734-42EA-AD16-6AA2B405D249}"/>
          </ac:spMkLst>
        </pc:spChg>
        <pc:picChg chg="mod">
          <ac:chgData name="Vesa Juvonen" userId="c7243be1-99a3-4752-ab2a-0cf698cf8236" providerId="ADAL" clId="{74DAF413-054C-4A02-A1FC-6BD3A88ABCCF}" dt="2021-10-15T07:54:42.131" v="73" actId="1076"/>
          <ac:picMkLst>
            <pc:docMk/>
            <pc:sldMk cId="778883926" sldId="2076136264"/>
            <ac:picMk id="5" creationId="{1938FCDC-0AC5-43EE-9325-A65375F4082E}"/>
          </ac:picMkLst>
        </pc:picChg>
        <pc:picChg chg="mod">
          <ac:chgData name="Vesa Juvonen" userId="c7243be1-99a3-4752-ab2a-0cf698cf8236" providerId="ADAL" clId="{74DAF413-054C-4A02-A1FC-6BD3A88ABCCF}" dt="2021-10-15T07:54:40.694" v="72" actId="1076"/>
          <ac:picMkLst>
            <pc:docMk/>
            <pc:sldMk cId="778883926" sldId="2076136264"/>
            <ac:picMk id="8" creationId="{3E1A83FD-92DB-4367-BD9C-26082B3CD269}"/>
          </ac:picMkLst>
        </pc:picChg>
      </pc:sldChg>
      <pc:sldChg chg="delSp mod">
        <pc:chgData name="Vesa Juvonen" userId="c7243be1-99a3-4752-ab2a-0cf698cf8236" providerId="ADAL" clId="{74DAF413-054C-4A02-A1FC-6BD3A88ABCCF}" dt="2021-10-14T18:51:19.422" v="13" actId="478"/>
        <pc:sldMkLst>
          <pc:docMk/>
          <pc:sldMk cId="2069557480" sldId="2076137613"/>
        </pc:sldMkLst>
        <pc:spChg chg="del">
          <ac:chgData name="Vesa Juvonen" userId="c7243be1-99a3-4752-ab2a-0cf698cf8236" providerId="ADAL" clId="{74DAF413-054C-4A02-A1FC-6BD3A88ABCCF}" dt="2021-10-14T18:51:19.422" v="13" actId="478"/>
          <ac:spMkLst>
            <pc:docMk/>
            <pc:sldMk cId="2069557480" sldId="2076137613"/>
            <ac:spMk id="12" creationId="{D25B8065-B1FF-41CE-AED3-47F251920133}"/>
          </ac:spMkLst>
        </pc:spChg>
      </pc:sldChg>
    </pc:docChg>
  </pc:docChgLst>
  <pc:docChgLst>
    <pc:chgData name="David Warner" userId="S::david_dwarnerii.com#ext#@microsoft.onmicrosoft.com::acafcf14-4098-4a83-9425-e73571277a06" providerId="AD" clId="Web-{AB25AF9D-C006-4686-9983-669F36168237}"/>
    <pc:docChg chg="delSld modSld modSection">
      <pc:chgData name="David Warner" userId="S::david_dwarnerii.com#ext#@microsoft.onmicrosoft.com::acafcf14-4098-4a83-9425-e73571277a06" providerId="AD" clId="Web-{AB25AF9D-C006-4686-9983-669F36168237}" dt="2021-06-26T23:18:46.262" v="286" actId="20577"/>
      <pc:docMkLst>
        <pc:docMk/>
      </pc:docMkLst>
      <pc:sldChg chg="modSp">
        <pc:chgData name="David Warner" userId="S::david_dwarnerii.com#ext#@microsoft.onmicrosoft.com::acafcf14-4098-4a83-9425-e73571277a06" providerId="AD" clId="Web-{AB25AF9D-C006-4686-9983-669F36168237}" dt="2021-06-26T17:32:31.432" v="97" actId="20577"/>
        <pc:sldMkLst>
          <pc:docMk/>
          <pc:sldMk cId="2967945684" sldId="277"/>
        </pc:sldMkLst>
        <pc:spChg chg="mod">
          <ac:chgData name="David Warner" userId="S::david_dwarnerii.com#ext#@microsoft.onmicrosoft.com::acafcf14-4098-4a83-9425-e73571277a06" providerId="AD" clId="Web-{AB25AF9D-C006-4686-9983-669F36168237}" dt="2021-06-26T17:32:31.432" v="97" actId="20577"/>
          <ac:spMkLst>
            <pc:docMk/>
            <pc:sldMk cId="2967945684" sldId="277"/>
            <ac:spMk id="4" creationId="{A04E16D6-6682-4068-BF11-BA8E4E8E1BBC}"/>
          </ac:spMkLst>
        </pc:spChg>
      </pc:sldChg>
      <pc:sldChg chg="modSp">
        <pc:chgData name="David Warner" userId="S::david_dwarnerii.com#ext#@microsoft.onmicrosoft.com::acafcf14-4098-4a83-9425-e73571277a06" providerId="AD" clId="Web-{AB25AF9D-C006-4686-9983-669F36168237}" dt="2021-06-26T17:28:51.386" v="12" actId="20577"/>
        <pc:sldMkLst>
          <pc:docMk/>
          <pc:sldMk cId="287163252" sldId="1567"/>
        </pc:sldMkLst>
        <pc:spChg chg="mod">
          <ac:chgData name="David Warner" userId="S::david_dwarnerii.com#ext#@microsoft.onmicrosoft.com::acafcf14-4098-4a83-9425-e73571277a06" providerId="AD" clId="Web-{AB25AF9D-C006-4686-9983-669F36168237}" dt="2021-06-26T17:28:51.386" v="12" actId="20577"/>
          <ac:spMkLst>
            <pc:docMk/>
            <pc:sldMk cId="287163252" sldId="1567"/>
            <ac:spMk id="5" creationId="{9B6ECC88-D921-48D6-BA85-F52F354F9C35}"/>
          </ac:spMkLst>
        </pc:spChg>
        <pc:spChg chg="mod">
          <ac:chgData name="David Warner" userId="S::david_dwarnerii.com#ext#@microsoft.onmicrosoft.com::acafcf14-4098-4a83-9425-e73571277a06" providerId="AD" clId="Web-{AB25AF9D-C006-4686-9983-669F36168237}" dt="2021-06-26T17:28:45.964" v="3" actId="20577"/>
          <ac:spMkLst>
            <pc:docMk/>
            <pc:sldMk cId="287163252" sldId="1567"/>
            <ac:spMk id="8" creationId="{00000000-0000-0000-0000-000000000000}"/>
          </ac:spMkLst>
        </pc:spChg>
      </pc:sldChg>
      <pc:sldChg chg="addSp delSp">
        <pc:chgData name="David Warner" userId="S::david_dwarnerii.com#ext#@microsoft.onmicrosoft.com::acafcf14-4098-4a83-9425-e73571277a06" providerId="AD" clId="Web-{AB25AF9D-C006-4686-9983-669F36168237}" dt="2021-06-26T17:32:54.574" v="102"/>
        <pc:sldMkLst>
          <pc:docMk/>
          <pc:sldMk cId="2773584698" sldId="1621"/>
        </pc:sldMkLst>
        <pc:spChg chg="del">
          <ac:chgData name="David Warner" userId="S::david_dwarnerii.com#ext#@microsoft.onmicrosoft.com::acafcf14-4098-4a83-9425-e73571277a06" providerId="AD" clId="Web-{AB25AF9D-C006-4686-9983-669F36168237}" dt="2021-06-26T17:32:54.027" v="99"/>
          <ac:spMkLst>
            <pc:docMk/>
            <pc:sldMk cId="2773584698" sldId="1621"/>
            <ac:spMk id="2" creationId="{0F947958-260F-4710-9221-BB8C86B72621}"/>
          </ac:spMkLst>
        </pc:spChg>
        <pc:spChg chg="del">
          <ac:chgData name="David Warner" userId="S::david_dwarnerii.com#ext#@microsoft.onmicrosoft.com::acafcf14-4098-4a83-9425-e73571277a06" providerId="AD" clId="Web-{AB25AF9D-C006-4686-9983-669F36168237}" dt="2021-06-26T17:32:54.027" v="98"/>
          <ac:spMkLst>
            <pc:docMk/>
            <pc:sldMk cId="2773584698" sldId="1621"/>
            <ac:spMk id="3" creationId="{4B5CB530-8335-436D-9D7A-3CAFA1E1DD82}"/>
          </ac:spMkLst>
        </pc:spChg>
        <pc:spChg chg="del">
          <ac:chgData name="David Warner" userId="S::david_dwarnerii.com#ext#@microsoft.onmicrosoft.com::acafcf14-4098-4a83-9425-e73571277a06" providerId="AD" clId="Web-{AB25AF9D-C006-4686-9983-669F36168237}" dt="2021-06-26T17:32:54.027" v="101"/>
          <ac:spMkLst>
            <pc:docMk/>
            <pc:sldMk cId="2773584698" sldId="1621"/>
            <ac:spMk id="4" creationId="{2CBFE598-3B00-490A-A643-4B6812E5194C}"/>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6" creationId="{D8732A70-E431-40CE-AE82-955A41715423}"/>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7" creationId="{6F939F32-4E37-4CA3-B710-00610E5E59D3}"/>
          </ac:spMkLst>
        </pc:spChg>
        <pc:spChg chg="del">
          <ac:chgData name="David Warner" userId="S::david_dwarnerii.com#ext#@microsoft.onmicrosoft.com::acafcf14-4098-4a83-9425-e73571277a06" providerId="AD" clId="Web-{AB25AF9D-C006-4686-9983-669F36168237}" dt="2021-06-26T17:32:54.027" v="100"/>
          <ac:spMkLst>
            <pc:docMk/>
            <pc:sldMk cId="2773584698" sldId="1621"/>
            <ac:spMk id="8" creationId="{510152D6-CA11-4727-A0AA-D61C86EEB686}"/>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9" creationId="{B744361F-8DC6-418C-B984-687A156037B4}"/>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0" creationId="{61E3F8C9-2CA7-4974-87A5-00DA7218DDDB}"/>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1" creationId="{FFAE381F-15AD-46DA-9537-BAC9EDB6CAFE}"/>
          </ac:spMkLst>
        </pc:spChg>
        <pc:spChg chg="add">
          <ac:chgData name="David Warner" userId="S::david_dwarnerii.com#ext#@microsoft.onmicrosoft.com::acafcf14-4098-4a83-9425-e73571277a06" providerId="AD" clId="Web-{AB25AF9D-C006-4686-9983-669F36168237}" dt="2021-06-26T17:32:54.574" v="102"/>
          <ac:spMkLst>
            <pc:docMk/>
            <pc:sldMk cId="2773584698" sldId="1621"/>
            <ac:spMk id="12" creationId="{72697DC8-B7E2-4B6F-8EE2-53B86DCF1A26}"/>
          </ac:spMkLst>
        </pc:spChg>
      </pc:sldChg>
      <pc:sldChg chg="addSp">
        <pc:chgData name="David Warner" userId="S::david_dwarnerii.com#ext#@microsoft.onmicrosoft.com::acafcf14-4098-4a83-9425-e73571277a06" providerId="AD" clId="Web-{AB25AF9D-C006-4686-9983-669F36168237}" dt="2021-06-26T17:31:40.913" v="81"/>
        <pc:sldMkLst>
          <pc:docMk/>
          <pc:sldMk cId="2877399898" sldId="1623"/>
        </pc:sldMkLst>
        <pc:spChg chg="add">
          <ac:chgData name="David Warner" userId="S::david_dwarnerii.com#ext#@microsoft.onmicrosoft.com::acafcf14-4098-4a83-9425-e73571277a06" providerId="AD" clId="Web-{AB25AF9D-C006-4686-9983-669F36168237}" dt="2021-06-26T17:31:40.913" v="81"/>
          <ac:spMkLst>
            <pc:docMk/>
            <pc:sldMk cId="2877399898" sldId="1623"/>
            <ac:spMk id="20" creationId="{910923B9-6506-4871-99D2-ECC451920D78}"/>
          </ac:spMkLst>
        </pc:spChg>
      </pc:sldChg>
      <pc:sldChg chg="addSp">
        <pc:chgData name="David Warner" userId="S::david_dwarnerii.com#ext#@microsoft.onmicrosoft.com::acafcf14-4098-4a83-9425-e73571277a06" providerId="AD" clId="Web-{AB25AF9D-C006-4686-9983-669F36168237}" dt="2021-06-26T17:31:43.585" v="82"/>
        <pc:sldMkLst>
          <pc:docMk/>
          <pc:sldMk cId="2253365439" sldId="1642"/>
        </pc:sldMkLst>
        <pc:spChg chg="add">
          <ac:chgData name="David Warner" userId="S::david_dwarnerii.com#ext#@microsoft.onmicrosoft.com::acafcf14-4098-4a83-9425-e73571277a06" providerId="AD" clId="Web-{AB25AF9D-C006-4686-9983-669F36168237}" dt="2021-06-26T17:31:43.585" v="82"/>
          <ac:spMkLst>
            <pc:docMk/>
            <pc:sldMk cId="2253365439" sldId="1642"/>
            <ac:spMk id="4" creationId="{6041A0D1-A353-4294-A70A-21A42A3DB3A8}"/>
          </ac:spMkLst>
        </pc:spChg>
      </pc:sldChg>
      <pc:sldChg chg="delSp modSp">
        <pc:chgData name="David Warner" userId="S::david_dwarnerii.com#ext#@microsoft.onmicrosoft.com::acafcf14-4098-4a83-9425-e73571277a06" providerId="AD" clId="Web-{AB25AF9D-C006-4686-9983-669F36168237}" dt="2021-06-26T23:16:50.478" v="283" actId="20577"/>
        <pc:sldMkLst>
          <pc:docMk/>
          <pc:sldMk cId="10702720" sldId="2079"/>
        </pc:sldMkLst>
        <pc:spChg chg="mod">
          <ac:chgData name="David Warner" userId="S::david_dwarnerii.com#ext#@microsoft.onmicrosoft.com::acafcf14-4098-4a83-9425-e73571277a06" providerId="AD" clId="Web-{AB25AF9D-C006-4686-9983-669F36168237}" dt="2021-06-26T23:16:50.478" v="283" actId="20577"/>
          <ac:spMkLst>
            <pc:docMk/>
            <pc:sldMk cId="10702720" sldId="2079"/>
            <ac:spMk id="8" creationId="{00000000-0000-0000-0000-000000000000}"/>
          </ac:spMkLst>
        </pc:spChg>
        <pc:picChg chg="mod">
          <ac:chgData name="David Warner" userId="S::david_dwarnerii.com#ext#@microsoft.onmicrosoft.com::acafcf14-4098-4a83-9425-e73571277a06" providerId="AD" clId="Web-{AB25AF9D-C006-4686-9983-669F36168237}" dt="2021-06-26T17:44:33.188" v="170" actId="1076"/>
          <ac:picMkLst>
            <pc:docMk/>
            <pc:sldMk cId="10702720" sldId="2079"/>
            <ac:picMk id="1026" creationId="{D9E6BD53-8754-4AE0-961E-6DD9632937E8}"/>
          </ac:picMkLst>
        </pc:picChg>
        <pc:picChg chg="mod">
          <ac:chgData name="David Warner" userId="S::david_dwarnerii.com#ext#@microsoft.onmicrosoft.com::acafcf14-4098-4a83-9425-e73571277a06" providerId="AD" clId="Web-{AB25AF9D-C006-4686-9983-669F36168237}" dt="2021-06-26T17:44:33.204" v="171" actId="1076"/>
          <ac:picMkLst>
            <pc:docMk/>
            <pc:sldMk cId="10702720" sldId="2079"/>
            <ac:picMk id="2050" creationId="{28FAE332-F4CA-40A9-B011-7E55D1CEE042}"/>
          </ac:picMkLst>
        </pc:picChg>
        <pc:picChg chg="del">
          <ac:chgData name="David Warner" userId="S::david_dwarnerii.com#ext#@microsoft.onmicrosoft.com::acafcf14-4098-4a83-9425-e73571277a06" providerId="AD" clId="Web-{AB25AF9D-C006-4686-9983-669F36168237}" dt="2021-06-26T17:42:37.150" v="164"/>
          <ac:picMkLst>
            <pc:docMk/>
            <pc:sldMk cId="10702720" sldId="2079"/>
            <ac:picMk id="3074" creationId="{65805D64-E4E0-4D7D-BABC-7C0C1CE71904}"/>
          </ac:picMkLst>
        </pc:picChg>
        <pc:picChg chg="mod">
          <ac:chgData name="David Warner" userId="S::david_dwarnerii.com#ext#@microsoft.onmicrosoft.com::acafcf14-4098-4a83-9425-e73571277a06" providerId="AD" clId="Web-{AB25AF9D-C006-4686-9983-669F36168237}" dt="2021-06-26T17:44:33.235" v="172" actId="1076"/>
          <ac:picMkLst>
            <pc:docMk/>
            <pc:sldMk cId="10702720" sldId="2079"/>
            <ac:picMk id="4098" creationId="{0E81D3F0-1934-4842-A2BA-FA988D071D94}"/>
          </ac:picMkLst>
        </pc:picChg>
      </pc:sldChg>
      <pc:sldChg chg="addSp">
        <pc:chgData name="David Warner" userId="S::david_dwarnerii.com#ext#@microsoft.onmicrosoft.com::acafcf14-4098-4a83-9425-e73571277a06" providerId="AD" clId="Web-{AB25AF9D-C006-4686-9983-669F36168237}" dt="2021-06-26T17:31:47.960" v="83"/>
        <pc:sldMkLst>
          <pc:docMk/>
          <pc:sldMk cId="4037611923" sldId="3334"/>
        </pc:sldMkLst>
        <pc:spChg chg="add">
          <ac:chgData name="David Warner" userId="S::david_dwarnerii.com#ext#@microsoft.onmicrosoft.com::acafcf14-4098-4a83-9425-e73571277a06" providerId="AD" clId="Web-{AB25AF9D-C006-4686-9983-669F36168237}" dt="2021-06-26T17:31:47.960" v="83"/>
          <ac:spMkLst>
            <pc:docMk/>
            <pc:sldMk cId="4037611923" sldId="3334"/>
            <ac:spMk id="4" creationId="{93EBAD98-71D8-4C96-8431-C30599260279}"/>
          </ac:spMkLst>
        </pc:spChg>
      </pc:sldChg>
      <pc:sldChg chg="mod modShow">
        <pc:chgData name="David Warner" userId="S::david_dwarnerii.com#ext#@microsoft.onmicrosoft.com::acafcf14-4098-4a83-9425-e73571277a06" providerId="AD" clId="Web-{AB25AF9D-C006-4686-9983-669F36168237}" dt="2021-06-26T17:31:51.289" v="84"/>
        <pc:sldMkLst>
          <pc:docMk/>
          <pc:sldMk cId="1633789891" sldId="3336"/>
        </pc:sldMkLst>
      </pc:sldChg>
      <pc:sldChg chg="addSp mod modShow">
        <pc:chgData name="David Warner" userId="S::david_dwarnerii.com#ext#@microsoft.onmicrosoft.com::acafcf14-4098-4a83-9425-e73571277a06" providerId="AD" clId="Web-{AB25AF9D-C006-4686-9983-669F36168237}" dt="2021-06-26T17:31:53.648" v="86"/>
        <pc:sldMkLst>
          <pc:docMk/>
          <pc:sldMk cId="1805818155" sldId="3338"/>
        </pc:sldMkLst>
        <pc:spChg chg="add">
          <ac:chgData name="David Warner" userId="S::david_dwarnerii.com#ext#@microsoft.onmicrosoft.com::acafcf14-4098-4a83-9425-e73571277a06" providerId="AD" clId="Web-{AB25AF9D-C006-4686-9983-669F36168237}" dt="2021-06-26T17:31:53.648" v="86"/>
          <ac:spMkLst>
            <pc:docMk/>
            <pc:sldMk cId="1805818155" sldId="3338"/>
            <ac:spMk id="19" creationId="{B10817D6-0113-4EE7-ACC5-3DDA7F783D4C}"/>
          </ac:spMkLst>
        </pc:spChg>
      </pc:sldChg>
      <pc:sldChg chg="addSp modSp">
        <pc:chgData name="David Warner" userId="S::david_dwarnerii.com#ext#@microsoft.onmicrosoft.com::acafcf14-4098-4a83-9425-e73571277a06" providerId="AD" clId="Web-{AB25AF9D-C006-4686-9983-669F36168237}" dt="2021-06-26T23:18:46.262" v="286" actId="20577"/>
        <pc:sldMkLst>
          <pc:docMk/>
          <pc:sldMk cId="467751124" sldId="6149"/>
        </pc:sldMkLst>
        <pc:spChg chg="add mod">
          <ac:chgData name="David Warner" userId="S::david_dwarnerii.com#ext#@microsoft.onmicrosoft.com::acafcf14-4098-4a83-9425-e73571277a06" providerId="AD" clId="Web-{AB25AF9D-C006-4686-9983-669F36168237}" dt="2021-06-26T23:18:46.262" v="286" actId="20577"/>
          <ac:spMkLst>
            <pc:docMk/>
            <pc:sldMk cId="467751124" sldId="6149"/>
            <ac:spMk id="5" creationId="{AD27EE5E-1DDC-4A09-A8B9-3C8D2D0B5E17}"/>
          </ac:spMkLst>
        </pc:spChg>
      </pc:sldChg>
      <pc:sldChg chg="addSp delSp modSp">
        <pc:chgData name="David Warner" userId="S::david_dwarnerii.com#ext#@microsoft.onmicrosoft.com::acafcf14-4098-4a83-9425-e73571277a06" providerId="AD" clId="Web-{AB25AF9D-C006-4686-9983-669F36168237}" dt="2021-06-26T23:16:03.290" v="254" actId="20577"/>
        <pc:sldMkLst>
          <pc:docMk/>
          <pc:sldMk cId="778883926" sldId="2076136264"/>
        </pc:sldMkLst>
        <pc:spChg chg="mod">
          <ac:chgData name="David Warner" userId="S::david_dwarnerii.com#ext#@microsoft.onmicrosoft.com::acafcf14-4098-4a83-9425-e73571277a06" providerId="AD" clId="Web-{AB25AF9D-C006-4686-9983-669F36168237}" dt="2021-06-26T23:16:03.290" v="254" actId="20577"/>
          <ac:spMkLst>
            <pc:docMk/>
            <pc:sldMk cId="778883926" sldId="2076136264"/>
            <ac:spMk id="14" creationId="{953584C8-8734-42EA-AD16-6AA2B405D249}"/>
          </ac:spMkLst>
        </pc:spChg>
        <pc:picChg chg="add mod">
          <ac:chgData name="David Warner" userId="S::david_dwarnerii.com#ext#@microsoft.onmicrosoft.com::acafcf14-4098-4a83-9425-e73571277a06" providerId="AD" clId="Web-{AB25AF9D-C006-4686-9983-669F36168237}" dt="2021-06-26T17:46:33.624" v="201" actId="1076"/>
          <ac:picMkLst>
            <pc:docMk/>
            <pc:sldMk cId="778883926" sldId="2076136264"/>
            <ac:picMk id="3" creationId="{562B325D-988F-440B-AE7D-BAA8FAD5ACAF}"/>
          </ac:picMkLst>
        </pc:picChg>
        <pc:picChg chg="del mod">
          <ac:chgData name="David Warner" userId="S::david_dwarnerii.com#ext#@microsoft.onmicrosoft.com::acafcf14-4098-4a83-9425-e73571277a06" providerId="AD" clId="Web-{AB25AF9D-C006-4686-9983-669F36168237}" dt="2021-06-26T17:45:21.276" v="190"/>
          <ac:picMkLst>
            <pc:docMk/>
            <pc:sldMk cId="778883926" sldId="2076136264"/>
            <ac:picMk id="5" creationId="{BAA8D8C3-B55F-413D-B74C-E2D4B2E2B436}"/>
          </ac:picMkLst>
        </pc:picChg>
        <pc:picChg chg="add mod">
          <ac:chgData name="David Warner" userId="S::david_dwarnerii.com#ext#@microsoft.onmicrosoft.com::acafcf14-4098-4a83-9425-e73571277a06" providerId="AD" clId="Web-{AB25AF9D-C006-4686-9983-669F36168237}" dt="2021-06-26T17:46:31.593" v="200" actId="1076"/>
          <ac:picMkLst>
            <pc:docMk/>
            <pc:sldMk cId="778883926" sldId="2076136264"/>
            <ac:picMk id="6" creationId="{AD83F32D-EC0C-407A-9085-8F6659722301}"/>
          </ac:picMkLst>
        </pc:picChg>
        <pc:picChg chg="del">
          <ac:chgData name="David Warner" userId="S::david_dwarnerii.com#ext#@microsoft.onmicrosoft.com::acafcf14-4098-4a83-9425-e73571277a06" providerId="AD" clId="Web-{AB25AF9D-C006-4686-9983-669F36168237}" dt="2021-06-26T17:45:12.228" v="186"/>
          <ac:picMkLst>
            <pc:docMk/>
            <pc:sldMk cId="778883926" sldId="2076136264"/>
            <ac:picMk id="7" creationId="{18CB9683-D795-4AE2-BD40-9080A5BFA5D8}"/>
          </ac:picMkLst>
        </pc:picChg>
        <pc:picChg chg="del">
          <ac:chgData name="David Warner" userId="S::david_dwarnerii.com#ext#@microsoft.onmicrosoft.com::acafcf14-4098-4a83-9425-e73571277a06" providerId="AD" clId="Web-{AB25AF9D-C006-4686-9983-669F36168237}" dt="2021-06-26T17:45:11.619" v="185"/>
          <ac:picMkLst>
            <pc:docMk/>
            <pc:sldMk cId="778883926" sldId="2076136264"/>
            <ac:picMk id="8" creationId="{9A696621-E50D-43E9-9F95-8D14FB2D5191}"/>
          </ac:picMkLst>
        </pc:picChg>
        <pc:picChg chg="add mod">
          <ac:chgData name="David Warner" userId="S::david_dwarnerii.com#ext#@microsoft.onmicrosoft.com::acafcf14-4098-4a83-9425-e73571277a06" providerId="AD" clId="Web-{AB25AF9D-C006-4686-9983-669F36168237}" dt="2021-06-26T17:48:00.649" v="217" actId="1076"/>
          <ac:picMkLst>
            <pc:docMk/>
            <pc:sldMk cId="778883926" sldId="2076136264"/>
            <ac:picMk id="10" creationId="{8136EA15-A44B-4167-B492-811A1F1E6063}"/>
          </ac:picMkLst>
        </pc:picChg>
        <pc:picChg chg="del">
          <ac:chgData name="David Warner" userId="S::david_dwarnerii.com#ext#@microsoft.onmicrosoft.com::acafcf14-4098-4a83-9425-e73571277a06" providerId="AD" clId="Web-{AB25AF9D-C006-4686-9983-669F36168237}" dt="2021-06-26T17:45:15.947" v="188"/>
          <ac:picMkLst>
            <pc:docMk/>
            <pc:sldMk cId="778883926" sldId="2076136264"/>
            <ac:picMk id="11" creationId="{9B43972A-4B55-4BDF-93AC-441162187EBA}"/>
          </ac:picMkLst>
        </pc:picChg>
      </pc:sldChg>
      <pc:sldChg chg="addSp">
        <pc:chgData name="David Warner" userId="S::david_dwarnerii.com#ext#@microsoft.onmicrosoft.com::acafcf14-4098-4a83-9425-e73571277a06" providerId="AD" clId="Web-{AB25AF9D-C006-4686-9983-669F36168237}" dt="2021-06-26T17:31:56.445" v="87"/>
        <pc:sldMkLst>
          <pc:docMk/>
          <pc:sldMk cId="2925091645" sldId="2076136308"/>
        </pc:sldMkLst>
        <pc:spChg chg="add">
          <ac:chgData name="David Warner" userId="S::david_dwarnerii.com#ext#@microsoft.onmicrosoft.com::acafcf14-4098-4a83-9425-e73571277a06" providerId="AD" clId="Web-{AB25AF9D-C006-4686-9983-669F36168237}" dt="2021-06-26T17:31:56.445" v="87"/>
          <ac:spMkLst>
            <pc:docMk/>
            <pc:sldMk cId="2925091645" sldId="2076136308"/>
            <ac:spMk id="5" creationId="{9956FB2D-5E04-4216-B809-BEC9E98B99A1}"/>
          </ac:spMkLst>
        </pc:spChg>
      </pc:sldChg>
      <pc:sldChg chg="addSp modSp">
        <pc:chgData name="David Warner" userId="S::david_dwarnerii.com#ext#@microsoft.onmicrosoft.com::acafcf14-4098-4a83-9425-e73571277a06" providerId="AD" clId="Web-{AB25AF9D-C006-4686-9983-669F36168237}" dt="2021-06-26T17:31:31.365" v="80" actId="1076"/>
        <pc:sldMkLst>
          <pc:docMk/>
          <pc:sldMk cId="357588276" sldId="2076136388"/>
        </pc:sldMkLst>
        <pc:spChg chg="add mod">
          <ac:chgData name="David Warner" userId="S::david_dwarnerii.com#ext#@microsoft.onmicrosoft.com::acafcf14-4098-4a83-9425-e73571277a06" providerId="AD" clId="Web-{AB25AF9D-C006-4686-9983-669F36168237}" dt="2021-06-26T17:31:31.365" v="80" actId="1076"/>
          <ac:spMkLst>
            <pc:docMk/>
            <pc:sldMk cId="357588276" sldId="2076136388"/>
            <ac:spMk id="3" creationId="{CD5F5F16-77A5-42D6-9D64-191C84F5ADD1}"/>
          </ac:spMkLst>
        </pc:spChg>
        <pc:spChg chg="mod">
          <ac:chgData name="David Warner" userId="S::david_dwarnerii.com#ext#@microsoft.onmicrosoft.com::acafcf14-4098-4a83-9425-e73571277a06" providerId="AD" clId="Web-{AB25AF9D-C006-4686-9983-669F36168237}" dt="2021-06-26T17:29:06.902" v="17" actId="20577"/>
          <ac:spMkLst>
            <pc:docMk/>
            <pc:sldMk cId="357588276" sldId="2076136388"/>
            <ac:spMk id="11" creationId="{03477876-6F7B-42BA-8034-F00C6D4D0825}"/>
          </ac:spMkLst>
        </pc:spChg>
        <pc:spChg chg="mod">
          <ac:chgData name="David Warner" userId="S::david_dwarnerii.com#ext#@microsoft.onmicrosoft.com::acafcf14-4098-4a83-9425-e73571277a06" providerId="AD" clId="Web-{AB25AF9D-C006-4686-9983-669F36168237}" dt="2021-06-26T17:29:14.934" v="22" actId="20577"/>
          <ac:spMkLst>
            <pc:docMk/>
            <pc:sldMk cId="357588276" sldId="2076136388"/>
            <ac:spMk id="12" creationId="{58BAD4F2-FCCB-46F6-A78E-93E8E8A16346}"/>
          </ac:spMkLst>
        </pc:spChg>
      </pc:sldChg>
      <pc:sldChg chg="addSp">
        <pc:chgData name="David Warner" userId="S::david_dwarnerii.com#ext#@microsoft.onmicrosoft.com::acafcf14-4098-4a83-9425-e73571277a06" providerId="AD" clId="Web-{AB25AF9D-C006-4686-9983-669F36168237}" dt="2021-06-26T17:31:59.039" v="88"/>
        <pc:sldMkLst>
          <pc:docMk/>
          <pc:sldMk cId="2636939237" sldId="2076137579"/>
        </pc:sldMkLst>
        <pc:spChg chg="add">
          <ac:chgData name="David Warner" userId="S::david_dwarnerii.com#ext#@microsoft.onmicrosoft.com::acafcf14-4098-4a83-9425-e73571277a06" providerId="AD" clId="Web-{AB25AF9D-C006-4686-9983-669F36168237}" dt="2021-06-26T17:31:59.039" v="88"/>
          <ac:spMkLst>
            <pc:docMk/>
            <pc:sldMk cId="2636939237" sldId="2076137579"/>
            <ac:spMk id="4" creationId="{29DCDF30-21AC-4387-900F-3673D1D90B1D}"/>
          </ac:spMkLst>
        </pc:spChg>
      </pc:sldChg>
      <pc:sldChg chg="addSp delSp delAnim">
        <pc:chgData name="David Warner" userId="S::david_dwarnerii.com#ext#@microsoft.onmicrosoft.com::acafcf14-4098-4a83-9425-e73571277a06" providerId="AD" clId="Web-{AB25AF9D-C006-4686-9983-669F36168237}" dt="2021-06-26T17:31:00.113" v="70"/>
        <pc:sldMkLst>
          <pc:docMk/>
          <pc:sldMk cId="1799728944" sldId="2134805594"/>
        </pc:sldMkLst>
        <pc:spChg chg="del">
          <ac:chgData name="David Warner" userId="S::david_dwarnerii.com#ext#@microsoft.onmicrosoft.com::acafcf14-4098-4a83-9425-e73571277a06" providerId="AD" clId="Web-{AB25AF9D-C006-4686-9983-669F36168237}" dt="2021-06-26T17:30:46.488" v="35"/>
          <ac:spMkLst>
            <pc:docMk/>
            <pc:sldMk cId="1799728944" sldId="2134805594"/>
            <ac:spMk id="3" creationId="{F2431D40-8D3D-497F-AB3B-ECD3470C4AA5}"/>
          </ac:spMkLst>
        </pc:spChg>
        <pc:spChg chg="del">
          <ac:chgData name="David Warner" userId="S::david_dwarnerii.com#ext#@microsoft.onmicrosoft.com::acafcf14-4098-4a83-9425-e73571277a06" providerId="AD" clId="Web-{AB25AF9D-C006-4686-9983-669F36168237}" dt="2021-06-26T17:30:46.488" v="34"/>
          <ac:spMkLst>
            <pc:docMk/>
            <pc:sldMk cId="1799728944" sldId="2134805594"/>
            <ac:spMk id="5" creationId="{6C8FC288-4B53-450F-8102-3F7BD6FC5AFD}"/>
          </ac:spMkLst>
        </pc:spChg>
        <pc:spChg chg="del">
          <ac:chgData name="David Warner" userId="S::david_dwarnerii.com#ext#@microsoft.onmicrosoft.com::acafcf14-4098-4a83-9425-e73571277a06" providerId="AD" clId="Web-{AB25AF9D-C006-4686-9983-669F36168237}" dt="2021-06-26T17:30:46.488" v="33"/>
          <ac:spMkLst>
            <pc:docMk/>
            <pc:sldMk cId="1799728944" sldId="2134805594"/>
            <ac:spMk id="6" creationId="{7B228633-A710-44B0-B7A7-A63660C5AEA9}"/>
          </ac:spMkLst>
        </pc:spChg>
        <pc:spChg chg="del">
          <ac:chgData name="David Warner" userId="S::david_dwarnerii.com#ext#@microsoft.onmicrosoft.com::acafcf14-4098-4a83-9425-e73571277a06" providerId="AD" clId="Web-{AB25AF9D-C006-4686-9983-669F36168237}" dt="2021-06-26T17:30:46.488" v="32"/>
          <ac:spMkLst>
            <pc:docMk/>
            <pc:sldMk cId="1799728944" sldId="2134805594"/>
            <ac:spMk id="7" creationId="{16BD7E33-5C8C-4C9D-904E-42A51D9140BE}"/>
          </ac:spMkLst>
        </pc:spChg>
        <pc:spChg chg="del">
          <ac:chgData name="David Warner" userId="S::david_dwarnerii.com#ext#@microsoft.onmicrosoft.com::acafcf14-4098-4a83-9425-e73571277a06" providerId="AD" clId="Web-{AB25AF9D-C006-4686-9983-669F36168237}" dt="2021-06-26T17:30:46.488" v="31"/>
          <ac:spMkLst>
            <pc:docMk/>
            <pc:sldMk cId="1799728944" sldId="2134805594"/>
            <ac:spMk id="9" creationId="{7E033A05-BC47-45CE-A6EA-5D2D14A0554B}"/>
          </ac:spMkLst>
        </pc:spChg>
        <pc:spChg chg="del">
          <ac:chgData name="David Warner" userId="S::david_dwarnerii.com#ext#@microsoft.onmicrosoft.com::acafcf14-4098-4a83-9425-e73571277a06" providerId="AD" clId="Web-{AB25AF9D-C006-4686-9983-669F36168237}" dt="2021-06-26T17:30:46.488" v="30"/>
          <ac:spMkLst>
            <pc:docMk/>
            <pc:sldMk cId="1799728944" sldId="2134805594"/>
            <ac:spMk id="10" creationId="{7302FA4E-5404-4A15-96EC-939878A9D9E9}"/>
          </ac:spMkLst>
        </pc:spChg>
        <pc:spChg chg="del">
          <ac:chgData name="David Warner" userId="S::david_dwarnerii.com#ext#@microsoft.onmicrosoft.com::acafcf14-4098-4a83-9425-e73571277a06" providerId="AD" clId="Web-{AB25AF9D-C006-4686-9983-669F36168237}" dt="2021-06-26T17:30:46.488" v="29"/>
          <ac:spMkLst>
            <pc:docMk/>
            <pc:sldMk cId="1799728944" sldId="2134805594"/>
            <ac:spMk id="11" creationId="{FA7E34D3-C1B0-4AF9-84EA-945AA4763C47}"/>
          </ac:spMkLst>
        </pc:spChg>
        <pc:spChg chg="del">
          <ac:chgData name="David Warner" userId="S::david_dwarnerii.com#ext#@microsoft.onmicrosoft.com::acafcf14-4098-4a83-9425-e73571277a06" providerId="AD" clId="Web-{AB25AF9D-C006-4686-9983-669F36168237}" dt="2021-06-26T17:30:46.472" v="28"/>
          <ac:spMkLst>
            <pc:docMk/>
            <pc:sldMk cId="1799728944" sldId="2134805594"/>
            <ac:spMk id="12" creationId="{EF00FD69-20B9-4777-99A8-78441F23B27D}"/>
          </ac:spMkLst>
        </pc:spChg>
        <pc:spChg chg="del">
          <ac:chgData name="David Warner" userId="S::david_dwarnerii.com#ext#@microsoft.onmicrosoft.com::acafcf14-4098-4a83-9425-e73571277a06" providerId="AD" clId="Web-{AB25AF9D-C006-4686-9983-669F36168237}" dt="2021-06-26T17:30:46.472" v="25"/>
          <ac:spMkLst>
            <pc:docMk/>
            <pc:sldMk cId="1799728944" sldId="2134805594"/>
            <ac:spMk id="15" creationId="{89F27599-B0EE-450E-8B71-D39013FCA46A}"/>
          </ac:spMkLst>
        </pc:spChg>
        <pc:spChg chg="del">
          <ac:chgData name="David Warner" userId="S::david_dwarnerii.com#ext#@microsoft.onmicrosoft.com::acafcf14-4098-4a83-9425-e73571277a06" providerId="AD" clId="Web-{AB25AF9D-C006-4686-9983-669F36168237}" dt="2021-06-26T17:30:46.472" v="23"/>
          <ac:spMkLst>
            <pc:docMk/>
            <pc:sldMk cId="1799728944" sldId="2134805594"/>
            <ac:spMk id="16" creationId="{BA171E09-2C38-4F14-9DF8-246F4495A152}"/>
          </ac:spMkLst>
        </pc:spChg>
        <pc:spChg chg="del">
          <ac:chgData name="David Warner" userId="S::david_dwarnerii.com#ext#@microsoft.onmicrosoft.com::acafcf14-4098-4a83-9425-e73571277a06" providerId="AD" clId="Web-{AB25AF9D-C006-4686-9983-669F36168237}" dt="2021-06-26T17:30:59.629" v="69"/>
          <ac:spMkLst>
            <pc:docMk/>
            <pc:sldMk cId="1799728944" sldId="2134805594"/>
            <ac:spMk id="40" creationId="{59D1E30D-61AF-477E-ABEF-12501AA06CBE}"/>
          </ac:spMkLst>
        </pc:spChg>
        <pc:spChg chg="del">
          <ac:chgData name="David Warner" userId="S::david_dwarnerii.com#ext#@microsoft.onmicrosoft.com::acafcf14-4098-4a83-9425-e73571277a06" providerId="AD" clId="Web-{AB25AF9D-C006-4686-9983-669F36168237}" dt="2021-06-26T17:30:46.503" v="64"/>
          <ac:spMkLst>
            <pc:docMk/>
            <pc:sldMk cId="1799728944" sldId="2134805594"/>
            <ac:spMk id="41" creationId="{FAC76F35-B7F4-458C-89C5-5EB9CC2730B7}"/>
          </ac:spMkLst>
        </pc:spChg>
        <pc:spChg chg="del">
          <ac:chgData name="David Warner" userId="S::david_dwarnerii.com#ext#@microsoft.onmicrosoft.com::acafcf14-4098-4a83-9425-e73571277a06" providerId="AD" clId="Web-{AB25AF9D-C006-4686-9983-669F36168237}" dt="2021-06-26T17:30:46.503" v="63"/>
          <ac:spMkLst>
            <pc:docMk/>
            <pc:sldMk cId="1799728944" sldId="2134805594"/>
            <ac:spMk id="43" creationId="{5074284D-D6B5-4AEB-86FD-13F2E41FBC1E}"/>
          </ac:spMkLst>
        </pc:spChg>
        <pc:spChg chg="del">
          <ac:chgData name="David Warner" userId="S::david_dwarnerii.com#ext#@microsoft.onmicrosoft.com::acafcf14-4098-4a83-9425-e73571277a06" providerId="AD" clId="Web-{AB25AF9D-C006-4686-9983-669F36168237}" dt="2021-06-26T17:30:46.503" v="62"/>
          <ac:spMkLst>
            <pc:docMk/>
            <pc:sldMk cId="1799728944" sldId="2134805594"/>
            <ac:spMk id="45" creationId="{0A3F9A7D-12ED-4614-BD3E-A861C30B4890}"/>
          </ac:spMkLst>
        </pc:spChg>
        <pc:spChg chg="del">
          <ac:chgData name="David Warner" userId="S::david_dwarnerii.com#ext#@microsoft.onmicrosoft.com::acafcf14-4098-4a83-9425-e73571277a06" providerId="AD" clId="Web-{AB25AF9D-C006-4686-9983-669F36168237}" dt="2021-06-26T17:30:46.503" v="61"/>
          <ac:spMkLst>
            <pc:docMk/>
            <pc:sldMk cId="1799728944" sldId="2134805594"/>
            <ac:spMk id="47" creationId="{D5188480-D273-4235-9954-B8653A233043}"/>
          </ac:spMkLst>
        </pc:spChg>
        <pc:spChg chg="del">
          <ac:chgData name="David Warner" userId="S::david_dwarnerii.com#ext#@microsoft.onmicrosoft.com::acafcf14-4098-4a83-9425-e73571277a06" providerId="AD" clId="Web-{AB25AF9D-C006-4686-9983-669F36168237}" dt="2021-06-26T17:30:46.503" v="60"/>
          <ac:spMkLst>
            <pc:docMk/>
            <pc:sldMk cId="1799728944" sldId="2134805594"/>
            <ac:spMk id="49" creationId="{6E219221-DB6A-4837-A8A3-EB60B5CD9447}"/>
          </ac:spMkLst>
        </pc:spChg>
        <pc:spChg chg="del">
          <ac:chgData name="David Warner" userId="S::david_dwarnerii.com#ext#@microsoft.onmicrosoft.com::acafcf14-4098-4a83-9425-e73571277a06" providerId="AD" clId="Web-{AB25AF9D-C006-4686-9983-669F36168237}" dt="2021-06-26T17:30:46.503" v="59"/>
          <ac:spMkLst>
            <pc:docMk/>
            <pc:sldMk cId="1799728944" sldId="2134805594"/>
            <ac:spMk id="51" creationId="{83B5D6E6-82FB-4E44-98E9-FEE26534EC24}"/>
          </ac:spMkLst>
        </pc:spChg>
        <pc:spChg chg="del">
          <ac:chgData name="David Warner" userId="S::david_dwarnerii.com#ext#@microsoft.onmicrosoft.com::acafcf14-4098-4a83-9425-e73571277a06" providerId="AD" clId="Web-{AB25AF9D-C006-4686-9983-669F36168237}" dt="2021-06-26T17:30:46.503" v="58"/>
          <ac:spMkLst>
            <pc:docMk/>
            <pc:sldMk cId="1799728944" sldId="2134805594"/>
            <ac:spMk id="53" creationId="{583F8CB3-DEFE-4AF5-91FB-2627ECAAFBA4}"/>
          </ac:spMkLst>
        </pc:spChg>
        <pc:spChg chg="del">
          <ac:chgData name="David Warner" userId="S::david_dwarnerii.com#ext#@microsoft.onmicrosoft.com::acafcf14-4098-4a83-9425-e73571277a06" providerId="AD" clId="Web-{AB25AF9D-C006-4686-9983-669F36168237}" dt="2021-06-26T17:30:46.503" v="57"/>
          <ac:spMkLst>
            <pc:docMk/>
            <pc:sldMk cId="1799728944" sldId="2134805594"/>
            <ac:spMk id="55" creationId="{BA0985BF-A753-4790-9A25-B4C9561F72DA}"/>
          </ac:spMkLst>
        </pc:spChg>
        <pc:spChg chg="del">
          <ac:chgData name="David Warner" userId="S::david_dwarnerii.com#ext#@microsoft.onmicrosoft.com::acafcf14-4098-4a83-9425-e73571277a06" providerId="AD" clId="Web-{AB25AF9D-C006-4686-9983-669F36168237}" dt="2021-06-26T17:30:46.503" v="56"/>
          <ac:spMkLst>
            <pc:docMk/>
            <pc:sldMk cId="1799728944" sldId="2134805594"/>
            <ac:spMk id="57" creationId="{EBE7341A-01B6-4E54-B96D-224AE2ACCFD3}"/>
          </ac:spMkLst>
        </pc:spChg>
        <pc:spChg chg="del">
          <ac:chgData name="David Warner" userId="S::david_dwarnerii.com#ext#@microsoft.onmicrosoft.com::acafcf14-4098-4a83-9425-e73571277a06" providerId="AD" clId="Web-{AB25AF9D-C006-4686-9983-669F36168237}" dt="2021-06-26T17:30:46.503" v="55"/>
          <ac:spMkLst>
            <pc:docMk/>
            <pc:sldMk cId="1799728944" sldId="2134805594"/>
            <ac:spMk id="59" creationId="{4C102EE7-61E5-4039-BCAD-1B0566FCA0AF}"/>
          </ac:spMkLst>
        </pc:spChg>
        <pc:spChg chg="del">
          <ac:chgData name="David Warner" userId="S::david_dwarnerii.com#ext#@microsoft.onmicrosoft.com::acafcf14-4098-4a83-9425-e73571277a06" providerId="AD" clId="Web-{AB25AF9D-C006-4686-9983-669F36168237}" dt="2021-06-26T17:30:46.503" v="54"/>
          <ac:spMkLst>
            <pc:docMk/>
            <pc:sldMk cId="1799728944" sldId="2134805594"/>
            <ac:spMk id="61" creationId="{DA872265-8109-4B04-8207-219C7F6ECE20}"/>
          </ac:spMkLst>
        </pc:spChg>
        <pc:spChg chg="del">
          <ac:chgData name="David Warner" userId="S::david_dwarnerii.com#ext#@microsoft.onmicrosoft.com::acafcf14-4098-4a83-9425-e73571277a06" providerId="AD" clId="Web-{AB25AF9D-C006-4686-9983-669F36168237}" dt="2021-06-26T17:30:46.472" v="24"/>
          <ac:spMkLst>
            <pc:docMk/>
            <pc:sldMk cId="1799728944" sldId="2134805594"/>
            <ac:spMk id="62" creationId="{DD768F0B-7F32-4284-AC63-7DFF7142C5C4}"/>
          </ac:spMkLst>
        </pc:spChg>
        <pc:spChg chg="del">
          <ac:chgData name="David Warner" userId="S::david_dwarnerii.com#ext#@microsoft.onmicrosoft.com::acafcf14-4098-4a83-9425-e73571277a06" providerId="AD" clId="Web-{AB25AF9D-C006-4686-9983-669F36168237}" dt="2021-06-26T17:30:46.503" v="53"/>
          <ac:spMkLst>
            <pc:docMk/>
            <pc:sldMk cId="1799728944" sldId="2134805594"/>
            <ac:spMk id="63" creationId="{B4A3CEF2-9593-4315-9649-420284D7B290}"/>
          </ac:spMkLst>
        </pc:spChg>
        <pc:spChg chg="del">
          <ac:chgData name="David Warner" userId="S::david_dwarnerii.com#ext#@microsoft.onmicrosoft.com::acafcf14-4098-4a83-9425-e73571277a06" providerId="AD" clId="Web-{AB25AF9D-C006-4686-9983-669F36168237}" dt="2021-06-26T17:30:46.503" v="52"/>
          <ac:spMkLst>
            <pc:docMk/>
            <pc:sldMk cId="1799728944" sldId="2134805594"/>
            <ac:spMk id="65" creationId="{6083B4FA-5EE1-4644-B1AD-56DE5B275897}"/>
          </ac:spMkLst>
        </pc:spChg>
        <pc:spChg chg="del">
          <ac:chgData name="David Warner" userId="S::david_dwarnerii.com#ext#@microsoft.onmicrosoft.com::acafcf14-4098-4a83-9425-e73571277a06" providerId="AD" clId="Web-{AB25AF9D-C006-4686-9983-669F36168237}" dt="2021-06-26T17:30:46.503" v="51"/>
          <ac:spMkLst>
            <pc:docMk/>
            <pc:sldMk cId="1799728944" sldId="2134805594"/>
            <ac:spMk id="67" creationId="{B8744487-9693-488E-84CE-B1A24424BFF2}"/>
          </ac:spMkLst>
        </pc:spChg>
        <pc:spChg chg="del">
          <ac:chgData name="David Warner" userId="S::david_dwarnerii.com#ext#@microsoft.onmicrosoft.com::acafcf14-4098-4a83-9425-e73571277a06" providerId="AD" clId="Web-{AB25AF9D-C006-4686-9983-669F36168237}" dt="2021-06-26T17:30:46.503" v="50"/>
          <ac:spMkLst>
            <pc:docMk/>
            <pc:sldMk cId="1799728944" sldId="2134805594"/>
            <ac:spMk id="69" creationId="{3EAEDCB9-2A4E-4AF6-9625-E5279F4A1986}"/>
          </ac:spMkLst>
        </pc:spChg>
        <pc:spChg chg="del">
          <ac:chgData name="David Warner" userId="S::david_dwarnerii.com#ext#@microsoft.onmicrosoft.com::acafcf14-4098-4a83-9425-e73571277a06" providerId="AD" clId="Web-{AB25AF9D-C006-4686-9983-669F36168237}" dt="2021-06-26T17:30:46.503" v="49"/>
          <ac:spMkLst>
            <pc:docMk/>
            <pc:sldMk cId="1799728944" sldId="2134805594"/>
            <ac:spMk id="71" creationId="{4EDEA397-D0DD-4429-9620-E4C70DFC8131}"/>
          </ac:spMkLst>
        </pc:spChg>
        <pc:spChg chg="del">
          <ac:chgData name="David Warner" userId="S::david_dwarnerii.com#ext#@microsoft.onmicrosoft.com::acafcf14-4098-4a83-9425-e73571277a06" providerId="AD" clId="Web-{AB25AF9D-C006-4686-9983-669F36168237}" dt="2021-06-26T17:30:46.503" v="48"/>
          <ac:spMkLst>
            <pc:docMk/>
            <pc:sldMk cId="1799728944" sldId="2134805594"/>
            <ac:spMk id="73" creationId="{91363450-B50A-46A7-BE6C-3F57B9DACA3D}"/>
          </ac:spMkLst>
        </pc:spChg>
        <pc:spChg chg="del">
          <ac:chgData name="David Warner" userId="S::david_dwarnerii.com#ext#@microsoft.onmicrosoft.com::acafcf14-4098-4a83-9425-e73571277a06" providerId="AD" clId="Web-{AB25AF9D-C006-4686-9983-669F36168237}" dt="2021-06-26T17:30:46.503" v="47"/>
          <ac:spMkLst>
            <pc:docMk/>
            <pc:sldMk cId="1799728944" sldId="2134805594"/>
            <ac:spMk id="75" creationId="{95A5A002-9C85-41F6-B42A-EFDBAD1D9B8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6" creationId="{D65158A6-A8D1-4A0D-9BA2-20CD4E5D39AD}"/>
          </ac:spMkLst>
        </pc:spChg>
        <pc:spChg chg="del">
          <ac:chgData name="David Warner" userId="S::david_dwarnerii.com#ext#@microsoft.onmicrosoft.com::acafcf14-4098-4a83-9425-e73571277a06" providerId="AD" clId="Web-{AB25AF9D-C006-4686-9983-669F36168237}" dt="2021-06-26T17:30:46.503" v="46"/>
          <ac:spMkLst>
            <pc:docMk/>
            <pc:sldMk cId="1799728944" sldId="2134805594"/>
            <ac:spMk id="77" creationId="{12F13B81-7341-4A5F-B67F-A589E63C44F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78" creationId="{F9CEC467-C6C2-4803-A9C5-34E83F554C0E}"/>
          </ac:spMkLst>
        </pc:spChg>
        <pc:spChg chg="del">
          <ac:chgData name="David Warner" userId="S::david_dwarnerii.com#ext#@microsoft.onmicrosoft.com::acafcf14-4098-4a83-9425-e73571277a06" providerId="AD" clId="Web-{AB25AF9D-C006-4686-9983-669F36168237}" dt="2021-06-26T17:30:46.503" v="45"/>
          <ac:spMkLst>
            <pc:docMk/>
            <pc:sldMk cId="1799728944" sldId="2134805594"/>
            <ac:spMk id="79" creationId="{EAD51956-7823-4983-A00F-9B8E50C1F74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0" creationId="{3E727997-EFCA-4922-A69C-1F611060DBFC}"/>
          </ac:spMkLst>
        </pc:spChg>
        <pc:spChg chg="del">
          <ac:chgData name="David Warner" userId="S::david_dwarnerii.com#ext#@microsoft.onmicrosoft.com::acafcf14-4098-4a83-9425-e73571277a06" providerId="AD" clId="Web-{AB25AF9D-C006-4686-9983-669F36168237}" dt="2021-06-26T17:30:46.488" v="44"/>
          <ac:spMkLst>
            <pc:docMk/>
            <pc:sldMk cId="1799728944" sldId="2134805594"/>
            <ac:spMk id="81" creationId="{D88D89B3-3DBD-4B32-A370-0AA7518F422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2" creationId="{4727EEA7-6B34-4E15-9D60-A512EC696662}"/>
          </ac:spMkLst>
        </pc:spChg>
        <pc:spChg chg="del">
          <ac:chgData name="David Warner" userId="S::david_dwarnerii.com#ext#@microsoft.onmicrosoft.com::acafcf14-4098-4a83-9425-e73571277a06" providerId="AD" clId="Web-{AB25AF9D-C006-4686-9983-669F36168237}" dt="2021-06-26T17:30:46.488" v="43"/>
          <ac:spMkLst>
            <pc:docMk/>
            <pc:sldMk cId="1799728944" sldId="2134805594"/>
            <ac:spMk id="83" creationId="{0F16972B-08BE-40AA-BDA5-3EAABF322EB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4" creationId="{D2069ADF-146D-4221-9EBF-54D97DC6D807}"/>
          </ac:spMkLst>
        </pc:spChg>
        <pc:spChg chg="del">
          <ac:chgData name="David Warner" userId="S::david_dwarnerii.com#ext#@microsoft.onmicrosoft.com::acafcf14-4098-4a83-9425-e73571277a06" providerId="AD" clId="Web-{AB25AF9D-C006-4686-9983-669F36168237}" dt="2021-06-26T17:30:46.488" v="42"/>
          <ac:spMkLst>
            <pc:docMk/>
            <pc:sldMk cId="1799728944" sldId="2134805594"/>
            <ac:spMk id="85" creationId="{1A9BBB1F-DC54-4EE2-B6B8-53ED255FF03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6" creationId="{8D078A44-CDB3-470A-B83F-75FF44899A8D}"/>
          </ac:spMkLst>
        </pc:spChg>
        <pc:spChg chg="del">
          <ac:chgData name="David Warner" userId="S::david_dwarnerii.com#ext#@microsoft.onmicrosoft.com::acafcf14-4098-4a83-9425-e73571277a06" providerId="AD" clId="Web-{AB25AF9D-C006-4686-9983-669F36168237}" dt="2021-06-26T17:30:46.488" v="41"/>
          <ac:spMkLst>
            <pc:docMk/>
            <pc:sldMk cId="1799728944" sldId="2134805594"/>
            <ac:spMk id="87" creationId="{BEC45D29-B6BD-45AC-BDDB-737669F284A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88" creationId="{F130D296-5E10-4B1F-BA1F-731DA9F316CE}"/>
          </ac:spMkLst>
        </pc:spChg>
        <pc:spChg chg="del">
          <ac:chgData name="David Warner" userId="S::david_dwarnerii.com#ext#@microsoft.onmicrosoft.com::acafcf14-4098-4a83-9425-e73571277a06" providerId="AD" clId="Web-{AB25AF9D-C006-4686-9983-669F36168237}" dt="2021-06-26T17:30:46.488" v="40"/>
          <ac:spMkLst>
            <pc:docMk/>
            <pc:sldMk cId="1799728944" sldId="2134805594"/>
            <ac:spMk id="89" creationId="{706F0B0A-3FEC-4A79-BCF9-DEDA21FC46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0" creationId="{82FD670F-7221-4FAF-A937-0E2B27F54D1C}"/>
          </ac:spMkLst>
        </pc:spChg>
        <pc:spChg chg="del">
          <ac:chgData name="David Warner" userId="S::david_dwarnerii.com#ext#@microsoft.onmicrosoft.com::acafcf14-4098-4a83-9425-e73571277a06" providerId="AD" clId="Web-{AB25AF9D-C006-4686-9983-669F36168237}" dt="2021-06-26T17:30:46.488" v="39"/>
          <ac:spMkLst>
            <pc:docMk/>
            <pc:sldMk cId="1799728944" sldId="2134805594"/>
            <ac:spMk id="91" creationId="{948A089E-6B4B-46F8-B54C-49EF35CC714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2" creationId="{8D018626-C5D3-4C6D-968F-6A80832D9BD2}"/>
          </ac:spMkLst>
        </pc:spChg>
        <pc:spChg chg="del">
          <ac:chgData name="David Warner" userId="S::david_dwarnerii.com#ext#@microsoft.onmicrosoft.com::acafcf14-4098-4a83-9425-e73571277a06" providerId="AD" clId="Web-{AB25AF9D-C006-4686-9983-669F36168237}" dt="2021-06-26T17:30:46.488" v="38"/>
          <ac:spMkLst>
            <pc:docMk/>
            <pc:sldMk cId="1799728944" sldId="2134805594"/>
            <ac:spMk id="93" creationId="{6B4D4645-CCAB-45AD-BD82-EA64F3BB945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4" creationId="{12B1ADC9-7545-4EC7-9FB5-853BCE363FA3}"/>
          </ac:spMkLst>
        </pc:spChg>
        <pc:spChg chg="del">
          <ac:chgData name="David Warner" userId="S::david_dwarnerii.com#ext#@microsoft.onmicrosoft.com::acafcf14-4098-4a83-9425-e73571277a06" providerId="AD" clId="Web-{AB25AF9D-C006-4686-9983-669F36168237}" dt="2021-06-26T17:30:46.488" v="37"/>
          <ac:spMkLst>
            <pc:docMk/>
            <pc:sldMk cId="1799728944" sldId="2134805594"/>
            <ac:spMk id="95" creationId="{C5075BFF-BD79-4659-BE08-46DBF65354F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6" creationId="{3E58D5FE-57AE-4523-9D71-0F7B44AEC752}"/>
          </ac:spMkLst>
        </pc:spChg>
        <pc:spChg chg="del">
          <ac:chgData name="David Warner" userId="S::david_dwarnerii.com#ext#@microsoft.onmicrosoft.com::acafcf14-4098-4a83-9425-e73571277a06" providerId="AD" clId="Web-{AB25AF9D-C006-4686-9983-669F36168237}" dt="2021-06-26T17:30:46.488" v="36"/>
          <ac:spMkLst>
            <pc:docMk/>
            <pc:sldMk cId="1799728944" sldId="2134805594"/>
            <ac:spMk id="97" creationId="{F9F23FF9-8B5A-404C-B33C-0DE3D0CF67D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8" creationId="{A32B416F-DFBF-4F5A-B589-14ABBCDA6A1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99" creationId="{F4799D52-3997-4424-BD4B-BF970BD7751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0" creationId="{174FCDDA-6C63-407A-B0C8-DB68D672968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1" creationId="{28150A93-5592-4038-AD54-8C79298561C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2" creationId="{E4F574BE-B6E6-408F-B96E-2225C7A70A8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03" creationId="{98DAB5D5-B0AA-46B7-8233-3175917E686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0" creationId="{36616527-D41C-4553-BE94-E921D4643E4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1" creationId="{020FDEA4-2A16-4A38-9D5B-058E484AAE6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2" creationId="{6298C6BC-31E8-4E13-AF0F-F912D198081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3" creationId="{C5C8661D-7BD1-4992-9D14-A5FA6A0350C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5" creationId="{A7740C9A-D4BD-49F9-B636-07E6F11CA9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6" creationId="{2E003F63-4D2F-4861-998A-6AC1ACE438E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7" creationId="{C530BC5B-5DEC-4B74-A392-82F601F5574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8" creationId="{41DD4482-231E-417A-9E95-6140CC643D7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19" creationId="{86442275-CF03-4DCF-A475-F5A0DA6B6CD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0" creationId="{F5C3428C-BDA0-4FEB-8417-20667F31066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1" creationId="{909AE800-ED1F-4B63-8969-7EEEFD6215F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2" creationId="{39CBF3BC-92BE-4026-BA64-6BCF3C4936F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29" creationId="{F1C6A9C2-680D-4FE0-B750-4A0B80560D5D}"/>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0" creationId="{7B9A829C-81F4-432F-A0F8-AD2D5AB64AA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1" creationId="{C9FC18DE-D363-486D-B901-616689C68D0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2" creationId="{22C0A385-D274-44A4-9471-26044673F6B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3" creationId="{C2BEC7FE-08CE-42B7-9972-CF2F984911BF}"/>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4" creationId="{C83804FF-30E2-4FDD-B3EC-1F0EAE0F589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5" creationId="{F05536D6-2279-463F-82FB-DF35FBBCB9D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6" creationId="{22D6B033-428C-45B4-A9F1-71918B50E8B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7" creationId="{F21FABB7-4D5E-476F-94F6-68ECF341B246}"/>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8" creationId="{04030D29-B69C-4506-85D4-E5548E16E9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39" creationId="{C9F2DF9B-F125-40BE-B73E-07EA91C69D9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0" creationId="{6D2012E8-89B2-475F-94BA-0F29B645E063}"/>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1" creationId="{9CC43B66-DDC1-463F-A861-6DB49541F7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2" creationId="{F214878E-0480-4452-A61D-35E8F4B5D6E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3" creationId="{C0F9D488-5081-40B9-B980-22EA4951E79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4" creationId="{F9FBFA00-AEE9-446E-BC74-2E71BF7981F7}"/>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5" creationId="{8B23C12B-35A8-4AF3-87A8-0C65D2628E5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6" creationId="{6E6E890B-F49F-439B-BD79-68E2A1662DB0}"/>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7" creationId="{3B7E0FFB-87FB-4920-92F6-A2E8B730BC2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8" creationId="{588A4800-5C50-40AC-86C1-6AF10156000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49" creationId="{9B24F39C-F4BF-4B15-9877-76362C05512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0" creationId="{B916645E-2DA7-4E80-AC5B-00FF1B0DC438}"/>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1" creationId="{0804D52A-D4C8-4BB9-92CE-88AF881E3D1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2" creationId="{0E95E695-624D-40D6-87D5-47FF5B9DF7AE}"/>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3" creationId="{A5F0A1B0-8513-433F-B18A-AE3ED1E2A472}"/>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4" creationId="{46DF881E-8DD5-4E45-9188-CB1E1468B27C}"/>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5" creationId="{491C3D04-28D8-4A5C-924C-01C27A79D3D9}"/>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6" creationId="{269990C4-5900-434B-853E-56BE82279BD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7" creationId="{BF1C4CEA-E239-4492-A963-0E2355970C3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59" creationId="{61854168-DA86-4C8F-8FCF-EFF6489B9055}"/>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0" creationId="{2755DC9A-0461-445E-B07E-780A8C387D1B}"/>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1" creationId="{6ED69AE2-3E94-4995-8309-08DE1359C2CA}"/>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2" creationId="{74ADB101-BD5C-4BD4-94D1-A1F17F380CC4}"/>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4" creationId="{54188B92-B8DE-45D3-83B7-BC1887D4CEB1}"/>
          </ac:spMkLst>
        </pc:spChg>
        <pc:spChg chg="add">
          <ac:chgData name="David Warner" userId="S::david_dwarnerii.com#ext#@microsoft.onmicrosoft.com::acafcf14-4098-4a83-9425-e73571277a06" providerId="AD" clId="Web-{AB25AF9D-C006-4686-9983-669F36168237}" dt="2021-06-26T17:30:49.628" v="68"/>
          <ac:spMkLst>
            <pc:docMk/>
            <pc:sldMk cId="1799728944" sldId="2134805594"/>
            <ac:spMk id="165" creationId="{08285870-F07B-4DEC-BC57-F76792C3D6BE}"/>
          </ac:spMkLst>
        </pc:spChg>
        <pc:spChg chg="add">
          <ac:chgData name="David Warner" userId="S::david_dwarnerii.com#ext#@microsoft.onmicrosoft.com::acafcf14-4098-4a83-9425-e73571277a06" providerId="AD" clId="Web-{AB25AF9D-C006-4686-9983-669F36168237}" dt="2021-06-26T17:31:00.113" v="70"/>
          <ac:spMkLst>
            <pc:docMk/>
            <pc:sldMk cId="1799728944" sldId="2134805594"/>
            <ac:spMk id="166" creationId="{6C277C3A-1A4E-4CED-8A75-8D16BDFF40C9}"/>
          </ac:spMkLst>
        </pc:spChg>
        <pc:grpChg chg="del">
          <ac:chgData name="David Warner" userId="S::david_dwarnerii.com#ext#@microsoft.onmicrosoft.com::acafcf14-4098-4a83-9425-e73571277a06" providerId="AD" clId="Web-{AB25AF9D-C006-4686-9983-669F36168237}" dt="2021-06-26T17:30:46.472" v="27"/>
          <ac:grpSpMkLst>
            <pc:docMk/>
            <pc:sldMk cId="1799728944" sldId="2134805594"/>
            <ac:grpSpMk id="14" creationId="{9CD10D90-DA9D-44FC-B51C-6650CF3A6959}"/>
          </ac:grpSpMkLst>
        </pc:grpChg>
        <pc:grpChg chg="del">
          <ac:chgData name="David Warner" userId="S::david_dwarnerii.com#ext#@microsoft.onmicrosoft.com::acafcf14-4098-4a83-9425-e73571277a06" providerId="AD" clId="Web-{AB25AF9D-C006-4686-9983-669F36168237}" dt="2021-06-26T17:30:46.519" v="66"/>
          <ac:grpSpMkLst>
            <pc:docMk/>
            <pc:sldMk cId="1799728944" sldId="2134805594"/>
            <ac:grpSpMk id="21" creationId="{4295FA4A-06B4-42F9-AB3A-FE25BD3E1F4C}"/>
          </ac:grpSpMkLst>
        </pc:grpChg>
        <pc:grpChg chg="del">
          <ac:chgData name="David Warner" userId="S::david_dwarnerii.com#ext#@microsoft.onmicrosoft.com::acafcf14-4098-4a83-9425-e73571277a06" providerId="AD" clId="Web-{AB25AF9D-C006-4686-9983-669F36168237}" dt="2021-06-26T17:30:46.519" v="65"/>
          <ac:grpSpMkLst>
            <pc:docMk/>
            <pc:sldMk cId="1799728944" sldId="2134805594"/>
            <ac:grpSpMk id="33" creationId="{4D3DB08F-93CA-4A9C-93ED-A027D2C29E92}"/>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66" creationId="{61442409-F82D-4BFC-9A03-319AA4C8921F}"/>
          </ac:grpSpMkLst>
        </pc:grpChg>
        <pc:grpChg chg="del">
          <ac:chgData name="David Warner" userId="S::david_dwarnerii.com#ext#@microsoft.onmicrosoft.com::acafcf14-4098-4a83-9425-e73571277a06" providerId="AD" clId="Web-{AB25AF9D-C006-4686-9983-669F36168237}" dt="2021-06-26T17:30:46.472" v="26"/>
          <ac:grpSpMkLst>
            <pc:docMk/>
            <pc:sldMk cId="1799728944" sldId="2134805594"/>
            <ac:grpSpMk id="68" creationId="{3D9B4A06-1C21-46D7-A8E5-67604F1AEA5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74" creationId="{6058660C-F47C-4C1E-B103-8794C6C41FA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4" creationId="{40042A43-D157-42CF-B659-045880E71A4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5" creationId="{0674A824-8126-4B9D-8EEB-4297573CD32B}"/>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6" creationId="{D97DEDCD-A449-4509-AD68-59EB2471CB3A}"/>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7" creationId="{FBBF0D57-F400-40FE-9371-E84F9619067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8" creationId="{8311E2C0-869B-4807-9816-975FDE14D9D4}"/>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09" creationId="{4AEFF109-3DD8-4AA8-9A50-8EA1C6048FA1}"/>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14" creationId="{D31BE29E-960F-4FC1-A7EF-749E23562BE7}"/>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3" creationId="{C6B5C054-F5B0-499A-AD93-51059CF4C545}"/>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4" creationId="{E17C8B8E-CEF1-47B5-A513-54DC7C063809}"/>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5" creationId="{84A382EF-9336-4BEF-A43C-F56E8611F08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6" creationId="{6A0D98C3-607C-4446-B346-CDF218224F96}"/>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7" creationId="{8437CE42-C666-49BF-9BC3-28B4BCE3DE3C}"/>
          </ac:grpSpMkLst>
        </pc:grpChg>
        <pc:grpChg chg="add">
          <ac:chgData name="David Warner" userId="S::david_dwarnerii.com#ext#@microsoft.onmicrosoft.com::acafcf14-4098-4a83-9425-e73571277a06" providerId="AD" clId="Web-{AB25AF9D-C006-4686-9983-669F36168237}" dt="2021-06-26T17:30:49.628" v="68"/>
          <ac:grpSpMkLst>
            <pc:docMk/>
            <pc:sldMk cId="1799728944" sldId="2134805594"/>
            <ac:grpSpMk id="128" creationId="{EB4A6FF4-2681-4AEF-99F5-E11639E49050}"/>
          </ac:grpSpMkLst>
        </pc:grpChg>
        <pc:picChg chg="add">
          <ac:chgData name="David Warner" userId="S::david_dwarnerii.com#ext#@microsoft.onmicrosoft.com::acafcf14-4098-4a83-9425-e73571277a06" providerId="AD" clId="Web-{AB25AF9D-C006-4686-9983-669F36168237}" dt="2021-06-26T17:30:49.628" v="68"/>
          <ac:picMkLst>
            <pc:docMk/>
            <pc:sldMk cId="1799728944" sldId="2134805594"/>
            <ac:picMk id="158" creationId="{79551F8D-B3BA-434C-A0F3-3E7E49359C86}"/>
          </ac:picMkLst>
        </pc:picChg>
        <pc:picChg chg="add">
          <ac:chgData name="David Warner" userId="S::david_dwarnerii.com#ext#@microsoft.onmicrosoft.com::acafcf14-4098-4a83-9425-e73571277a06" providerId="AD" clId="Web-{AB25AF9D-C006-4686-9983-669F36168237}" dt="2021-06-26T17:30:49.628" v="68"/>
          <ac:picMkLst>
            <pc:docMk/>
            <pc:sldMk cId="1799728944" sldId="2134805594"/>
            <ac:picMk id="163" creationId="{B0B9BCDD-95FC-4E71-9B75-DFE05DBE9482}"/>
          </ac:picMkLst>
        </pc:picChg>
        <pc:cxnChg chg="del">
          <ac:chgData name="David Warner" userId="S::david_dwarnerii.com#ext#@microsoft.onmicrosoft.com::acafcf14-4098-4a83-9425-e73571277a06" providerId="AD" clId="Web-{AB25AF9D-C006-4686-9983-669F36168237}" dt="2021-06-26T17:30:46.519" v="67"/>
          <ac:cxnSpMkLst>
            <pc:docMk/>
            <pc:sldMk cId="1799728944" sldId="2134805594"/>
            <ac:cxnSpMk id="8" creationId="{28DC8730-5190-4501-B615-96CBFCA11A30}"/>
          </ac:cxnSpMkLst>
        </pc:cxnChg>
        <pc:cxnChg chg="add">
          <ac:chgData name="David Warner" userId="S::david_dwarnerii.com#ext#@microsoft.onmicrosoft.com::acafcf14-4098-4a83-9425-e73571277a06" providerId="AD" clId="Web-{AB25AF9D-C006-4686-9983-669F36168237}" dt="2021-06-26T17:30:49.628" v="68"/>
          <ac:cxnSpMkLst>
            <pc:docMk/>
            <pc:sldMk cId="1799728944" sldId="2134805594"/>
            <ac:cxnSpMk id="64" creationId="{88F3871C-0D3F-4824-AE67-E8CD8D073A80}"/>
          </ac:cxnSpMkLst>
        </pc:cxnChg>
      </pc:sldChg>
      <pc:sldChg chg="del">
        <pc:chgData name="David Warner" userId="S::david_dwarnerii.com#ext#@microsoft.onmicrosoft.com::acafcf14-4098-4a83-9425-e73571277a06" providerId="AD" clId="Web-{AB25AF9D-C006-4686-9983-669F36168237}" dt="2021-06-26T17:32:05.493" v="89"/>
        <pc:sldMkLst>
          <pc:docMk/>
          <pc:sldMk cId="1424821227" sldId="2134805601"/>
        </pc:sldMkLst>
      </pc:sldChg>
    </pc:docChg>
  </pc:docChgLst>
  <pc:docChgLst>
    <pc:chgData name="David Warner" userId="S::davidwarner@microsoft.com::51ffa14d-fdfd-4571-a787-ad4b3bb92711" providerId="AD" clId="Web-{FA8B249A-0883-4CD1-97B8-FC810F97BFE5}"/>
    <pc:docChg chg="modSld">
      <pc:chgData name="David Warner" userId="S::davidwarner@microsoft.com::51ffa14d-fdfd-4571-a787-ad4b3bb92711" providerId="AD" clId="Web-{FA8B249A-0883-4CD1-97B8-FC810F97BFE5}" dt="2022-03-22T14:31:39.316" v="1" actId="20577"/>
      <pc:docMkLst>
        <pc:docMk/>
      </pc:docMkLst>
      <pc:sldChg chg="modSp">
        <pc:chgData name="David Warner" userId="S::davidwarner@microsoft.com::51ffa14d-fdfd-4571-a787-ad4b3bb92711" providerId="AD" clId="Web-{FA8B249A-0883-4CD1-97B8-FC810F97BFE5}" dt="2022-03-22T14:31:39.316" v="1" actId="20577"/>
        <pc:sldMkLst>
          <pc:docMk/>
          <pc:sldMk cId="1812315545" sldId="2134805597"/>
        </pc:sldMkLst>
        <pc:spChg chg="mod">
          <ac:chgData name="David Warner" userId="S::davidwarner@microsoft.com::51ffa14d-fdfd-4571-a787-ad4b3bb92711" providerId="AD" clId="Web-{FA8B249A-0883-4CD1-97B8-FC810F97BFE5}" dt="2022-03-22T14:31:39.316" v="1" actId="20577"/>
          <ac:spMkLst>
            <pc:docMk/>
            <pc:sldMk cId="1812315545" sldId="2134805597"/>
            <ac:spMk id="10" creationId="{16E1CB8C-122B-4C5A-8724-D74AEC2B5DEC}"/>
          </ac:spMkLst>
        </pc:spChg>
      </pc:sldChg>
    </pc:docChg>
  </pc:docChgLst>
  <pc:docChgLst>
    <pc:chgData name="Mikael Svenson" userId="965d4e6a-fd22-4d0b-8bb9-2315d7bb356c" providerId="ADAL" clId="{43403D61-3A81-49A7-B2B0-90AB2C45448B}"/>
    <pc:docChg chg="custSel modSld">
      <pc:chgData name="Mikael Svenson" userId="965d4e6a-fd22-4d0b-8bb9-2315d7bb356c" providerId="ADAL" clId="{43403D61-3A81-49A7-B2B0-90AB2C45448B}" dt="2021-04-20T07:52:57.195" v="54" actId="20577"/>
      <pc:docMkLst>
        <pc:docMk/>
      </pc:docMkLst>
      <pc:sldChg chg="delSp modSp mod">
        <pc:chgData name="Mikael Svenson" userId="965d4e6a-fd22-4d0b-8bb9-2315d7bb356c" providerId="ADAL" clId="{43403D61-3A81-49A7-B2B0-90AB2C45448B}" dt="2021-04-20T07:52:57.195" v="54" actId="20577"/>
        <pc:sldMkLst>
          <pc:docMk/>
          <pc:sldMk cId="2925091645" sldId="2076136308"/>
        </pc:sldMkLst>
        <pc:spChg chg="mod">
          <ac:chgData name="Mikael Svenson" userId="965d4e6a-fd22-4d0b-8bb9-2315d7bb356c" providerId="ADAL" clId="{43403D61-3A81-49A7-B2B0-90AB2C45448B}" dt="2021-04-20T07:52:57.195" v="54" actId="20577"/>
          <ac:spMkLst>
            <pc:docMk/>
            <pc:sldMk cId="2925091645" sldId="2076136308"/>
            <ac:spMk id="3" creationId="{CBDC9C38-872E-4048-96FE-C321FEF21EC1}"/>
          </ac:spMkLst>
        </pc:spChg>
        <pc:spChg chg="del">
          <ac:chgData name="Mikael Svenson" userId="965d4e6a-fd22-4d0b-8bb9-2315d7bb356c" providerId="ADAL" clId="{43403D61-3A81-49A7-B2B0-90AB2C45448B}" dt="2021-04-20T07:52:10.283" v="31" actId="478"/>
          <ac:spMkLst>
            <pc:docMk/>
            <pc:sldMk cId="2925091645" sldId="2076136308"/>
            <ac:spMk id="5" creationId="{D3DC5BFE-7EBA-4DC4-B26B-17B6C877DE44}"/>
          </ac:spMkLst>
        </pc:spChg>
        <pc:picChg chg="mod">
          <ac:chgData name="Mikael Svenson" userId="965d4e6a-fd22-4d0b-8bb9-2315d7bb356c" providerId="ADAL" clId="{43403D61-3A81-49A7-B2B0-90AB2C45448B}" dt="2021-04-20T07:52:21.823" v="34" actId="1076"/>
          <ac:picMkLst>
            <pc:docMk/>
            <pc:sldMk cId="2925091645" sldId="2076136308"/>
            <ac:picMk id="4" creationId="{F5409098-B4AE-4FFF-8F49-123DBB19AAF0}"/>
          </ac:picMkLst>
        </pc:picChg>
      </pc:sldChg>
    </pc:docChg>
  </pc:docChgLst>
  <pc:docChgLst>
    <pc:chgData name="Vesa Juvonen" userId="c7243be1-99a3-4752-ab2a-0cf698cf8236" providerId="ADAL" clId="{878AD5D1-85F3-49A4-B268-A2E147E856DB}"/>
    <pc:docChg chg="undo custSel addSld modSld">
      <pc:chgData name="Vesa Juvonen" userId="c7243be1-99a3-4752-ab2a-0cf698cf8236" providerId="ADAL" clId="{878AD5D1-85F3-49A4-B268-A2E147E856DB}" dt="2021-11-23T13:53:31.495" v="164" actId="113"/>
      <pc:docMkLst>
        <pc:docMk/>
      </pc:docMkLst>
      <pc:sldChg chg="modSp mod">
        <pc:chgData name="Vesa Juvonen" userId="c7243be1-99a3-4752-ab2a-0cf698cf8236" providerId="ADAL" clId="{878AD5D1-85F3-49A4-B268-A2E147E856DB}" dt="2021-11-18T19:11:22.322" v="122" actId="6549"/>
        <pc:sldMkLst>
          <pc:docMk/>
          <pc:sldMk cId="2967945684" sldId="277"/>
        </pc:sldMkLst>
        <pc:spChg chg="mod">
          <ac:chgData name="Vesa Juvonen" userId="c7243be1-99a3-4752-ab2a-0cf698cf8236" providerId="ADAL" clId="{878AD5D1-85F3-49A4-B268-A2E147E856DB}" dt="2021-11-18T19:11:22.322" v="122" actId="6549"/>
          <ac:spMkLst>
            <pc:docMk/>
            <pc:sldMk cId="2967945684" sldId="277"/>
            <ac:spMk id="4" creationId="{A04E16D6-6682-4068-BF11-BA8E4E8E1BBC}"/>
          </ac:spMkLst>
        </pc:spChg>
      </pc:sldChg>
      <pc:sldChg chg="modSp mod">
        <pc:chgData name="Vesa Juvonen" userId="c7243be1-99a3-4752-ab2a-0cf698cf8236" providerId="ADAL" clId="{878AD5D1-85F3-49A4-B268-A2E147E856DB}" dt="2021-11-18T19:06:26.537" v="32" actId="6549"/>
        <pc:sldMkLst>
          <pc:docMk/>
          <pc:sldMk cId="287163252" sldId="1567"/>
        </pc:sldMkLst>
        <pc:spChg chg="mod">
          <ac:chgData name="Vesa Juvonen" userId="c7243be1-99a3-4752-ab2a-0cf698cf8236" providerId="ADAL" clId="{878AD5D1-85F3-49A4-B268-A2E147E856DB}" dt="2021-11-18T19:06:21.914" v="24" actId="20577"/>
          <ac:spMkLst>
            <pc:docMk/>
            <pc:sldMk cId="287163252" sldId="1567"/>
            <ac:spMk id="5" creationId="{9B6ECC88-D921-48D6-BA85-F52F354F9C35}"/>
          </ac:spMkLst>
        </pc:spChg>
        <pc:spChg chg="mod">
          <ac:chgData name="Vesa Juvonen" userId="c7243be1-99a3-4752-ab2a-0cf698cf8236" providerId="ADAL" clId="{878AD5D1-85F3-49A4-B268-A2E147E856DB}" dt="2021-11-18T19:06:26.537" v="32" actId="6549"/>
          <ac:spMkLst>
            <pc:docMk/>
            <pc:sldMk cId="287163252" sldId="1567"/>
            <ac:spMk id="8" creationId="{00000000-0000-0000-0000-000000000000}"/>
          </ac:spMkLst>
        </pc:spChg>
      </pc:sldChg>
      <pc:sldChg chg="add">
        <pc:chgData name="Vesa Juvonen" userId="c7243be1-99a3-4752-ab2a-0cf698cf8236" providerId="ADAL" clId="{878AD5D1-85F3-49A4-B268-A2E147E856DB}" dt="2021-11-23T13:52:48.604" v="126"/>
        <pc:sldMkLst>
          <pc:docMk/>
          <pc:sldMk cId="380670563" sldId="1632"/>
        </pc:sldMkLst>
      </pc:sldChg>
      <pc:sldChg chg="add">
        <pc:chgData name="Vesa Juvonen" userId="c7243be1-99a3-4752-ab2a-0cf698cf8236" providerId="ADAL" clId="{878AD5D1-85F3-49A4-B268-A2E147E856DB}" dt="2021-11-23T13:52:48.604" v="126"/>
        <pc:sldMkLst>
          <pc:docMk/>
          <pc:sldMk cId="720313206" sldId="1640"/>
        </pc:sldMkLst>
      </pc:sldChg>
      <pc:sldChg chg="add">
        <pc:chgData name="Vesa Juvonen" userId="c7243be1-99a3-4752-ab2a-0cf698cf8236" providerId="ADAL" clId="{878AD5D1-85F3-49A4-B268-A2E147E856DB}" dt="2021-11-23T13:52:48.604" v="126"/>
        <pc:sldMkLst>
          <pc:docMk/>
          <pc:sldMk cId="3043375476" sldId="1641"/>
        </pc:sldMkLst>
      </pc:sldChg>
      <pc:sldChg chg="addSp delSp modSp mod">
        <pc:chgData name="Vesa Juvonen" userId="c7243be1-99a3-4752-ab2a-0cf698cf8236" providerId="ADAL" clId="{878AD5D1-85F3-49A4-B268-A2E147E856DB}" dt="2021-11-23T13:53:25.702" v="163" actId="113"/>
        <pc:sldMkLst>
          <pc:docMk/>
          <pc:sldMk cId="10702720" sldId="2079"/>
        </pc:sldMkLst>
        <pc:spChg chg="add del">
          <ac:chgData name="Vesa Juvonen" userId="c7243be1-99a3-4752-ab2a-0cf698cf8236" providerId="ADAL" clId="{878AD5D1-85F3-49A4-B268-A2E147E856DB}" dt="2021-11-18T19:07:55.022" v="58"/>
          <ac:spMkLst>
            <pc:docMk/>
            <pc:sldMk cId="10702720" sldId="2079"/>
            <ac:spMk id="6" creationId="{7BB909F0-BAD7-4F27-82B8-A474062EEC41}"/>
          </ac:spMkLst>
        </pc:spChg>
        <pc:spChg chg="mod">
          <ac:chgData name="Vesa Juvonen" userId="c7243be1-99a3-4752-ab2a-0cf698cf8236" providerId="ADAL" clId="{878AD5D1-85F3-49A4-B268-A2E147E856DB}" dt="2021-11-23T13:53:25.702" v="163" actId="113"/>
          <ac:spMkLst>
            <pc:docMk/>
            <pc:sldMk cId="10702720" sldId="2079"/>
            <ac:spMk id="8" creationId="{00000000-0000-0000-0000-000000000000}"/>
          </ac:spMkLst>
        </pc:spChg>
        <pc:picChg chg="mod">
          <ac:chgData name="Vesa Juvonen" userId="c7243be1-99a3-4752-ab2a-0cf698cf8236" providerId="ADAL" clId="{878AD5D1-85F3-49A4-B268-A2E147E856DB}" dt="2021-11-18T19:08:28.365" v="65" actId="1076"/>
          <ac:picMkLst>
            <pc:docMk/>
            <pc:sldMk cId="10702720" sldId="2079"/>
            <ac:picMk id="2" creationId="{D4593FB6-7FAA-494D-BE97-308592199400}"/>
          </ac:picMkLst>
        </pc:picChg>
        <pc:picChg chg="mod">
          <ac:chgData name="Vesa Juvonen" userId="c7243be1-99a3-4752-ab2a-0cf698cf8236" providerId="ADAL" clId="{878AD5D1-85F3-49A4-B268-A2E147E856DB}" dt="2021-11-18T19:08:28.365" v="65" actId="1076"/>
          <ac:picMkLst>
            <pc:docMk/>
            <pc:sldMk cId="10702720" sldId="2079"/>
            <ac:picMk id="4" creationId="{CFBD4AD7-65BA-4778-BF60-49994C0B9702}"/>
          </ac:picMkLst>
        </pc:picChg>
        <pc:picChg chg="add mod">
          <ac:chgData name="Vesa Juvonen" userId="c7243be1-99a3-4752-ab2a-0cf698cf8236" providerId="ADAL" clId="{878AD5D1-85F3-49A4-B268-A2E147E856DB}" dt="2021-11-18T19:08:28.365" v="65" actId="1076"/>
          <ac:picMkLst>
            <pc:docMk/>
            <pc:sldMk cId="10702720" sldId="2079"/>
            <ac:picMk id="10" creationId="{EE866093-E36B-4715-9B67-72B5D38F7BC5}"/>
          </ac:picMkLst>
        </pc:picChg>
        <pc:picChg chg="del">
          <ac:chgData name="Vesa Juvonen" userId="c7243be1-99a3-4752-ab2a-0cf698cf8236" providerId="ADAL" clId="{878AD5D1-85F3-49A4-B268-A2E147E856DB}" dt="2021-11-18T19:06:36.881" v="33" actId="478"/>
          <ac:picMkLst>
            <pc:docMk/>
            <pc:sldMk cId="10702720" sldId="2079"/>
            <ac:picMk id="13" creationId="{EF8CAA60-5FE9-4A99-846B-88C033F646C4}"/>
          </ac:picMkLst>
        </pc:picChg>
      </pc:sldChg>
      <pc:sldChg chg="addSp delSp modSp mod">
        <pc:chgData name="Vesa Juvonen" userId="c7243be1-99a3-4752-ab2a-0cf698cf8236" providerId="ADAL" clId="{878AD5D1-85F3-49A4-B268-A2E147E856DB}" dt="2021-11-23T13:53:31.495" v="164" actId="113"/>
        <pc:sldMkLst>
          <pc:docMk/>
          <pc:sldMk cId="778883926" sldId="2076136264"/>
        </pc:sldMkLst>
        <pc:spChg chg="mod">
          <ac:chgData name="Vesa Juvonen" userId="c7243be1-99a3-4752-ab2a-0cf698cf8236" providerId="ADAL" clId="{878AD5D1-85F3-49A4-B268-A2E147E856DB}" dt="2021-11-23T13:53:31.495" v="164" actId="113"/>
          <ac:spMkLst>
            <pc:docMk/>
            <pc:sldMk cId="778883926" sldId="2076136264"/>
            <ac:spMk id="14" creationId="{953584C8-8734-42EA-AD16-6AA2B405D249}"/>
          </ac:spMkLst>
        </pc:spChg>
        <pc:picChg chg="del">
          <ac:chgData name="Vesa Juvonen" userId="c7243be1-99a3-4752-ab2a-0cf698cf8236" providerId="ADAL" clId="{878AD5D1-85F3-49A4-B268-A2E147E856DB}" dt="2021-11-18T19:10:12.696" v="104" actId="478"/>
          <ac:picMkLst>
            <pc:docMk/>
            <pc:sldMk cId="778883926" sldId="2076136264"/>
            <ac:picMk id="3" creationId="{D0A855EF-9BA4-4E17-85FA-25B45479E8A6}"/>
          </ac:picMkLst>
        </pc:picChg>
        <pc:picChg chg="mod">
          <ac:chgData name="Vesa Juvonen" userId="c7243be1-99a3-4752-ab2a-0cf698cf8236" providerId="ADAL" clId="{878AD5D1-85F3-49A4-B268-A2E147E856DB}" dt="2021-11-18T19:10:33.819" v="114" actId="1076"/>
          <ac:picMkLst>
            <pc:docMk/>
            <pc:sldMk cId="778883926" sldId="2076136264"/>
            <ac:picMk id="5" creationId="{E923D53A-AE2F-4D4B-B7D0-8E42F2E6AF91}"/>
          </ac:picMkLst>
        </pc:picChg>
        <pc:picChg chg="add mod">
          <ac:chgData name="Vesa Juvonen" userId="c7243be1-99a3-4752-ab2a-0cf698cf8236" providerId="ADAL" clId="{878AD5D1-85F3-49A4-B268-A2E147E856DB}" dt="2021-11-18T19:10:37.959" v="115" actId="1076"/>
          <ac:picMkLst>
            <pc:docMk/>
            <pc:sldMk cId="778883926" sldId="2076136264"/>
            <ac:picMk id="6" creationId="{3D5A63C2-BA07-4924-B4FF-1D5E73FC890F}"/>
          </ac:picMkLst>
        </pc:picChg>
        <pc:picChg chg="mod">
          <ac:chgData name="Vesa Juvonen" userId="c7243be1-99a3-4752-ab2a-0cf698cf8236" providerId="ADAL" clId="{878AD5D1-85F3-49A4-B268-A2E147E856DB}" dt="2021-11-18T19:10:33.819" v="114" actId="1076"/>
          <ac:picMkLst>
            <pc:docMk/>
            <pc:sldMk cId="778883926" sldId="2076136264"/>
            <ac:picMk id="8" creationId="{D1F8805D-9AD2-4BC5-B0B3-011C4E03940B}"/>
          </ac:picMkLst>
        </pc:picChg>
        <pc:picChg chg="add mod">
          <ac:chgData name="Vesa Juvonen" userId="c7243be1-99a3-4752-ab2a-0cf698cf8236" providerId="ADAL" clId="{878AD5D1-85F3-49A4-B268-A2E147E856DB}" dt="2021-11-18T19:10:32.157" v="113" actId="571"/>
          <ac:picMkLst>
            <pc:docMk/>
            <pc:sldMk cId="778883926" sldId="2076136264"/>
            <ac:picMk id="10" creationId="{0D271A60-3AF6-4BC0-A2F1-5E78D7259AD4}"/>
          </ac:picMkLst>
        </pc:picChg>
        <pc:picChg chg="add mod">
          <ac:chgData name="Vesa Juvonen" userId="c7243be1-99a3-4752-ab2a-0cf698cf8236" providerId="ADAL" clId="{878AD5D1-85F3-49A4-B268-A2E147E856DB}" dt="2021-11-18T19:10:32.157" v="113" actId="571"/>
          <ac:picMkLst>
            <pc:docMk/>
            <pc:sldMk cId="778883926" sldId="2076136264"/>
            <ac:picMk id="11" creationId="{8F5B1BC3-CF94-4BAF-A1DA-D60C96E172B2}"/>
          </ac:picMkLst>
        </pc:picChg>
      </pc:sldChg>
      <pc:sldChg chg="add">
        <pc:chgData name="Vesa Juvonen" userId="c7243be1-99a3-4752-ab2a-0cf698cf8236" providerId="ADAL" clId="{878AD5D1-85F3-49A4-B268-A2E147E856DB}" dt="2021-11-23T13:52:48.604" v="126"/>
        <pc:sldMkLst>
          <pc:docMk/>
          <pc:sldMk cId="2199141448" sldId="2076137480"/>
        </pc:sldMkLst>
      </pc:sldChg>
      <pc:sldChg chg="modSp add mod">
        <pc:chgData name="Vesa Juvonen" userId="c7243be1-99a3-4752-ab2a-0cf698cf8236" providerId="ADAL" clId="{878AD5D1-85F3-49A4-B268-A2E147E856DB}" dt="2021-11-23T13:53:05.908" v="162" actId="1076"/>
        <pc:sldMkLst>
          <pc:docMk/>
          <pc:sldMk cId="2069557480" sldId="2076137613"/>
        </pc:sldMkLst>
        <pc:spChg chg="mod">
          <ac:chgData name="Vesa Juvonen" userId="c7243be1-99a3-4752-ab2a-0cf698cf8236" providerId="ADAL" clId="{878AD5D1-85F3-49A4-B268-A2E147E856DB}" dt="2021-11-23T13:52:54.434" v="142" actId="20577"/>
          <ac:spMkLst>
            <pc:docMk/>
            <pc:sldMk cId="2069557480" sldId="2076137613"/>
            <ac:spMk id="5" creationId="{612C861E-93AA-4B5D-8907-782E4E0AF916}"/>
          </ac:spMkLst>
        </pc:spChg>
        <pc:spChg chg="mod">
          <ac:chgData name="Vesa Juvonen" userId="c7243be1-99a3-4752-ab2a-0cf698cf8236" providerId="ADAL" clId="{878AD5D1-85F3-49A4-B268-A2E147E856DB}" dt="2021-11-23T13:53:05.908" v="162" actId="1076"/>
          <ac:spMkLst>
            <pc:docMk/>
            <pc:sldMk cId="2069557480" sldId="2076137613"/>
            <ac:spMk id="12" creationId="{D25B8065-B1FF-41CE-AED3-47F251920133}"/>
          </ac:spMkLst>
        </pc:spChg>
      </pc:sldChg>
      <pc:sldChg chg="add">
        <pc:chgData name="Vesa Juvonen" userId="c7243be1-99a3-4752-ab2a-0cf698cf8236" providerId="ADAL" clId="{878AD5D1-85F3-49A4-B268-A2E147E856DB}" dt="2021-11-23T13:52:48.604" v="126"/>
        <pc:sldMkLst>
          <pc:docMk/>
          <pc:sldMk cId="1882481969" sldId="2076137668"/>
        </pc:sldMkLst>
      </pc:sldChg>
      <pc:sldChg chg="addSp modSp mod">
        <pc:chgData name="Vesa Juvonen" userId="c7243be1-99a3-4752-ab2a-0cf698cf8236" providerId="ADAL" clId="{878AD5D1-85F3-49A4-B268-A2E147E856DB}" dt="2021-11-18T19:11:34.891" v="125" actId="1076"/>
        <pc:sldMkLst>
          <pc:docMk/>
          <pc:sldMk cId="1812315545" sldId="2134805597"/>
        </pc:sldMkLst>
        <pc:spChg chg="add mod">
          <ac:chgData name="Vesa Juvonen" userId="c7243be1-99a3-4752-ab2a-0cf698cf8236" providerId="ADAL" clId="{878AD5D1-85F3-49A4-B268-A2E147E856DB}" dt="2021-11-18T19:11:34.891" v="125" actId="1076"/>
          <ac:spMkLst>
            <pc:docMk/>
            <pc:sldMk cId="1812315545" sldId="2134805597"/>
            <ac:spMk id="2" creationId="{B69CD7B1-73B6-4C6D-8DB2-0478802EA5E3}"/>
          </ac:spMkLst>
        </pc:spChg>
      </pc:sldChg>
      <pc:sldChg chg="addSp modSp mod">
        <pc:chgData name="Vesa Juvonen" userId="c7243be1-99a3-4752-ab2a-0cf698cf8236" providerId="ADAL" clId="{878AD5D1-85F3-49A4-B268-A2E147E856DB}" dt="2021-11-18T19:11:31.898" v="124" actId="1076"/>
        <pc:sldMkLst>
          <pc:docMk/>
          <pc:sldMk cId="4046856784" sldId="2134805599"/>
        </pc:sldMkLst>
        <pc:spChg chg="add mod">
          <ac:chgData name="Vesa Juvonen" userId="c7243be1-99a3-4752-ab2a-0cf698cf8236" providerId="ADAL" clId="{878AD5D1-85F3-49A4-B268-A2E147E856DB}" dt="2021-11-18T19:11:31.898" v="124" actId="1076"/>
          <ac:spMkLst>
            <pc:docMk/>
            <pc:sldMk cId="4046856784" sldId="2134805599"/>
            <ac:spMk id="2" creationId="{BA203BF0-85A4-4DFD-8BF5-FCC16D2EAB49}"/>
          </ac:spMkLst>
        </pc:spChg>
      </pc:sldChg>
    </pc:docChg>
  </pc:docChgLst>
  <pc:docChgLst>
    <pc:chgData name="David Warner" userId="S::david_dwarnerii.com#ext#@microsoft.onmicrosoft.com::acafcf14-4098-4a83-9425-e73571277a06" providerId="AD" clId="Web-{7F06FF3A-CBEA-4C22-858F-49F457D5C720}"/>
    <pc:docChg chg="modSld">
      <pc:chgData name="David Warner" userId="S::david_dwarnerii.com#ext#@microsoft.onmicrosoft.com::acafcf14-4098-4a83-9425-e73571277a06" providerId="AD" clId="Web-{7F06FF3A-CBEA-4C22-858F-49F457D5C720}" dt="2022-01-25T15:34:02.695" v="37" actId="1076"/>
      <pc:docMkLst>
        <pc:docMk/>
      </pc:docMkLst>
      <pc:sldChg chg="addSp modSp">
        <pc:chgData name="David Warner" userId="S::david_dwarnerii.com#ext#@microsoft.onmicrosoft.com::acafcf14-4098-4a83-9425-e73571277a06" providerId="AD" clId="Web-{7F06FF3A-CBEA-4C22-858F-49F457D5C720}" dt="2022-01-25T15:34:02.695" v="37" actId="1076"/>
        <pc:sldMkLst>
          <pc:docMk/>
          <pc:sldMk cId="1812315545" sldId="2134805597"/>
        </pc:sldMkLst>
        <pc:spChg chg="add mod">
          <ac:chgData name="David Warner" userId="S::david_dwarnerii.com#ext#@microsoft.onmicrosoft.com::acafcf14-4098-4a83-9425-e73571277a06" providerId="AD" clId="Web-{7F06FF3A-CBEA-4C22-858F-49F457D5C720}" dt="2022-01-25T15:34:02.695" v="37" actId="1076"/>
          <ac:spMkLst>
            <pc:docMk/>
            <pc:sldMk cId="1812315545" sldId="2134805597"/>
            <ac:spMk id="2" creationId="{A4A42281-296A-4E9A-B964-6C621813E4BC}"/>
          </ac:spMkLst>
        </pc:spChg>
        <pc:spChg chg="mod">
          <ac:chgData name="David Warner" userId="S::david_dwarnerii.com#ext#@microsoft.onmicrosoft.com::acafcf14-4098-4a83-9425-e73571277a06" providerId="AD" clId="Web-{7F06FF3A-CBEA-4C22-858F-49F457D5C720}" dt="2022-01-25T15:33:07.256" v="13" actId="20577"/>
          <ac:spMkLst>
            <pc:docMk/>
            <pc:sldMk cId="1812315545" sldId="2134805597"/>
            <ac:spMk id="10" creationId="{16E1CB8C-122B-4C5A-8724-D74AEC2B5DEC}"/>
          </ac:spMkLst>
        </pc:spChg>
      </pc:sldChg>
    </pc:docChg>
  </pc:docChgLst>
  <pc:docChgLst>
    <pc:chgData name="Vesa Juvonen" userId="c7243be1-99a3-4752-ab2a-0cf698cf8236" providerId="ADAL" clId="{B2E68171-CAC1-4D2F-BF18-DAC5ACFD72CF}"/>
    <pc:docChg chg="undo custSel addSld delSld modSld modSection">
      <pc:chgData name="Vesa Juvonen" userId="c7243be1-99a3-4752-ab2a-0cf698cf8236" providerId="ADAL" clId="{B2E68171-CAC1-4D2F-BF18-DAC5ACFD72CF}" dt="2021-07-15T16:53:28.720" v="492" actId="1076"/>
      <pc:docMkLst>
        <pc:docMk/>
      </pc:docMkLst>
      <pc:sldChg chg="modSp mod">
        <pc:chgData name="Vesa Juvonen" userId="c7243be1-99a3-4752-ab2a-0cf698cf8236" providerId="ADAL" clId="{B2E68171-CAC1-4D2F-BF18-DAC5ACFD72CF}" dt="2021-07-15T16:51:25.225" v="367" actId="20577"/>
        <pc:sldMkLst>
          <pc:docMk/>
          <pc:sldMk cId="2967945684" sldId="277"/>
        </pc:sldMkLst>
        <pc:spChg chg="mod">
          <ac:chgData name="Vesa Juvonen" userId="c7243be1-99a3-4752-ab2a-0cf698cf8236" providerId="ADAL" clId="{B2E68171-CAC1-4D2F-BF18-DAC5ACFD72CF}" dt="2021-07-15T16:51:25.225" v="367" actId="20577"/>
          <ac:spMkLst>
            <pc:docMk/>
            <pc:sldMk cId="2967945684" sldId="277"/>
            <ac:spMk id="4" creationId="{A04E16D6-6682-4068-BF11-BA8E4E8E1BBC}"/>
          </ac:spMkLst>
        </pc:spChg>
      </pc:sldChg>
      <pc:sldChg chg="modSp mod">
        <pc:chgData name="Vesa Juvonen" userId="c7243be1-99a3-4752-ab2a-0cf698cf8236" providerId="ADAL" clId="{B2E68171-CAC1-4D2F-BF18-DAC5ACFD72CF}" dt="2021-07-15T16:44:19.120" v="60" actId="6549"/>
        <pc:sldMkLst>
          <pc:docMk/>
          <pc:sldMk cId="287163252" sldId="1567"/>
        </pc:sldMkLst>
        <pc:spChg chg="mod">
          <ac:chgData name="Vesa Juvonen" userId="c7243be1-99a3-4752-ab2a-0cf698cf8236" providerId="ADAL" clId="{B2E68171-CAC1-4D2F-BF18-DAC5ACFD72CF}" dt="2021-07-15T16:44:00.479" v="6" actId="20577"/>
          <ac:spMkLst>
            <pc:docMk/>
            <pc:sldMk cId="287163252" sldId="1567"/>
            <ac:spMk id="5" creationId="{9B6ECC88-D921-48D6-BA85-F52F354F9C35}"/>
          </ac:spMkLst>
        </pc:spChg>
        <pc:spChg chg="mod">
          <ac:chgData name="Vesa Juvonen" userId="c7243be1-99a3-4752-ab2a-0cf698cf8236" providerId="ADAL" clId="{B2E68171-CAC1-4D2F-BF18-DAC5ACFD72CF}" dt="2021-07-15T16:44:11.970" v="55" actId="20577"/>
          <ac:spMkLst>
            <pc:docMk/>
            <pc:sldMk cId="287163252" sldId="1567"/>
            <ac:spMk id="7" creationId="{00000000-0000-0000-0000-000000000000}"/>
          </ac:spMkLst>
        </pc:spChg>
        <pc:spChg chg="mod">
          <ac:chgData name="Vesa Juvonen" userId="c7243be1-99a3-4752-ab2a-0cf698cf8236" providerId="ADAL" clId="{B2E68171-CAC1-4D2F-BF18-DAC5ACFD72CF}" dt="2021-07-15T16:44:19.120" v="60" actId="6549"/>
          <ac:spMkLst>
            <pc:docMk/>
            <pc:sldMk cId="287163252" sldId="1567"/>
            <ac:spMk id="8" creationId="{00000000-0000-0000-0000-000000000000}"/>
          </ac:spMkLst>
        </pc:spChg>
      </pc:sldChg>
      <pc:sldChg chg="modSp del mod">
        <pc:chgData name="Vesa Juvonen" userId="c7243be1-99a3-4752-ab2a-0cf698cf8236" providerId="ADAL" clId="{B2E68171-CAC1-4D2F-BF18-DAC5ACFD72CF}" dt="2021-07-15T16:52:28.917" v="378" actId="47"/>
        <pc:sldMkLst>
          <pc:docMk/>
          <pc:sldMk cId="3643985423" sldId="1596"/>
        </pc:sldMkLst>
        <pc:spChg chg="mod">
          <ac:chgData name="Vesa Juvonen" userId="c7243be1-99a3-4752-ab2a-0cf698cf8236" providerId="ADAL" clId="{B2E68171-CAC1-4D2F-BF18-DAC5ACFD72CF}" dt="2021-07-15T16:50:05.768" v="309" actId="20577"/>
          <ac:spMkLst>
            <pc:docMk/>
            <pc:sldMk cId="3643985423" sldId="1596"/>
            <ac:spMk id="3" creationId="{00000000-0000-0000-0000-000000000000}"/>
          </ac:spMkLst>
        </pc:spChg>
      </pc:sldChg>
      <pc:sldChg chg="delSp modSp mod">
        <pc:chgData name="Vesa Juvonen" userId="c7243be1-99a3-4752-ab2a-0cf698cf8236" providerId="ADAL" clId="{B2E68171-CAC1-4D2F-BF18-DAC5ACFD72CF}" dt="2021-07-15T16:50:49.647" v="337" actId="3626"/>
        <pc:sldMkLst>
          <pc:docMk/>
          <pc:sldMk cId="2773584698" sldId="1621"/>
        </pc:sldMkLst>
        <pc:spChg chg="mod">
          <ac:chgData name="Vesa Juvonen" userId="c7243be1-99a3-4752-ab2a-0cf698cf8236" providerId="ADAL" clId="{B2E68171-CAC1-4D2F-BF18-DAC5ACFD72CF}" dt="2021-07-15T16:50:18.077" v="311" actId="20577"/>
          <ac:spMkLst>
            <pc:docMk/>
            <pc:sldMk cId="2773584698" sldId="1621"/>
            <ac:spMk id="7" creationId="{6F939F32-4E37-4CA3-B710-00610E5E59D3}"/>
          </ac:spMkLst>
        </pc:spChg>
        <pc:spChg chg="mod">
          <ac:chgData name="Vesa Juvonen" userId="c7243be1-99a3-4752-ab2a-0cf698cf8236" providerId="ADAL" clId="{B2E68171-CAC1-4D2F-BF18-DAC5ACFD72CF}" dt="2021-07-15T16:50:49.647" v="337" actId="3626"/>
          <ac:spMkLst>
            <pc:docMk/>
            <pc:sldMk cId="2773584698" sldId="1621"/>
            <ac:spMk id="9" creationId="{B744361F-8DC6-418C-B984-687A156037B4}"/>
          </ac:spMkLst>
        </pc:spChg>
        <pc:spChg chg="del">
          <ac:chgData name="Vesa Juvonen" userId="c7243be1-99a3-4752-ab2a-0cf698cf8236" providerId="ADAL" clId="{B2E68171-CAC1-4D2F-BF18-DAC5ACFD72CF}" dt="2021-07-15T16:49:25.239" v="247" actId="478"/>
          <ac:spMkLst>
            <pc:docMk/>
            <pc:sldMk cId="2773584698" sldId="1621"/>
            <ac:spMk id="10" creationId="{61E3F8C9-2CA7-4974-87A5-00DA7218DDDB}"/>
          </ac:spMkLst>
        </pc:spChg>
        <pc:spChg chg="del">
          <ac:chgData name="Vesa Juvonen" userId="c7243be1-99a3-4752-ab2a-0cf698cf8236" providerId="ADAL" clId="{B2E68171-CAC1-4D2F-BF18-DAC5ACFD72CF}" dt="2021-07-15T16:49:12.495" v="229" actId="478"/>
          <ac:spMkLst>
            <pc:docMk/>
            <pc:sldMk cId="2773584698" sldId="1621"/>
            <ac:spMk id="11" creationId="{FFAE381F-15AD-46DA-9537-BAC9EDB6CAFE}"/>
          </ac:spMkLst>
        </pc:spChg>
        <pc:spChg chg="del">
          <ac:chgData name="Vesa Juvonen" userId="c7243be1-99a3-4752-ab2a-0cf698cf8236" providerId="ADAL" clId="{B2E68171-CAC1-4D2F-BF18-DAC5ACFD72CF}" dt="2021-07-15T16:49:08.079" v="227" actId="478"/>
          <ac:spMkLst>
            <pc:docMk/>
            <pc:sldMk cId="2773584698" sldId="1621"/>
            <ac:spMk id="12" creationId="{72697DC8-B7E2-4B6F-8EE2-53B86DCF1A26}"/>
          </ac:spMkLst>
        </pc:spChg>
      </pc:sldChg>
      <pc:sldChg chg="del">
        <pc:chgData name="Vesa Juvonen" userId="c7243be1-99a3-4752-ab2a-0cf698cf8236" providerId="ADAL" clId="{B2E68171-CAC1-4D2F-BF18-DAC5ACFD72CF}" dt="2021-07-15T16:51:53.036" v="374" actId="47"/>
        <pc:sldMkLst>
          <pc:docMk/>
          <pc:sldMk cId="3047823175" sldId="1622"/>
        </pc:sldMkLst>
      </pc:sldChg>
      <pc:sldChg chg="del">
        <pc:chgData name="Vesa Juvonen" userId="c7243be1-99a3-4752-ab2a-0cf698cf8236" providerId="ADAL" clId="{B2E68171-CAC1-4D2F-BF18-DAC5ACFD72CF}" dt="2021-07-15T16:51:53.554" v="375" actId="47"/>
        <pc:sldMkLst>
          <pc:docMk/>
          <pc:sldMk cId="2877399898" sldId="1623"/>
        </pc:sldMkLst>
      </pc:sldChg>
      <pc:sldChg chg="del">
        <pc:chgData name="Vesa Juvonen" userId="c7243be1-99a3-4752-ab2a-0cf698cf8236" providerId="ADAL" clId="{B2E68171-CAC1-4D2F-BF18-DAC5ACFD72CF}" dt="2021-07-15T16:51:54.228" v="376" actId="47"/>
        <pc:sldMkLst>
          <pc:docMk/>
          <pc:sldMk cId="4017152339" sldId="1632"/>
        </pc:sldMkLst>
      </pc:sldChg>
      <pc:sldChg chg="del">
        <pc:chgData name="Vesa Juvonen" userId="c7243be1-99a3-4752-ab2a-0cf698cf8236" providerId="ADAL" clId="{B2E68171-CAC1-4D2F-BF18-DAC5ACFD72CF}" dt="2021-07-15T16:51:43.446" v="371" actId="47"/>
        <pc:sldMkLst>
          <pc:docMk/>
          <pc:sldMk cId="707887086" sldId="1633"/>
        </pc:sldMkLst>
      </pc:sldChg>
      <pc:sldChg chg="del">
        <pc:chgData name="Vesa Juvonen" userId="c7243be1-99a3-4752-ab2a-0cf698cf8236" providerId="ADAL" clId="{B2E68171-CAC1-4D2F-BF18-DAC5ACFD72CF}" dt="2021-07-15T16:51:55.038" v="377" actId="47"/>
        <pc:sldMkLst>
          <pc:docMk/>
          <pc:sldMk cId="2253365439" sldId="1642"/>
        </pc:sldMkLst>
      </pc:sldChg>
      <pc:sldChg chg="addSp delSp modSp mod">
        <pc:chgData name="Vesa Juvonen" userId="c7243be1-99a3-4752-ab2a-0cf698cf8236" providerId="ADAL" clId="{B2E68171-CAC1-4D2F-BF18-DAC5ACFD72CF}" dt="2021-07-15T16:48:07.155" v="194" actId="1076"/>
        <pc:sldMkLst>
          <pc:docMk/>
          <pc:sldMk cId="10702720" sldId="2079"/>
        </pc:sldMkLst>
        <pc:spChg chg="mod">
          <ac:chgData name="Vesa Juvonen" userId="c7243be1-99a3-4752-ab2a-0cf698cf8236" providerId="ADAL" clId="{B2E68171-CAC1-4D2F-BF18-DAC5ACFD72CF}" dt="2021-07-15T16:48:07.155" v="194" actId="1076"/>
          <ac:spMkLst>
            <pc:docMk/>
            <pc:sldMk cId="10702720" sldId="2079"/>
            <ac:spMk id="8" creationId="{00000000-0000-0000-0000-000000000000}"/>
          </ac:spMkLst>
        </pc:spChg>
        <pc:picChg chg="add mod modCrop">
          <ac:chgData name="Vesa Juvonen" userId="c7243be1-99a3-4752-ab2a-0cf698cf8236" providerId="ADAL" clId="{B2E68171-CAC1-4D2F-BF18-DAC5ACFD72CF}" dt="2021-07-15T16:46:56.087" v="95" actId="1076"/>
          <ac:picMkLst>
            <pc:docMk/>
            <pc:sldMk cId="10702720" sldId="2079"/>
            <ac:picMk id="4" creationId="{D40F74A4-EDBD-4B82-A586-06E21668612B}"/>
          </ac:picMkLst>
        </pc:picChg>
        <pc:picChg chg="add mod">
          <ac:chgData name="Vesa Juvonen" userId="c7243be1-99a3-4752-ab2a-0cf698cf8236" providerId="ADAL" clId="{B2E68171-CAC1-4D2F-BF18-DAC5ACFD72CF}" dt="2021-07-15T16:46:56.087" v="95" actId="1076"/>
          <ac:picMkLst>
            <pc:docMk/>
            <pc:sldMk cId="10702720" sldId="2079"/>
            <ac:picMk id="6" creationId="{E9913D0C-07A3-4005-B668-B6B8D5C7B7E7}"/>
          </ac:picMkLst>
        </pc:picChg>
        <pc:picChg chg="add mod">
          <ac:chgData name="Vesa Juvonen" userId="c7243be1-99a3-4752-ab2a-0cf698cf8236" providerId="ADAL" clId="{B2E68171-CAC1-4D2F-BF18-DAC5ACFD72CF}" dt="2021-07-15T16:46:56.087" v="95" actId="1076"/>
          <ac:picMkLst>
            <pc:docMk/>
            <pc:sldMk cId="10702720" sldId="2079"/>
            <ac:picMk id="9" creationId="{763E98B7-7A3C-4A80-9844-E506430826D0}"/>
          </ac:picMkLst>
        </pc:picChg>
        <pc:picChg chg="del">
          <ac:chgData name="Vesa Juvonen" userId="c7243be1-99a3-4752-ab2a-0cf698cf8236" providerId="ADAL" clId="{B2E68171-CAC1-4D2F-BF18-DAC5ACFD72CF}" dt="2021-07-15T16:46:39.663" v="87" actId="478"/>
          <ac:picMkLst>
            <pc:docMk/>
            <pc:sldMk cId="10702720" sldId="2079"/>
            <ac:picMk id="1026" creationId="{3CD95435-E057-4EC2-A6AD-DA054E258E3A}"/>
          </ac:picMkLst>
        </pc:picChg>
        <pc:picChg chg="del">
          <ac:chgData name="Vesa Juvonen" userId="c7243be1-99a3-4752-ab2a-0cf698cf8236" providerId="ADAL" clId="{B2E68171-CAC1-4D2F-BF18-DAC5ACFD72CF}" dt="2021-07-15T16:46:39.663" v="87" actId="478"/>
          <ac:picMkLst>
            <pc:docMk/>
            <pc:sldMk cId="10702720" sldId="2079"/>
            <ac:picMk id="2050" creationId="{9B86D6A1-13A3-4F4F-B2E7-CB2025B836F0}"/>
          </ac:picMkLst>
        </pc:picChg>
        <pc:picChg chg="del">
          <ac:chgData name="Vesa Juvonen" userId="c7243be1-99a3-4752-ab2a-0cf698cf8236" providerId="ADAL" clId="{B2E68171-CAC1-4D2F-BF18-DAC5ACFD72CF}" dt="2021-07-15T16:46:39.663" v="87" actId="478"/>
          <ac:picMkLst>
            <pc:docMk/>
            <pc:sldMk cId="10702720" sldId="2079"/>
            <ac:picMk id="3074" creationId="{998C177B-478E-410E-97DE-759A7E6E6F2C}"/>
          </ac:picMkLst>
        </pc:picChg>
      </pc:sldChg>
      <pc:sldChg chg="del">
        <pc:chgData name="Vesa Juvonen" userId="c7243be1-99a3-4752-ab2a-0cf698cf8236" providerId="ADAL" clId="{B2E68171-CAC1-4D2F-BF18-DAC5ACFD72CF}" dt="2021-07-15T16:51:43.446" v="371" actId="47"/>
        <pc:sldMkLst>
          <pc:docMk/>
          <pc:sldMk cId="4037611923" sldId="3334"/>
        </pc:sldMkLst>
      </pc:sldChg>
      <pc:sldChg chg="del">
        <pc:chgData name="Vesa Juvonen" userId="c7243be1-99a3-4752-ab2a-0cf698cf8236" providerId="ADAL" clId="{B2E68171-CAC1-4D2F-BF18-DAC5ACFD72CF}" dt="2021-07-15T16:51:38.446" v="369" actId="47"/>
        <pc:sldMkLst>
          <pc:docMk/>
          <pc:sldMk cId="1633789891" sldId="3336"/>
        </pc:sldMkLst>
      </pc:sldChg>
      <pc:sldChg chg="del">
        <pc:chgData name="Vesa Juvonen" userId="c7243be1-99a3-4752-ab2a-0cf698cf8236" providerId="ADAL" clId="{B2E68171-CAC1-4D2F-BF18-DAC5ACFD72CF}" dt="2021-07-15T16:51:38.446" v="369" actId="47"/>
        <pc:sldMkLst>
          <pc:docMk/>
          <pc:sldMk cId="1805818155" sldId="3338"/>
        </pc:sldMkLst>
      </pc:sldChg>
      <pc:sldChg chg="del">
        <pc:chgData name="Vesa Juvonen" userId="c7243be1-99a3-4752-ab2a-0cf698cf8236" providerId="ADAL" clId="{B2E68171-CAC1-4D2F-BF18-DAC5ACFD72CF}" dt="2021-07-15T16:51:51.686" v="373" actId="47"/>
        <pc:sldMkLst>
          <pc:docMk/>
          <pc:sldMk cId="467751124" sldId="6149"/>
        </pc:sldMkLst>
      </pc:sldChg>
      <pc:sldChg chg="addSp delSp modSp mod">
        <pc:chgData name="Vesa Juvonen" userId="c7243be1-99a3-4752-ab2a-0cf698cf8236" providerId="ADAL" clId="{B2E68171-CAC1-4D2F-BF18-DAC5ACFD72CF}" dt="2021-07-15T16:53:28.720" v="492" actId="1076"/>
        <pc:sldMkLst>
          <pc:docMk/>
          <pc:sldMk cId="778883926" sldId="2076136264"/>
        </pc:sldMkLst>
        <pc:spChg chg="mod">
          <ac:chgData name="Vesa Juvonen" userId="c7243be1-99a3-4752-ab2a-0cf698cf8236" providerId="ADAL" clId="{B2E68171-CAC1-4D2F-BF18-DAC5ACFD72CF}" dt="2021-07-15T16:48:35.084" v="202" actId="113"/>
          <ac:spMkLst>
            <pc:docMk/>
            <pc:sldMk cId="778883926" sldId="2076136264"/>
            <ac:spMk id="14" creationId="{953584C8-8734-42EA-AD16-6AA2B405D249}"/>
          </ac:spMkLst>
        </pc:spChg>
        <pc:picChg chg="add mod">
          <ac:chgData name="Vesa Juvonen" userId="c7243be1-99a3-4752-ab2a-0cf698cf8236" providerId="ADAL" clId="{B2E68171-CAC1-4D2F-BF18-DAC5ACFD72CF}" dt="2021-07-15T16:53:22.158" v="488" actId="1076"/>
          <ac:picMkLst>
            <pc:docMk/>
            <pc:sldMk cId="778883926" sldId="2076136264"/>
            <ac:picMk id="3" creationId="{58A14B37-AB7D-4583-A649-3B09AA99D306}"/>
          </ac:picMkLst>
        </pc:picChg>
        <pc:picChg chg="del">
          <ac:chgData name="Vesa Juvonen" userId="c7243be1-99a3-4752-ab2a-0cf698cf8236" providerId="ADAL" clId="{B2E68171-CAC1-4D2F-BF18-DAC5ACFD72CF}" dt="2021-07-15T16:48:38.519" v="203" actId="478"/>
          <ac:picMkLst>
            <pc:docMk/>
            <pc:sldMk cId="778883926" sldId="2076136264"/>
            <ac:picMk id="5" creationId="{C30721D2-D536-4272-929D-883564A4AA0A}"/>
          </ac:picMkLst>
        </pc:picChg>
        <pc:picChg chg="add mod">
          <ac:chgData name="Vesa Juvonen" userId="c7243be1-99a3-4752-ab2a-0cf698cf8236" providerId="ADAL" clId="{B2E68171-CAC1-4D2F-BF18-DAC5ACFD72CF}" dt="2021-07-15T16:53:25.105" v="490" actId="1076"/>
          <ac:picMkLst>
            <pc:docMk/>
            <pc:sldMk cId="778883926" sldId="2076136264"/>
            <ac:picMk id="6" creationId="{4D45C079-1499-4990-AD57-D589A3DFF36C}"/>
          </ac:picMkLst>
        </pc:picChg>
        <pc:picChg chg="del">
          <ac:chgData name="Vesa Juvonen" userId="c7243be1-99a3-4752-ab2a-0cf698cf8236" providerId="ADAL" clId="{B2E68171-CAC1-4D2F-BF18-DAC5ACFD72CF}" dt="2021-07-15T16:48:38.519" v="203" actId="478"/>
          <ac:picMkLst>
            <pc:docMk/>
            <pc:sldMk cId="778883926" sldId="2076136264"/>
            <ac:picMk id="7" creationId="{38660C79-F3FB-4B2C-BB01-746AB0982FAB}"/>
          </ac:picMkLst>
        </pc:picChg>
        <pc:picChg chg="del">
          <ac:chgData name="Vesa Juvonen" userId="c7243be1-99a3-4752-ab2a-0cf698cf8236" providerId="ADAL" clId="{B2E68171-CAC1-4D2F-BF18-DAC5ACFD72CF}" dt="2021-07-15T16:48:38.519" v="203" actId="478"/>
          <ac:picMkLst>
            <pc:docMk/>
            <pc:sldMk cId="778883926" sldId="2076136264"/>
            <ac:picMk id="9" creationId="{A530CE92-58E8-4897-9E7A-0D94CB94771C}"/>
          </ac:picMkLst>
        </pc:picChg>
        <pc:picChg chg="add mod">
          <ac:chgData name="Vesa Juvonen" userId="c7243be1-99a3-4752-ab2a-0cf698cf8236" providerId="ADAL" clId="{B2E68171-CAC1-4D2F-BF18-DAC5ACFD72CF}" dt="2021-07-15T16:53:28.720" v="492" actId="1076"/>
          <ac:picMkLst>
            <pc:docMk/>
            <pc:sldMk cId="778883926" sldId="2076136264"/>
            <ac:picMk id="11" creationId="{B46466E4-7AF6-4E2F-9D90-C711AD3FBEC9}"/>
          </ac:picMkLst>
        </pc:picChg>
      </pc:sldChg>
      <pc:sldChg chg="del">
        <pc:chgData name="Vesa Juvonen" userId="c7243be1-99a3-4752-ab2a-0cf698cf8236" providerId="ADAL" clId="{B2E68171-CAC1-4D2F-BF18-DAC5ACFD72CF}" dt="2021-07-15T16:51:49.779" v="372" actId="47"/>
        <pc:sldMkLst>
          <pc:docMk/>
          <pc:sldMk cId="2007154274" sldId="2076136270"/>
        </pc:sldMkLst>
      </pc:sldChg>
      <pc:sldChg chg="del">
        <pc:chgData name="Vesa Juvonen" userId="c7243be1-99a3-4752-ab2a-0cf698cf8236" providerId="ADAL" clId="{B2E68171-CAC1-4D2F-BF18-DAC5ACFD72CF}" dt="2021-07-15T16:51:35.743" v="368" actId="47"/>
        <pc:sldMkLst>
          <pc:docMk/>
          <pc:sldMk cId="1901332553" sldId="2076136282"/>
        </pc:sldMkLst>
      </pc:sldChg>
      <pc:sldChg chg="del">
        <pc:chgData name="Vesa Juvonen" userId="c7243be1-99a3-4752-ab2a-0cf698cf8236" providerId="ADAL" clId="{B2E68171-CAC1-4D2F-BF18-DAC5ACFD72CF}" dt="2021-07-15T16:51:41.637" v="370" actId="47"/>
        <pc:sldMkLst>
          <pc:docMk/>
          <pc:sldMk cId="456093034" sldId="2076136307"/>
        </pc:sldMkLst>
      </pc:sldChg>
      <pc:sldChg chg="del">
        <pc:chgData name="Vesa Juvonen" userId="c7243be1-99a3-4752-ab2a-0cf698cf8236" providerId="ADAL" clId="{B2E68171-CAC1-4D2F-BF18-DAC5ACFD72CF}" dt="2021-07-15T16:51:41.637" v="370" actId="47"/>
        <pc:sldMkLst>
          <pc:docMk/>
          <pc:sldMk cId="2925091645" sldId="2076136308"/>
        </pc:sldMkLst>
      </pc:sldChg>
      <pc:sldChg chg="del">
        <pc:chgData name="Vesa Juvonen" userId="c7243be1-99a3-4752-ab2a-0cf698cf8236" providerId="ADAL" clId="{B2E68171-CAC1-4D2F-BF18-DAC5ACFD72CF}" dt="2021-07-15T16:49:58.796" v="296" actId="47"/>
        <pc:sldMkLst>
          <pc:docMk/>
          <pc:sldMk cId="357588276" sldId="2076136388"/>
        </pc:sldMkLst>
      </pc:sldChg>
      <pc:sldChg chg="del">
        <pc:chgData name="Vesa Juvonen" userId="c7243be1-99a3-4752-ab2a-0cf698cf8236" providerId="ADAL" clId="{B2E68171-CAC1-4D2F-BF18-DAC5ACFD72CF}" dt="2021-07-15T16:51:35.743" v="368" actId="47"/>
        <pc:sldMkLst>
          <pc:docMk/>
          <pc:sldMk cId="2636939237" sldId="2076137579"/>
        </pc:sldMkLst>
      </pc:sldChg>
      <pc:sldChg chg="del">
        <pc:chgData name="Vesa Juvonen" userId="c7243be1-99a3-4752-ab2a-0cf698cf8236" providerId="ADAL" clId="{B2E68171-CAC1-4D2F-BF18-DAC5ACFD72CF}" dt="2021-07-15T16:53:12.017" v="484" actId="47"/>
        <pc:sldMkLst>
          <pc:docMk/>
          <pc:sldMk cId="139502149" sldId="2076137662"/>
        </pc:sldMkLst>
      </pc:sldChg>
      <pc:sldChg chg="addSp modSp new mod">
        <pc:chgData name="Vesa Juvonen" userId="c7243be1-99a3-4752-ab2a-0cf698cf8236" providerId="ADAL" clId="{B2E68171-CAC1-4D2F-BF18-DAC5ACFD72CF}" dt="2021-07-15T16:53:06.731" v="483" actId="14100"/>
        <pc:sldMkLst>
          <pc:docMk/>
          <pc:sldMk cId="321914475" sldId="2076137663"/>
        </pc:sldMkLst>
        <pc:spChg chg="add mod">
          <ac:chgData name="Vesa Juvonen" userId="c7243be1-99a3-4752-ab2a-0cf698cf8236" providerId="ADAL" clId="{B2E68171-CAC1-4D2F-BF18-DAC5ACFD72CF}" dt="2021-07-15T16:53:06.731" v="483" actId="14100"/>
          <ac:spMkLst>
            <pc:docMk/>
            <pc:sldMk cId="321914475" sldId="2076137663"/>
            <ac:spMk id="2" creationId="{98A56C87-6FFC-4377-8ADC-7DA76F1F5BC3}"/>
          </ac:spMkLst>
        </pc:spChg>
      </pc:sldChg>
      <pc:sldChg chg="del">
        <pc:chgData name="Vesa Juvonen" userId="c7243be1-99a3-4752-ab2a-0cf698cf8236" providerId="ADAL" clId="{B2E68171-CAC1-4D2F-BF18-DAC5ACFD72CF}" dt="2021-07-15T16:49:56.915" v="295" actId="47"/>
        <pc:sldMkLst>
          <pc:docMk/>
          <pc:sldMk cId="1799728944" sldId="2134805594"/>
        </pc:sldMkLst>
      </pc:sldChg>
      <pc:sldChg chg="del">
        <pc:chgData name="Vesa Juvonen" userId="c7243be1-99a3-4752-ab2a-0cf698cf8236" providerId="ADAL" clId="{B2E68171-CAC1-4D2F-BF18-DAC5ACFD72CF}" dt="2021-07-15T16:49:54.685" v="294" actId="47"/>
        <pc:sldMkLst>
          <pc:docMk/>
          <pc:sldMk cId="915949081" sldId="2134805595"/>
        </pc:sldMkLst>
      </pc:sldChg>
    </pc:docChg>
  </pc:docChgLst>
  <pc:docChgLst>
    <pc:chgData name="stefan.bauer" userId="S::stefan.bauer_n8d.at#ext#@microsoft.onmicrosoft.com::a46172d5-c7db-453d-b615-95acf0f73072" providerId="AD" clId="Web-{2F346391-E1B1-4D9C-B5FC-70CF472B95D9}"/>
    <pc:docChg chg="modSld">
      <pc:chgData name="stefan.bauer" userId="S::stefan.bauer_n8d.at#ext#@microsoft.onmicrosoft.com::a46172d5-c7db-453d-b615-95acf0f73072" providerId="AD" clId="Web-{2F346391-E1B1-4D9C-B5FC-70CF472B95D9}" dt="2021-06-29T09:10:36.730" v="1"/>
      <pc:docMkLst>
        <pc:docMk/>
      </pc:docMkLst>
      <pc:sldChg chg="delSp modSp">
        <pc:chgData name="stefan.bauer" userId="S::stefan.bauer_n8d.at#ext#@microsoft.onmicrosoft.com::a46172d5-c7db-453d-b615-95acf0f73072" providerId="AD" clId="Web-{2F346391-E1B1-4D9C-B5FC-70CF472B95D9}" dt="2021-06-29T09:10:36.730" v="1"/>
        <pc:sldMkLst>
          <pc:docMk/>
          <pc:sldMk cId="1805818155" sldId="3338"/>
        </pc:sldMkLst>
        <pc:spChg chg="del mod">
          <ac:chgData name="stefan.bauer" userId="S::stefan.bauer_n8d.at#ext#@microsoft.onmicrosoft.com::a46172d5-c7db-453d-b615-95acf0f73072" providerId="AD" clId="Web-{2F346391-E1B1-4D9C-B5FC-70CF472B95D9}" dt="2021-06-29T09:10:36.730" v="1"/>
          <ac:spMkLst>
            <pc:docMk/>
            <pc:sldMk cId="1805818155" sldId="3338"/>
            <ac:spMk id="24" creationId="{0A111C48-CAEC-45A8-9416-0145BA43A8C3}"/>
          </ac:spMkLst>
        </pc:spChg>
      </pc:sldChg>
    </pc:docChg>
  </pc:docChgLst>
  <pc:docChgLst>
    <pc:chgData name="Surbhi Gupta" userId="4cd92b39-496c-4ea1-b8de-864f8b027b89" providerId="ADAL" clId="{45A2455E-A6B1-4BEC-9E8B-BDA7E39C7037}"/>
    <pc:docChg chg="undo custSel modSld">
      <pc:chgData name="Surbhi Gupta" userId="4cd92b39-496c-4ea1-b8de-864f8b027b89" providerId="ADAL" clId="{45A2455E-A6B1-4BEC-9E8B-BDA7E39C7037}" dt="2022-05-10T15:03:43.830" v="874" actId="20577"/>
      <pc:docMkLst>
        <pc:docMk/>
      </pc:docMkLst>
      <pc:sldChg chg="addSp delSp modSp mod modNotesTx">
        <pc:chgData name="Surbhi Gupta" userId="4cd92b39-496c-4ea1-b8de-864f8b027b89" providerId="ADAL" clId="{45A2455E-A6B1-4BEC-9E8B-BDA7E39C7037}" dt="2022-05-10T15:03:43.830" v="874" actId="20577"/>
        <pc:sldMkLst>
          <pc:docMk/>
          <pc:sldMk cId="1247101359" sldId="2145707276"/>
        </pc:sldMkLst>
        <pc:spChg chg="mod">
          <ac:chgData name="Surbhi Gupta" userId="4cd92b39-496c-4ea1-b8de-864f8b027b89" providerId="ADAL" clId="{45A2455E-A6B1-4BEC-9E8B-BDA7E39C7037}" dt="2022-05-10T09:45:36.382" v="1" actId="1076"/>
          <ac:spMkLst>
            <pc:docMk/>
            <pc:sldMk cId="1247101359" sldId="2145707276"/>
            <ac:spMk id="4" creationId="{E37A97C5-9583-F28E-6BE8-530F067E3923}"/>
          </ac:spMkLst>
        </pc:spChg>
        <pc:spChg chg="add del mod">
          <ac:chgData name="Surbhi Gupta" userId="4cd92b39-496c-4ea1-b8de-864f8b027b89" providerId="ADAL" clId="{45A2455E-A6B1-4BEC-9E8B-BDA7E39C7037}" dt="2022-05-10T09:50:39.109" v="118" actId="478"/>
          <ac:spMkLst>
            <pc:docMk/>
            <pc:sldMk cId="1247101359" sldId="2145707276"/>
            <ac:spMk id="8" creationId="{09981C4C-2D40-9A9D-7CA3-2695E1232D94}"/>
          </ac:spMkLst>
        </pc:spChg>
        <pc:spChg chg="del">
          <ac:chgData name="Surbhi Gupta" userId="4cd92b39-496c-4ea1-b8de-864f8b027b89" providerId="ADAL" clId="{45A2455E-A6B1-4BEC-9E8B-BDA7E39C7037}" dt="2022-05-10T09:46:09.189" v="6" actId="478"/>
          <ac:spMkLst>
            <pc:docMk/>
            <pc:sldMk cId="1247101359" sldId="2145707276"/>
            <ac:spMk id="11" creationId="{C1518712-A006-3E06-2324-56B38A8EB133}"/>
          </ac:spMkLst>
        </pc:spChg>
        <pc:spChg chg="del">
          <ac:chgData name="Surbhi Gupta" userId="4cd92b39-496c-4ea1-b8de-864f8b027b89" providerId="ADAL" clId="{45A2455E-A6B1-4BEC-9E8B-BDA7E39C7037}" dt="2022-05-10T09:46:16.409" v="12" actId="478"/>
          <ac:spMkLst>
            <pc:docMk/>
            <pc:sldMk cId="1247101359" sldId="2145707276"/>
            <ac:spMk id="20" creationId="{1E337BB3-DADC-AFF5-9509-E0ADE916B4A7}"/>
          </ac:spMkLst>
        </pc:spChg>
        <pc:spChg chg="del mod">
          <ac:chgData name="Surbhi Gupta" userId="4cd92b39-496c-4ea1-b8de-864f8b027b89" providerId="ADAL" clId="{45A2455E-A6B1-4BEC-9E8B-BDA7E39C7037}" dt="2022-05-10T09:46:10.899" v="8" actId="478"/>
          <ac:spMkLst>
            <pc:docMk/>
            <pc:sldMk cId="1247101359" sldId="2145707276"/>
            <ac:spMk id="24" creationId="{A36917CC-8B02-D0C1-FA65-1487D49E7FCC}"/>
          </ac:spMkLst>
        </pc:spChg>
        <pc:spChg chg="add mod">
          <ac:chgData name="Surbhi Gupta" userId="4cd92b39-496c-4ea1-b8de-864f8b027b89" providerId="ADAL" clId="{45A2455E-A6B1-4BEC-9E8B-BDA7E39C7037}" dt="2022-05-10T09:49:38.421" v="110" actId="1582"/>
          <ac:spMkLst>
            <pc:docMk/>
            <pc:sldMk cId="1247101359" sldId="2145707276"/>
            <ac:spMk id="25" creationId="{D726DBCA-49A8-EE0F-A97A-58D6B36DCD12}"/>
          </ac:spMkLst>
        </pc:spChg>
        <pc:spChg chg="add mod">
          <ac:chgData name="Surbhi Gupta" userId="4cd92b39-496c-4ea1-b8de-864f8b027b89" providerId="ADAL" clId="{45A2455E-A6B1-4BEC-9E8B-BDA7E39C7037}" dt="2022-05-10T09:50:17.178" v="114" actId="207"/>
          <ac:spMkLst>
            <pc:docMk/>
            <pc:sldMk cId="1247101359" sldId="2145707276"/>
            <ac:spMk id="27" creationId="{69D4ED63-A692-8B11-F787-7A5C2F238C35}"/>
          </ac:spMkLst>
        </pc:spChg>
        <pc:spChg chg="mod">
          <ac:chgData name="Surbhi Gupta" userId="4cd92b39-496c-4ea1-b8de-864f8b027b89" providerId="ADAL" clId="{45A2455E-A6B1-4BEC-9E8B-BDA7E39C7037}" dt="2022-05-10T09:51:15.983" v="222" actId="20577"/>
          <ac:spMkLst>
            <pc:docMk/>
            <pc:sldMk cId="1247101359" sldId="2145707276"/>
            <ac:spMk id="33" creationId="{94DB5CBE-95AD-4FC6-8C7B-739B6EB97627}"/>
          </ac:spMkLst>
        </pc:spChg>
        <pc:spChg chg="add mod">
          <ac:chgData name="Surbhi Gupta" userId="4cd92b39-496c-4ea1-b8de-864f8b027b89" providerId="ADAL" clId="{45A2455E-A6B1-4BEC-9E8B-BDA7E39C7037}" dt="2022-05-10T09:50:25.101" v="115" actId="1076"/>
          <ac:spMkLst>
            <pc:docMk/>
            <pc:sldMk cId="1247101359" sldId="2145707276"/>
            <ac:spMk id="39" creationId="{88507CB0-14BD-F9C6-3E87-627240967300}"/>
          </ac:spMkLst>
        </pc:spChg>
        <pc:spChg chg="del">
          <ac:chgData name="Surbhi Gupta" userId="4cd92b39-496c-4ea1-b8de-864f8b027b89" providerId="ADAL" clId="{45A2455E-A6B1-4BEC-9E8B-BDA7E39C7037}" dt="2022-05-10T09:45:39.420" v="3" actId="478"/>
          <ac:spMkLst>
            <pc:docMk/>
            <pc:sldMk cId="1247101359" sldId="2145707276"/>
            <ac:spMk id="54" creationId="{F7577881-0D45-0BE8-7714-C0725E08E053}"/>
          </ac:spMkLst>
        </pc:spChg>
        <pc:picChg chg="add mod">
          <ac:chgData name="Surbhi Gupta" userId="4cd92b39-496c-4ea1-b8de-864f8b027b89" providerId="ADAL" clId="{45A2455E-A6B1-4BEC-9E8B-BDA7E39C7037}" dt="2022-05-10T09:49:06.312" v="106" actId="14100"/>
          <ac:picMkLst>
            <pc:docMk/>
            <pc:sldMk cId="1247101359" sldId="2145707276"/>
            <ac:picMk id="7" creationId="{40395639-6ED4-C51A-253C-9B83FC25668C}"/>
          </ac:picMkLst>
        </pc:picChg>
        <pc:picChg chg="del">
          <ac:chgData name="Surbhi Gupta" userId="4cd92b39-496c-4ea1-b8de-864f8b027b89" providerId="ADAL" clId="{45A2455E-A6B1-4BEC-9E8B-BDA7E39C7037}" dt="2022-05-10T09:46:15.052" v="11" actId="478"/>
          <ac:picMkLst>
            <pc:docMk/>
            <pc:sldMk cId="1247101359" sldId="2145707276"/>
            <ac:picMk id="21" creationId="{00A6A130-E21A-7EF5-9762-EBC953F074AB}"/>
          </ac:picMkLst>
        </pc:picChg>
        <pc:picChg chg="del">
          <ac:chgData name="Surbhi Gupta" userId="4cd92b39-496c-4ea1-b8de-864f8b027b89" providerId="ADAL" clId="{45A2455E-A6B1-4BEC-9E8B-BDA7E39C7037}" dt="2022-05-10T09:46:13.920" v="10" actId="478"/>
          <ac:picMkLst>
            <pc:docMk/>
            <pc:sldMk cId="1247101359" sldId="2145707276"/>
            <ac:picMk id="22" creationId="{3FE14A35-CC88-1436-A7AB-3B43ECDAAB0A}"/>
          </ac:picMkLst>
        </pc:picChg>
        <pc:picChg chg="del">
          <ac:chgData name="Surbhi Gupta" userId="4cd92b39-496c-4ea1-b8de-864f8b027b89" providerId="ADAL" clId="{45A2455E-A6B1-4BEC-9E8B-BDA7E39C7037}" dt="2022-05-10T09:46:11.921" v="9" actId="478"/>
          <ac:picMkLst>
            <pc:docMk/>
            <pc:sldMk cId="1247101359" sldId="2145707276"/>
            <ac:picMk id="26" creationId="{E935B40C-0E05-20BE-299C-3220ABD18666}"/>
          </ac:picMkLst>
        </pc:picChg>
        <pc:picChg chg="del">
          <ac:chgData name="Surbhi Gupta" userId="4cd92b39-496c-4ea1-b8de-864f8b027b89" providerId="ADAL" clId="{45A2455E-A6B1-4BEC-9E8B-BDA7E39C7037}" dt="2022-05-10T09:45:38.151" v="2" actId="478"/>
          <ac:picMkLst>
            <pc:docMk/>
            <pc:sldMk cId="1247101359" sldId="2145707276"/>
            <ac:picMk id="28" creationId="{B414B049-57C8-7233-1236-1489A7A431A9}"/>
          </ac:picMkLst>
        </pc:picChg>
      </pc:sldChg>
    </pc:docChg>
  </pc:docChgLst>
  <pc:docChgLst>
    <pc:chgData name="Vesa Juvonen" userId="c7243be1-99a3-4752-ab2a-0cf698cf8236" providerId="ADAL" clId="{ABCC58AB-7CA0-429B-8AA4-221C1CD62182}"/>
    <pc:docChg chg="undo custSel addSld delSld modSld sldOrd modSection">
      <pc:chgData name="Vesa Juvonen" userId="c7243be1-99a3-4752-ab2a-0cf698cf8236" providerId="ADAL" clId="{ABCC58AB-7CA0-429B-8AA4-221C1CD62182}" dt="2021-05-06T11:42:17.688" v="436" actId="47"/>
      <pc:docMkLst>
        <pc:docMk/>
      </pc:docMkLst>
      <pc:sldChg chg="addSp delSp del mod">
        <pc:chgData name="Vesa Juvonen" userId="c7243be1-99a3-4752-ab2a-0cf698cf8236" providerId="ADAL" clId="{ABCC58AB-7CA0-429B-8AA4-221C1CD62182}" dt="2021-05-06T11:38:01.944" v="368" actId="47"/>
        <pc:sldMkLst>
          <pc:docMk/>
          <pc:sldMk cId="2974719989" sldId="267"/>
        </pc:sldMkLst>
        <pc:spChg chg="add del">
          <ac:chgData name="Vesa Juvonen" userId="c7243be1-99a3-4752-ab2a-0cf698cf8236" providerId="ADAL" clId="{ABCC58AB-7CA0-429B-8AA4-221C1CD62182}" dt="2021-05-06T11:37:06.237" v="365" actId="478"/>
          <ac:spMkLst>
            <pc:docMk/>
            <pc:sldMk cId="2974719989" sldId="267"/>
            <ac:spMk id="7" creationId="{CB6C7D1D-E65D-4204-8B6F-A26F0A8E7241}"/>
          </ac:spMkLst>
        </pc:spChg>
      </pc:sldChg>
      <pc:sldChg chg="modSp mod">
        <pc:chgData name="Vesa Juvonen" userId="c7243be1-99a3-4752-ab2a-0cf698cf8236" providerId="ADAL" clId="{ABCC58AB-7CA0-429B-8AA4-221C1CD62182}" dt="2021-05-03T09:50:13.433" v="334" actId="6549"/>
        <pc:sldMkLst>
          <pc:docMk/>
          <pc:sldMk cId="2967945684" sldId="277"/>
        </pc:sldMkLst>
        <pc:spChg chg="mod">
          <ac:chgData name="Vesa Juvonen" userId="c7243be1-99a3-4752-ab2a-0cf698cf8236" providerId="ADAL" clId="{ABCC58AB-7CA0-429B-8AA4-221C1CD62182}" dt="2021-05-03T09:50:13.433" v="334" actId="6549"/>
          <ac:spMkLst>
            <pc:docMk/>
            <pc:sldMk cId="2967945684" sldId="277"/>
            <ac:spMk id="4" creationId="{A04E16D6-6682-4068-BF11-BA8E4E8E1BBC}"/>
          </ac:spMkLst>
        </pc:spChg>
      </pc:sldChg>
      <pc:sldChg chg="modSp mod">
        <pc:chgData name="Vesa Juvonen" userId="c7243be1-99a3-4752-ab2a-0cf698cf8236" providerId="ADAL" clId="{ABCC58AB-7CA0-429B-8AA4-221C1CD62182}" dt="2021-05-03T09:31:55.640" v="9" actId="20577"/>
        <pc:sldMkLst>
          <pc:docMk/>
          <pc:sldMk cId="287163252" sldId="1567"/>
        </pc:sldMkLst>
        <pc:spChg chg="mod">
          <ac:chgData name="Vesa Juvonen" userId="c7243be1-99a3-4752-ab2a-0cf698cf8236" providerId="ADAL" clId="{ABCC58AB-7CA0-429B-8AA4-221C1CD62182}" dt="2021-05-03T09:31:55.640" v="9" actId="20577"/>
          <ac:spMkLst>
            <pc:docMk/>
            <pc:sldMk cId="287163252" sldId="1567"/>
            <ac:spMk id="8" creationId="{00000000-0000-0000-0000-000000000000}"/>
          </ac:spMkLst>
        </pc:spChg>
      </pc:sldChg>
      <pc:sldChg chg="addSp mod">
        <pc:chgData name="Vesa Juvonen" userId="c7243be1-99a3-4752-ab2a-0cf698cf8236" providerId="ADAL" clId="{ABCC58AB-7CA0-429B-8AA4-221C1CD62182}" dt="2021-05-03T09:50:48.157" v="340" actId="22"/>
        <pc:sldMkLst>
          <pc:docMk/>
          <pc:sldMk cId="2877399898" sldId="1623"/>
        </pc:sldMkLst>
        <pc:spChg chg="add">
          <ac:chgData name="Vesa Juvonen" userId="c7243be1-99a3-4752-ab2a-0cf698cf8236" providerId="ADAL" clId="{ABCC58AB-7CA0-429B-8AA4-221C1CD62182}" dt="2021-05-03T09:50:48.157" v="340" actId="22"/>
          <ac:spMkLst>
            <pc:docMk/>
            <pc:sldMk cId="2877399898" sldId="1623"/>
            <ac:spMk id="20" creationId="{492414AE-4C2B-477F-9A62-079C5E31E83D}"/>
          </ac:spMkLst>
        </pc:spChg>
      </pc:sldChg>
      <pc:sldChg chg="addSp mod">
        <pc:chgData name="Vesa Juvonen" userId="c7243be1-99a3-4752-ab2a-0cf698cf8236" providerId="ADAL" clId="{ABCC58AB-7CA0-429B-8AA4-221C1CD62182}" dt="2021-05-03T09:50:35.297" v="339" actId="22"/>
        <pc:sldMkLst>
          <pc:docMk/>
          <pc:sldMk cId="2253365439" sldId="1642"/>
        </pc:sldMkLst>
        <pc:spChg chg="add">
          <ac:chgData name="Vesa Juvonen" userId="c7243be1-99a3-4752-ab2a-0cf698cf8236" providerId="ADAL" clId="{ABCC58AB-7CA0-429B-8AA4-221C1CD62182}" dt="2021-05-03T09:50:35.297" v="339" actId="22"/>
          <ac:spMkLst>
            <pc:docMk/>
            <pc:sldMk cId="2253365439" sldId="1642"/>
            <ac:spMk id="4" creationId="{B7086944-6FE1-4219-8BE0-088A12AC4C1A}"/>
          </ac:spMkLst>
        </pc:spChg>
      </pc:sldChg>
      <pc:sldChg chg="addSp">
        <pc:chgData name="Vesa Juvonen" userId="c7243be1-99a3-4752-ab2a-0cf698cf8236" providerId="ADAL" clId="{ABCC58AB-7CA0-429B-8AA4-221C1CD62182}" dt="2021-05-03T09:41:49.505" v="19"/>
        <pc:sldMkLst>
          <pc:docMk/>
          <pc:sldMk cId="260019" sldId="2079"/>
        </pc:sldMkLst>
        <pc:picChg chg="add">
          <ac:chgData name="Vesa Juvonen" userId="c7243be1-99a3-4752-ab2a-0cf698cf8236" providerId="ADAL" clId="{ABCC58AB-7CA0-429B-8AA4-221C1CD62182}" dt="2021-05-03T09:41:49.505" v="19"/>
          <ac:picMkLst>
            <pc:docMk/>
            <pc:sldMk cId="260019" sldId="2079"/>
            <ac:picMk id="2050" creationId="{FB57F2E7-EC90-438D-BC8C-312B359B7934}"/>
          </ac:picMkLst>
        </pc:picChg>
      </pc:sldChg>
      <pc:sldChg chg="delSp modSp add del mod">
        <pc:chgData name="Vesa Juvonen" userId="c7243be1-99a3-4752-ab2a-0cf698cf8236" providerId="ADAL" clId="{ABCC58AB-7CA0-429B-8AA4-221C1CD62182}" dt="2021-05-06T11:41:55.741" v="435"/>
        <pc:sldMkLst>
          <pc:docMk/>
          <pc:sldMk cId="10702720" sldId="2079"/>
        </pc:sldMkLst>
        <pc:spChg chg="mod">
          <ac:chgData name="Vesa Juvonen" userId="c7243be1-99a3-4752-ab2a-0cf698cf8236" providerId="ADAL" clId="{ABCC58AB-7CA0-429B-8AA4-221C1CD62182}" dt="2021-05-06T11:41:55.741" v="435"/>
          <ac:spMkLst>
            <pc:docMk/>
            <pc:sldMk cId="10702720" sldId="2079"/>
            <ac:spMk id="8" creationId="{00000000-0000-0000-0000-000000000000}"/>
          </ac:spMkLst>
        </pc:spChg>
        <pc:picChg chg="del">
          <ac:chgData name="Vesa Juvonen" userId="c7243be1-99a3-4752-ab2a-0cf698cf8236" providerId="ADAL" clId="{ABCC58AB-7CA0-429B-8AA4-221C1CD62182}" dt="2021-05-03T09:32:01.263" v="10" actId="478"/>
          <ac:picMkLst>
            <pc:docMk/>
            <pc:sldMk cId="10702720" sldId="2079"/>
            <ac:picMk id="2" creationId="{64DE40F6-4E81-4FCA-8554-23A40264FA7A}"/>
          </ac:picMkLst>
        </pc:picChg>
        <pc:picChg chg="del">
          <ac:chgData name="Vesa Juvonen" userId="c7243be1-99a3-4752-ab2a-0cf698cf8236" providerId="ADAL" clId="{ABCC58AB-7CA0-429B-8AA4-221C1CD62182}" dt="2021-05-03T09:32:01.263" v="10" actId="478"/>
          <ac:picMkLst>
            <pc:docMk/>
            <pc:sldMk cId="10702720" sldId="2079"/>
            <ac:picMk id="4" creationId="{4F23A917-0AC8-4EED-B836-BC2D7A352096}"/>
          </ac:picMkLst>
        </pc:picChg>
        <pc:picChg chg="del">
          <ac:chgData name="Vesa Juvonen" userId="c7243be1-99a3-4752-ab2a-0cf698cf8236" providerId="ADAL" clId="{ABCC58AB-7CA0-429B-8AA4-221C1CD62182}" dt="2021-05-03T09:32:01.263" v="10" actId="478"/>
          <ac:picMkLst>
            <pc:docMk/>
            <pc:sldMk cId="10702720" sldId="2079"/>
            <ac:picMk id="10" creationId="{DCF1F15A-2BFC-436F-81AF-7BDB465DE74D}"/>
          </ac:picMkLst>
        </pc:picChg>
        <pc:picChg chg="mod">
          <ac:chgData name="Vesa Juvonen" userId="c7243be1-99a3-4752-ab2a-0cf698cf8236" providerId="ADAL" clId="{ABCC58AB-7CA0-429B-8AA4-221C1CD62182}" dt="2021-05-03T09:47:20.874" v="297" actId="1076"/>
          <ac:picMkLst>
            <pc:docMk/>
            <pc:sldMk cId="10702720" sldId="2079"/>
            <ac:picMk id="1026" creationId="{938181D9-111B-4B28-A936-125644345F56}"/>
          </ac:picMkLst>
        </pc:picChg>
        <pc:picChg chg="mod">
          <ac:chgData name="Vesa Juvonen" userId="c7243be1-99a3-4752-ab2a-0cf698cf8236" providerId="ADAL" clId="{ABCC58AB-7CA0-429B-8AA4-221C1CD62182}" dt="2021-05-03T09:47:20.874" v="297" actId="1076"/>
          <ac:picMkLst>
            <pc:docMk/>
            <pc:sldMk cId="10702720" sldId="2079"/>
            <ac:picMk id="2050" creationId="{FB57F2E7-EC90-438D-BC8C-312B359B7934}"/>
          </ac:picMkLst>
        </pc:picChg>
        <pc:picChg chg="mod">
          <ac:chgData name="Vesa Juvonen" userId="c7243be1-99a3-4752-ab2a-0cf698cf8236" providerId="ADAL" clId="{ABCC58AB-7CA0-429B-8AA4-221C1CD62182}" dt="2021-05-03T09:47:20.874" v="297" actId="1076"/>
          <ac:picMkLst>
            <pc:docMk/>
            <pc:sldMk cId="10702720" sldId="2079"/>
            <ac:picMk id="3074" creationId="{0E4AB23B-5E11-4565-8257-4BCCB9A94057}"/>
          </ac:picMkLst>
        </pc:picChg>
      </pc:sldChg>
      <pc:sldChg chg="addSp">
        <pc:chgData name="Vesa Juvonen" userId="c7243be1-99a3-4752-ab2a-0cf698cf8236" providerId="ADAL" clId="{ABCC58AB-7CA0-429B-8AA4-221C1CD62182}" dt="2021-05-03T09:41:16.103" v="11"/>
        <pc:sldMkLst>
          <pc:docMk/>
          <pc:sldMk cId="1694720325" sldId="2079"/>
        </pc:sldMkLst>
        <pc:picChg chg="add">
          <ac:chgData name="Vesa Juvonen" userId="c7243be1-99a3-4752-ab2a-0cf698cf8236" providerId="ADAL" clId="{ABCC58AB-7CA0-429B-8AA4-221C1CD62182}" dt="2021-05-03T09:41:16.103" v="11"/>
          <ac:picMkLst>
            <pc:docMk/>
            <pc:sldMk cId="1694720325" sldId="2079"/>
            <ac:picMk id="1026" creationId="{938181D9-111B-4B28-A936-125644345F56}"/>
          </ac:picMkLst>
        </pc:picChg>
      </pc:sldChg>
      <pc:sldChg chg="addSp">
        <pc:chgData name="Vesa Juvonen" userId="c7243be1-99a3-4752-ab2a-0cf698cf8236" providerId="ADAL" clId="{ABCC58AB-7CA0-429B-8AA4-221C1CD62182}" dt="2021-05-03T09:42:24.096" v="27"/>
        <pc:sldMkLst>
          <pc:docMk/>
          <pc:sldMk cId="3256230520" sldId="2079"/>
        </pc:sldMkLst>
        <pc:picChg chg="add">
          <ac:chgData name="Vesa Juvonen" userId="c7243be1-99a3-4752-ab2a-0cf698cf8236" providerId="ADAL" clId="{ABCC58AB-7CA0-429B-8AA4-221C1CD62182}" dt="2021-05-03T09:42:24.096" v="27"/>
          <ac:picMkLst>
            <pc:docMk/>
            <pc:sldMk cId="3256230520" sldId="2079"/>
            <ac:picMk id="3074" creationId="{0E4AB23B-5E11-4565-8257-4BCCB9A94057}"/>
          </ac:picMkLst>
        </pc:picChg>
      </pc:sldChg>
      <pc:sldChg chg="addSp mod">
        <pc:chgData name="Vesa Juvonen" userId="c7243be1-99a3-4752-ab2a-0cf698cf8236" providerId="ADAL" clId="{ABCC58AB-7CA0-429B-8AA4-221C1CD62182}" dt="2021-05-03T09:50:31.677" v="337" actId="22"/>
        <pc:sldMkLst>
          <pc:docMk/>
          <pc:sldMk cId="4037611923" sldId="3334"/>
        </pc:sldMkLst>
        <pc:spChg chg="add">
          <ac:chgData name="Vesa Juvonen" userId="c7243be1-99a3-4752-ab2a-0cf698cf8236" providerId="ADAL" clId="{ABCC58AB-7CA0-429B-8AA4-221C1CD62182}" dt="2021-05-03T09:50:31.677" v="337" actId="22"/>
          <ac:spMkLst>
            <pc:docMk/>
            <pc:sldMk cId="4037611923" sldId="3334"/>
            <ac:spMk id="4" creationId="{02EA68F7-8988-47DE-A7F1-8D395A530CCA}"/>
          </ac:spMkLst>
        </pc:spChg>
      </pc:sldChg>
      <pc:sldChg chg="mod modShow">
        <pc:chgData name="Vesa Juvonen" userId="c7243be1-99a3-4752-ab2a-0cf698cf8236" providerId="ADAL" clId="{ABCC58AB-7CA0-429B-8AA4-221C1CD62182}" dt="2021-05-06T11:39:35.694" v="433" actId="729"/>
        <pc:sldMkLst>
          <pc:docMk/>
          <pc:sldMk cId="1633789891" sldId="3336"/>
        </pc:sldMkLst>
      </pc:sldChg>
      <pc:sldChg chg="mod modShow">
        <pc:chgData name="Vesa Juvonen" userId="c7243be1-99a3-4752-ab2a-0cf698cf8236" providerId="ADAL" clId="{ABCC58AB-7CA0-429B-8AA4-221C1CD62182}" dt="2021-05-06T11:39:32.849" v="432" actId="729"/>
        <pc:sldMkLst>
          <pc:docMk/>
          <pc:sldMk cId="1805818155" sldId="3338"/>
        </pc:sldMkLst>
      </pc:sldChg>
      <pc:sldChg chg="del">
        <pc:chgData name="Vesa Juvonen" userId="c7243be1-99a3-4752-ab2a-0cf698cf8236" providerId="ADAL" clId="{ABCC58AB-7CA0-429B-8AA4-221C1CD62182}" dt="2021-05-03T09:49:55.290" v="313" actId="47"/>
        <pc:sldMkLst>
          <pc:docMk/>
          <pc:sldMk cId="386659569" sldId="6144"/>
        </pc:sldMkLst>
      </pc:sldChg>
      <pc:sldChg chg="modSp add mod">
        <pc:chgData name="Vesa Juvonen" userId="c7243be1-99a3-4752-ab2a-0cf698cf8236" providerId="ADAL" clId="{ABCC58AB-7CA0-429B-8AA4-221C1CD62182}" dt="2021-05-06T11:38:42.141" v="431" actId="20577"/>
        <pc:sldMkLst>
          <pc:docMk/>
          <pc:sldMk cId="467751124" sldId="6149"/>
        </pc:sldMkLst>
        <pc:spChg chg="mod">
          <ac:chgData name="Vesa Juvonen" userId="c7243be1-99a3-4752-ab2a-0cf698cf8236" providerId="ADAL" clId="{ABCC58AB-7CA0-429B-8AA4-221C1CD62182}" dt="2021-05-06T11:38:42.141" v="431" actId="20577"/>
          <ac:spMkLst>
            <pc:docMk/>
            <pc:sldMk cId="467751124" sldId="6149"/>
            <ac:spMk id="3" creationId="{00000000-0000-0000-0000-000000000000}"/>
          </ac:spMkLst>
        </pc:spChg>
      </pc:sldChg>
      <pc:sldChg chg="addSp delSp modSp mod">
        <pc:chgData name="Vesa Juvonen" userId="c7243be1-99a3-4752-ab2a-0cf698cf8236" providerId="ADAL" clId="{ABCC58AB-7CA0-429B-8AA4-221C1CD62182}" dt="2021-05-03T09:48:47.272" v="312" actId="1076"/>
        <pc:sldMkLst>
          <pc:docMk/>
          <pc:sldMk cId="778883926" sldId="2076136264"/>
        </pc:sldMkLst>
        <pc:spChg chg="mod">
          <ac:chgData name="Vesa Juvonen" userId="c7243be1-99a3-4752-ab2a-0cf698cf8236" providerId="ADAL" clId="{ABCC58AB-7CA0-429B-8AA4-221C1CD62182}" dt="2021-05-03T09:48:27.913" v="303" actId="113"/>
          <ac:spMkLst>
            <pc:docMk/>
            <pc:sldMk cId="778883926" sldId="2076136264"/>
            <ac:spMk id="14" creationId="{953584C8-8734-42EA-AD16-6AA2B405D249}"/>
          </ac:spMkLst>
        </pc:spChg>
        <pc:picChg chg="add mod">
          <ac:chgData name="Vesa Juvonen" userId="c7243be1-99a3-4752-ab2a-0cf698cf8236" providerId="ADAL" clId="{ABCC58AB-7CA0-429B-8AA4-221C1CD62182}" dt="2021-05-03T09:48:42.913" v="310" actId="1076"/>
          <ac:picMkLst>
            <pc:docMk/>
            <pc:sldMk cId="778883926" sldId="2076136264"/>
            <ac:picMk id="3" creationId="{6D5403DB-E6B3-4F95-86E9-EEAA8869AECA}"/>
          </ac:picMkLst>
        </pc:picChg>
        <pc:picChg chg="add mod">
          <ac:chgData name="Vesa Juvonen" userId="c7243be1-99a3-4752-ab2a-0cf698cf8236" providerId="ADAL" clId="{ABCC58AB-7CA0-429B-8AA4-221C1CD62182}" dt="2021-05-03T09:48:47.272" v="312" actId="1076"/>
          <ac:picMkLst>
            <pc:docMk/>
            <pc:sldMk cId="778883926" sldId="2076136264"/>
            <ac:picMk id="5" creationId="{D8DF7C20-CECC-4CAC-9B6F-75EE611639F2}"/>
          </ac:picMkLst>
        </pc:picChg>
        <pc:picChg chg="add mod">
          <ac:chgData name="Vesa Juvonen" userId="c7243be1-99a3-4752-ab2a-0cf698cf8236" providerId="ADAL" clId="{ABCC58AB-7CA0-429B-8AA4-221C1CD62182}" dt="2021-05-03T09:48:45.057" v="311" actId="1076"/>
          <ac:picMkLst>
            <pc:docMk/>
            <pc:sldMk cId="778883926" sldId="2076136264"/>
            <ac:picMk id="6" creationId="{A5B82AD6-B374-4474-A717-A3E89210A56D}"/>
          </ac:picMkLst>
        </pc:picChg>
        <pc:picChg chg="del">
          <ac:chgData name="Vesa Juvonen" userId="c7243be1-99a3-4752-ab2a-0cf698cf8236" providerId="ADAL" clId="{ABCC58AB-7CA0-429B-8AA4-221C1CD62182}" dt="2021-05-03T09:42:43.744" v="36" actId="478"/>
          <ac:picMkLst>
            <pc:docMk/>
            <pc:sldMk cId="778883926" sldId="2076136264"/>
            <ac:picMk id="10" creationId="{58865316-36E8-40A4-87D9-AE68D2C1F8D6}"/>
          </ac:picMkLst>
        </pc:picChg>
        <pc:picChg chg="del">
          <ac:chgData name="Vesa Juvonen" userId="c7243be1-99a3-4752-ab2a-0cf698cf8236" providerId="ADAL" clId="{ABCC58AB-7CA0-429B-8AA4-221C1CD62182}" dt="2021-05-03T09:42:43.744" v="36" actId="478"/>
          <ac:picMkLst>
            <pc:docMk/>
            <pc:sldMk cId="778883926" sldId="2076136264"/>
            <ac:picMk id="1026" creationId="{72294081-6EEC-48A4-896C-04699E04A4D3}"/>
          </ac:picMkLst>
        </pc:picChg>
        <pc:picChg chg="del">
          <ac:chgData name="Vesa Juvonen" userId="c7243be1-99a3-4752-ab2a-0cf698cf8236" providerId="ADAL" clId="{ABCC58AB-7CA0-429B-8AA4-221C1CD62182}" dt="2021-05-03T09:42:43.744" v="36" actId="478"/>
          <ac:picMkLst>
            <pc:docMk/>
            <pc:sldMk cId="778883926" sldId="2076136264"/>
            <ac:picMk id="3074" creationId="{BD0E7DF8-1B04-4AF7-9BE7-1FCF7AD6752D}"/>
          </ac:picMkLst>
        </pc:picChg>
      </pc:sldChg>
      <pc:sldChg chg="del">
        <pc:chgData name="Vesa Juvonen" userId="c7243be1-99a3-4752-ab2a-0cf698cf8236" providerId="ADAL" clId="{ABCC58AB-7CA0-429B-8AA4-221C1CD62182}" dt="2021-05-03T09:49:55.290" v="313" actId="47"/>
        <pc:sldMkLst>
          <pc:docMk/>
          <pc:sldMk cId="494186596" sldId="2076136269"/>
        </pc:sldMkLst>
      </pc:sldChg>
      <pc:sldChg chg="del">
        <pc:chgData name="Vesa Juvonen" userId="c7243be1-99a3-4752-ab2a-0cf698cf8236" providerId="ADAL" clId="{ABCC58AB-7CA0-429B-8AA4-221C1CD62182}" dt="2021-05-03T09:49:55.290" v="313" actId="47"/>
        <pc:sldMkLst>
          <pc:docMk/>
          <pc:sldMk cId="1270511433" sldId="2076136271"/>
        </pc:sldMkLst>
      </pc:sldChg>
      <pc:sldChg chg="addSp mod">
        <pc:chgData name="Vesa Juvonen" userId="c7243be1-99a3-4752-ab2a-0cf698cf8236" providerId="ADAL" clId="{ABCC58AB-7CA0-429B-8AA4-221C1CD62182}" dt="2021-05-03T09:50:28.390" v="336" actId="22"/>
        <pc:sldMkLst>
          <pc:docMk/>
          <pc:sldMk cId="2925091645" sldId="2076136308"/>
        </pc:sldMkLst>
        <pc:spChg chg="add">
          <ac:chgData name="Vesa Juvonen" userId="c7243be1-99a3-4752-ab2a-0cf698cf8236" providerId="ADAL" clId="{ABCC58AB-7CA0-429B-8AA4-221C1CD62182}" dt="2021-05-03T09:50:28.390" v="336" actId="22"/>
          <ac:spMkLst>
            <pc:docMk/>
            <pc:sldMk cId="2925091645" sldId="2076136308"/>
            <ac:spMk id="5" creationId="{61AF3C7C-E445-40CE-AEE1-4067BA6F3D4A}"/>
          </ac:spMkLst>
        </pc:spChg>
      </pc:sldChg>
      <pc:sldChg chg="addSp mod">
        <pc:chgData name="Vesa Juvonen" userId="c7243be1-99a3-4752-ab2a-0cf698cf8236" providerId="ADAL" clId="{ABCC58AB-7CA0-429B-8AA4-221C1CD62182}" dt="2021-05-03T09:51:20.204" v="359" actId="22"/>
        <pc:sldMkLst>
          <pc:docMk/>
          <pc:sldMk cId="357588276" sldId="2076136388"/>
        </pc:sldMkLst>
        <pc:spChg chg="add">
          <ac:chgData name="Vesa Juvonen" userId="c7243be1-99a3-4752-ab2a-0cf698cf8236" providerId="ADAL" clId="{ABCC58AB-7CA0-429B-8AA4-221C1CD62182}" dt="2021-05-03T09:51:20.204" v="359" actId="22"/>
          <ac:spMkLst>
            <pc:docMk/>
            <pc:sldMk cId="357588276" sldId="2076136388"/>
            <ac:spMk id="2" creationId="{4AB97894-73DF-4371-A716-87B56E316357}"/>
          </ac:spMkLst>
        </pc:spChg>
      </pc:sldChg>
      <pc:sldChg chg="del">
        <pc:chgData name="Vesa Juvonen" userId="c7243be1-99a3-4752-ab2a-0cf698cf8236" providerId="ADAL" clId="{ABCC58AB-7CA0-429B-8AA4-221C1CD62182}" dt="2021-05-03T09:49:55.290" v="313" actId="47"/>
        <pc:sldMkLst>
          <pc:docMk/>
          <pc:sldMk cId="938929737" sldId="2076136404"/>
        </pc:sldMkLst>
      </pc:sldChg>
      <pc:sldChg chg="modSp mod">
        <pc:chgData name="Vesa Juvonen" userId="c7243be1-99a3-4752-ab2a-0cf698cf8236" providerId="ADAL" clId="{ABCC58AB-7CA0-429B-8AA4-221C1CD62182}" dt="2021-05-03T09:51:17.057" v="358" actId="20577"/>
        <pc:sldMkLst>
          <pc:docMk/>
          <pc:sldMk cId="832077017" sldId="2076137576"/>
        </pc:sldMkLst>
        <pc:spChg chg="mod">
          <ac:chgData name="Vesa Juvonen" userId="c7243be1-99a3-4752-ab2a-0cf698cf8236" providerId="ADAL" clId="{ABCC58AB-7CA0-429B-8AA4-221C1CD62182}" dt="2021-05-03T09:51:17.057" v="358" actId="20577"/>
          <ac:spMkLst>
            <pc:docMk/>
            <pc:sldMk cId="832077017" sldId="2076137576"/>
            <ac:spMk id="3" creationId="{0A5159A6-97DD-4B54-96ED-4154691B295F}"/>
          </ac:spMkLst>
        </pc:spChg>
      </pc:sldChg>
      <pc:sldChg chg="addSp del mod">
        <pc:chgData name="Vesa Juvonen" userId="c7243be1-99a3-4752-ab2a-0cf698cf8236" providerId="ADAL" clId="{ABCC58AB-7CA0-429B-8AA4-221C1CD62182}" dt="2021-05-06T11:37:01.479" v="364" actId="47"/>
        <pc:sldMkLst>
          <pc:docMk/>
          <pc:sldMk cId="724765918" sldId="2076137577"/>
        </pc:sldMkLst>
        <pc:spChg chg="add">
          <ac:chgData name="Vesa Juvonen" userId="c7243be1-99a3-4752-ab2a-0cf698cf8236" providerId="ADAL" clId="{ABCC58AB-7CA0-429B-8AA4-221C1CD62182}" dt="2021-05-03T09:50:55.342" v="342" actId="22"/>
          <ac:spMkLst>
            <pc:docMk/>
            <pc:sldMk cId="724765918" sldId="2076137577"/>
            <ac:spMk id="4" creationId="{C49FB30C-BFE7-4D69-9482-1CC0C5CFB8F1}"/>
          </ac:spMkLst>
        </pc:spChg>
      </pc:sldChg>
      <pc:sldChg chg="addSp mod">
        <pc:chgData name="Vesa Juvonen" userId="c7243be1-99a3-4752-ab2a-0cf698cf8236" providerId="ADAL" clId="{ABCC58AB-7CA0-429B-8AA4-221C1CD62182}" dt="2021-05-03T09:50:26.265" v="335" actId="22"/>
        <pc:sldMkLst>
          <pc:docMk/>
          <pc:sldMk cId="2636939237" sldId="2076137579"/>
        </pc:sldMkLst>
        <pc:spChg chg="add">
          <ac:chgData name="Vesa Juvonen" userId="c7243be1-99a3-4752-ab2a-0cf698cf8236" providerId="ADAL" clId="{ABCC58AB-7CA0-429B-8AA4-221C1CD62182}" dt="2021-05-03T09:50:26.265" v="335" actId="22"/>
          <ac:spMkLst>
            <pc:docMk/>
            <pc:sldMk cId="2636939237" sldId="2076137579"/>
            <ac:spMk id="4" creationId="{5F6886FC-B8B6-45C3-A047-37F9ADCF09A0}"/>
          </ac:spMkLst>
        </pc:spChg>
      </pc:sldChg>
      <pc:sldChg chg="addSp del mod">
        <pc:chgData name="Vesa Juvonen" userId="c7243be1-99a3-4752-ab2a-0cf698cf8236" providerId="ADAL" clId="{ABCC58AB-7CA0-429B-8AA4-221C1CD62182}" dt="2021-05-06T11:36:58.776" v="363" actId="47"/>
        <pc:sldMkLst>
          <pc:docMk/>
          <pc:sldMk cId="1761549774" sldId="2076137595"/>
        </pc:sldMkLst>
        <pc:spChg chg="add">
          <ac:chgData name="Vesa Juvonen" userId="c7243be1-99a3-4752-ab2a-0cf698cf8236" providerId="ADAL" clId="{ABCC58AB-7CA0-429B-8AA4-221C1CD62182}" dt="2021-05-03T09:50:58.409" v="343" actId="22"/>
          <ac:spMkLst>
            <pc:docMk/>
            <pc:sldMk cId="1761549774" sldId="2076137595"/>
            <ac:spMk id="3" creationId="{C27985E9-A5FB-4857-86D4-79F018A6B105}"/>
          </ac:spMkLst>
        </pc:spChg>
      </pc:sldChg>
      <pc:sldChg chg="addSp add del mod">
        <pc:chgData name="Vesa Juvonen" userId="c7243be1-99a3-4752-ab2a-0cf698cf8236" providerId="ADAL" clId="{ABCC58AB-7CA0-429B-8AA4-221C1CD62182}" dt="2021-05-06T11:35:47.013" v="360" actId="47"/>
        <pc:sldMkLst>
          <pc:docMk/>
          <pc:sldMk cId="2040908422" sldId="2076137596"/>
        </pc:sldMkLst>
        <pc:spChg chg="add">
          <ac:chgData name="Vesa Juvonen" userId="c7243be1-99a3-4752-ab2a-0cf698cf8236" providerId="ADAL" clId="{ABCC58AB-7CA0-429B-8AA4-221C1CD62182}" dt="2021-05-03T09:51:08.373" v="346" actId="22"/>
          <ac:spMkLst>
            <pc:docMk/>
            <pc:sldMk cId="2040908422" sldId="2076137596"/>
            <ac:spMk id="2" creationId="{503EB9B8-FB05-4603-A110-BFDA60ED6BAF}"/>
          </ac:spMkLst>
        </pc:spChg>
      </pc:sldChg>
      <pc:sldChg chg="del">
        <pc:chgData name="Vesa Juvonen" userId="c7243be1-99a3-4752-ab2a-0cf698cf8236" providerId="ADAL" clId="{ABCC58AB-7CA0-429B-8AA4-221C1CD62182}" dt="2021-05-03T09:49:55.290" v="313" actId="47"/>
        <pc:sldMkLst>
          <pc:docMk/>
          <pc:sldMk cId="998924929" sldId="2076137598"/>
        </pc:sldMkLst>
      </pc:sldChg>
      <pc:sldChg chg="addSp del mod">
        <pc:chgData name="Vesa Juvonen" userId="c7243be1-99a3-4752-ab2a-0cf698cf8236" providerId="ADAL" clId="{ABCC58AB-7CA0-429B-8AA4-221C1CD62182}" dt="2021-05-06T11:42:17.688" v="436" actId="47"/>
        <pc:sldMkLst>
          <pc:docMk/>
          <pc:sldMk cId="3343504082" sldId="2076137599"/>
        </pc:sldMkLst>
        <pc:spChg chg="add">
          <ac:chgData name="Vesa Juvonen" userId="c7243be1-99a3-4752-ab2a-0cf698cf8236" providerId="ADAL" clId="{ABCC58AB-7CA0-429B-8AA4-221C1CD62182}" dt="2021-05-03T09:50:34.269" v="338" actId="22"/>
          <ac:spMkLst>
            <pc:docMk/>
            <pc:sldMk cId="3343504082" sldId="2076137599"/>
            <ac:spMk id="20" creationId="{950905F9-4AFD-46BD-A089-E8891391F556}"/>
          </ac:spMkLst>
        </pc:spChg>
      </pc:sldChg>
      <pc:sldChg chg="modSp add mod">
        <pc:chgData name="Vesa Juvonen" userId="c7243be1-99a3-4752-ab2a-0cf698cf8236" providerId="ADAL" clId="{ABCC58AB-7CA0-429B-8AA4-221C1CD62182}" dt="2021-05-06T11:36:56.866" v="362" actId="207"/>
        <pc:sldMkLst>
          <pc:docMk/>
          <pc:sldMk cId="1477956849" sldId="2076137606"/>
        </pc:sldMkLst>
        <pc:spChg chg="mod">
          <ac:chgData name="Vesa Juvonen" userId="c7243be1-99a3-4752-ab2a-0cf698cf8236" providerId="ADAL" clId="{ABCC58AB-7CA0-429B-8AA4-221C1CD62182}" dt="2021-05-06T11:36:56.866" v="362" actId="207"/>
          <ac:spMkLst>
            <pc:docMk/>
            <pc:sldMk cId="1477956849" sldId="2076137606"/>
            <ac:spMk id="18" creationId="{E5183C7A-C387-45C5-B839-7BB228B4091B}"/>
          </ac:spMkLst>
        </pc:spChg>
      </pc:sldChg>
      <pc:sldChg chg="add ord">
        <pc:chgData name="Vesa Juvonen" userId="c7243be1-99a3-4752-ab2a-0cf698cf8236" providerId="ADAL" clId="{ABCC58AB-7CA0-429B-8AA4-221C1CD62182}" dt="2021-05-06T11:38:27.255" v="407"/>
        <pc:sldMkLst>
          <pc:docMk/>
          <pc:sldMk cId="1352279957" sldId="2134805593"/>
        </pc:sldMkLst>
      </pc:sldChg>
      <pc:sldMasterChg chg="delSldLayout">
        <pc:chgData name="Vesa Juvonen" userId="c7243be1-99a3-4752-ab2a-0cf698cf8236" providerId="ADAL" clId="{ABCC58AB-7CA0-429B-8AA4-221C1CD62182}" dt="2021-05-06T11:38:01.944" v="368" actId="47"/>
        <pc:sldMasterMkLst>
          <pc:docMk/>
          <pc:sldMasterMk cId="3588427678" sldId="2147484229"/>
        </pc:sldMasterMkLst>
        <pc:sldLayoutChg chg="del">
          <pc:chgData name="Vesa Juvonen" userId="c7243be1-99a3-4752-ab2a-0cf698cf8236" providerId="ADAL" clId="{ABCC58AB-7CA0-429B-8AA4-221C1CD62182}" dt="2021-05-06T11:38:01.944" v="368" actId="47"/>
          <pc:sldLayoutMkLst>
            <pc:docMk/>
            <pc:sldMasterMk cId="3588427678" sldId="2147484229"/>
            <pc:sldLayoutMk cId="4030123893" sldId="2147484635"/>
          </pc:sldLayoutMkLst>
        </pc:sldLayoutChg>
        <pc:sldLayoutChg chg="del">
          <pc:chgData name="Vesa Juvonen" userId="c7243be1-99a3-4752-ab2a-0cf698cf8236" providerId="ADAL" clId="{ABCC58AB-7CA0-429B-8AA4-221C1CD62182}" dt="2021-05-03T09:49:55.290" v="313" actId="47"/>
          <pc:sldLayoutMkLst>
            <pc:docMk/>
            <pc:sldMasterMk cId="3588427678" sldId="2147484229"/>
            <pc:sldLayoutMk cId="1535466122" sldId="2147484636"/>
          </pc:sldLayoutMkLst>
        </pc:sldLayoutChg>
      </pc:sldMasterChg>
    </pc:docChg>
  </pc:docChgLst>
  <pc:docChgLst>
    <pc:chgData name="Hugo Bernier" userId="S::hugoabernier_live.ca#ext#@microsoft.onmicrosoft.com::f426aa56-ae13-42b9-a3d7-de947881cd11" providerId="AD" clId="Web-{C756BB8E-817D-4C12-B2BC-888F331712BF}"/>
    <pc:docChg chg="modSld">
      <pc:chgData name="Hugo Bernier" userId="S::hugoabernier_live.ca#ext#@microsoft.onmicrosoft.com::f426aa56-ae13-42b9-a3d7-de947881cd11" providerId="AD" clId="Web-{C756BB8E-817D-4C12-B2BC-888F331712BF}" dt="2021-03-25T06:36:26.197" v="34"/>
      <pc:docMkLst>
        <pc:docMk/>
      </pc:docMkLst>
      <pc:sldChg chg="addSp delSp modSp modNotes">
        <pc:chgData name="Hugo Bernier" userId="S::hugoabernier_live.ca#ext#@microsoft.onmicrosoft.com::f426aa56-ae13-42b9-a3d7-de947881cd11" providerId="AD" clId="Web-{C756BB8E-817D-4C12-B2BC-888F331712BF}" dt="2021-03-25T06:36:26.197" v="34"/>
        <pc:sldMkLst>
          <pc:docMk/>
          <pc:sldMk cId="1154834655" sldId="2076136390"/>
        </pc:sldMkLst>
        <pc:spChg chg="del">
          <ac:chgData name="Hugo Bernier" userId="S::hugoabernier_live.ca#ext#@microsoft.onmicrosoft.com::f426aa56-ae13-42b9-a3d7-de947881cd11" providerId="AD" clId="Web-{C756BB8E-817D-4C12-B2BC-888F331712BF}" dt="2021-03-25T06:34:23.646" v="6"/>
          <ac:spMkLst>
            <pc:docMk/>
            <pc:sldMk cId="1154834655" sldId="2076136390"/>
            <ac:spMk id="2" creationId="{4EDF62F3-12E9-44F2-ADF4-F7AEA5750C8C}"/>
          </ac:spMkLst>
        </pc:spChg>
        <pc:spChg chg="del">
          <ac:chgData name="Hugo Bernier" userId="S::hugoabernier_live.ca#ext#@microsoft.onmicrosoft.com::f426aa56-ae13-42b9-a3d7-de947881cd11" providerId="AD" clId="Web-{C756BB8E-817D-4C12-B2BC-888F331712BF}" dt="2021-03-25T06:34:23.724" v="14"/>
          <ac:spMkLst>
            <pc:docMk/>
            <pc:sldMk cId="1154834655" sldId="2076136390"/>
            <ac:spMk id="3" creationId="{CBDC9C38-872E-4048-96FE-C321FEF21EC1}"/>
          </ac:spMkLst>
        </pc:spChg>
        <pc:spChg chg="del mod">
          <ac:chgData name="Hugo Bernier" userId="S::hugoabernier_live.ca#ext#@microsoft.onmicrosoft.com::f426aa56-ae13-42b9-a3d7-de947881cd11" providerId="AD" clId="Web-{C756BB8E-817D-4C12-B2BC-888F331712BF}" dt="2021-03-25T06:34:20.412" v="5"/>
          <ac:spMkLst>
            <pc:docMk/>
            <pc:sldMk cId="1154834655" sldId="2076136390"/>
            <ac:spMk id="4" creationId="{BCC8F92E-BF99-4216-886D-6F1B2DB4A887}"/>
          </ac:spMkLst>
        </pc:spChg>
        <pc:spChg chg="del">
          <ac:chgData name="Hugo Bernier" userId="S::hugoabernier_live.ca#ext#@microsoft.onmicrosoft.com::f426aa56-ae13-42b9-a3d7-de947881cd11" providerId="AD" clId="Web-{C756BB8E-817D-4C12-B2BC-888F331712BF}" dt="2021-03-25T06:34:23.724" v="15"/>
          <ac:spMkLst>
            <pc:docMk/>
            <pc:sldMk cId="1154834655" sldId="2076136390"/>
            <ac:spMk id="5" creationId="{D99E2DB0-70F3-400F-878F-33AE8632B7BC}"/>
          </ac:spMkLst>
        </pc:spChg>
        <pc:spChg chg="add del mod">
          <ac:chgData name="Hugo Bernier" userId="S::hugoabernier_live.ca#ext#@microsoft.onmicrosoft.com::f426aa56-ae13-42b9-a3d7-de947881cd11" providerId="AD" clId="Web-{C756BB8E-817D-4C12-B2BC-888F331712BF}" dt="2021-03-25T06:34:50.741" v="19"/>
          <ac:spMkLst>
            <pc:docMk/>
            <pc:sldMk cId="1154834655" sldId="2076136390"/>
            <ac:spMk id="25" creationId="{C630D5C0-F561-4B86-852B-4CB1AF7DF0DE}"/>
          </ac:spMkLst>
        </pc:spChg>
        <pc:spChg chg="add del mod">
          <ac:chgData name="Hugo Bernier" userId="S::hugoabernier_live.ca#ext#@microsoft.onmicrosoft.com::f426aa56-ae13-42b9-a3d7-de947881cd11" providerId="AD" clId="Web-{C756BB8E-817D-4C12-B2BC-888F331712BF}" dt="2021-03-25T06:34:57.147" v="20"/>
          <ac:spMkLst>
            <pc:docMk/>
            <pc:sldMk cId="1154834655" sldId="2076136390"/>
            <ac:spMk id="30" creationId="{0CCFAF94-D5B3-4AD2-9AC0-0710BD1663F1}"/>
          </ac:spMkLst>
        </pc:spChg>
        <pc:grpChg chg="del">
          <ac:chgData name="Hugo Bernier" userId="S::hugoabernier_live.ca#ext#@microsoft.onmicrosoft.com::f426aa56-ae13-42b9-a3d7-de947881cd11" providerId="AD" clId="Web-{C756BB8E-817D-4C12-B2BC-888F331712BF}" dt="2021-03-25T06:34:23.662" v="13"/>
          <ac:grpSpMkLst>
            <pc:docMk/>
            <pc:sldMk cId="1154834655" sldId="2076136390"/>
            <ac:grpSpMk id="6" creationId="{32A851F9-0804-4706-B30B-A13EB48A51A8}"/>
          </ac:grpSpMkLst>
        </pc:grpChg>
        <pc:grpChg chg="del">
          <ac:chgData name="Hugo Bernier" userId="S::hugoabernier_live.ca#ext#@microsoft.onmicrosoft.com::f426aa56-ae13-42b9-a3d7-de947881cd11" providerId="AD" clId="Web-{C756BB8E-817D-4C12-B2BC-888F331712BF}" dt="2021-03-25T06:34:23.646" v="7"/>
          <ac:grpSpMkLst>
            <pc:docMk/>
            <pc:sldMk cId="1154834655" sldId="2076136390"/>
            <ac:grpSpMk id="22" creationId="{AD6324B3-D614-4BF5-AFD3-15500E876D55}"/>
          </ac:grpSpMkLst>
        </pc:grpChg>
        <pc:picChg chg="add del mod">
          <ac:chgData name="Hugo Bernier" userId="S::hugoabernier_live.ca#ext#@microsoft.onmicrosoft.com::f426aa56-ae13-42b9-a3d7-de947881cd11" providerId="AD" clId="Web-{C756BB8E-817D-4C12-B2BC-888F331712BF}" dt="2021-03-25T06:34:11.302" v="1"/>
          <ac:picMkLst>
            <pc:docMk/>
            <pc:sldMk cId="1154834655" sldId="2076136390"/>
            <ac:picMk id="19" creationId="{6A089B88-FEB8-4A8F-B969-C5FF9D6A84A6}"/>
          </ac:picMkLst>
        </pc:picChg>
        <pc:picChg chg="del">
          <ac:chgData name="Hugo Bernier" userId="S::hugoabernier_live.ca#ext#@microsoft.onmicrosoft.com::f426aa56-ae13-42b9-a3d7-de947881cd11" providerId="AD" clId="Web-{C756BB8E-817D-4C12-B2BC-888F331712BF}" dt="2021-03-25T06:34:23.662" v="12"/>
          <ac:picMkLst>
            <pc:docMk/>
            <pc:sldMk cId="1154834655" sldId="2076136390"/>
            <ac:picMk id="24" creationId="{BABC0567-9FD0-49B9-A3F3-D4086058D523}"/>
          </ac:picMkLst>
        </pc:picChg>
        <pc:picChg chg="del">
          <ac:chgData name="Hugo Bernier" userId="S::hugoabernier_live.ca#ext#@microsoft.onmicrosoft.com::f426aa56-ae13-42b9-a3d7-de947881cd11" providerId="AD" clId="Web-{C756BB8E-817D-4C12-B2BC-888F331712BF}" dt="2021-03-25T06:34:23.646" v="9"/>
          <ac:picMkLst>
            <pc:docMk/>
            <pc:sldMk cId="1154834655" sldId="2076136390"/>
            <ac:picMk id="26" creationId="{EDE4CD0D-2903-4CCC-A662-C6027CE51F41}"/>
          </ac:picMkLst>
        </pc:picChg>
        <pc:picChg chg="del">
          <ac:chgData name="Hugo Bernier" userId="S::hugoabernier_live.ca#ext#@microsoft.onmicrosoft.com::f426aa56-ae13-42b9-a3d7-de947881cd11" providerId="AD" clId="Web-{C756BB8E-817D-4C12-B2BC-888F331712BF}" dt="2021-03-25T06:34:23.646" v="10"/>
          <ac:picMkLst>
            <pc:docMk/>
            <pc:sldMk cId="1154834655" sldId="2076136390"/>
            <ac:picMk id="27" creationId="{64C72913-1F84-4804-AD31-D365A9787AB7}"/>
          </ac:picMkLst>
        </pc:picChg>
        <pc:picChg chg="del">
          <ac:chgData name="Hugo Bernier" userId="S::hugoabernier_live.ca#ext#@microsoft.onmicrosoft.com::f426aa56-ae13-42b9-a3d7-de947881cd11" providerId="AD" clId="Web-{C756BB8E-817D-4C12-B2BC-888F331712BF}" dt="2021-03-25T06:34:23.646" v="11"/>
          <ac:picMkLst>
            <pc:docMk/>
            <pc:sldMk cId="1154834655" sldId="2076136390"/>
            <ac:picMk id="28" creationId="{552212ED-7E19-4286-B5FA-6D82FC5469E3}"/>
          </ac:picMkLst>
        </pc:picChg>
        <pc:picChg chg="add mod">
          <ac:chgData name="Hugo Bernier" userId="S::hugoabernier_live.ca#ext#@microsoft.onmicrosoft.com::f426aa56-ae13-42b9-a3d7-de947881cd11" providerId="AD" clId="Web-{C756BB8E-817D-4C12-B2BC-888F331712BF}" dt="2021-03-25T06:35:49.336" v="32" actId="1076"/>
          <ac:picMkLst>
            <pc:docMk/>
            <pc:sldMk cId="1154834655" sldId="2076136390"/>
            <ac:picMk id="31" creationId="{02EB3EDF-1384-48A1-81D7-FE9A96D30620}"/>
          </ac:picMkLst>
        </pc:picChg>
        <pc:picChg chg="del">
          <ac:chgData name="Hugo Bernier" userId="S::hugoabernier_live.ca#ext#@microsoft.onmicrosoft.com::f426aa56-ae13-42b9-a3d7-de947881cd11" providerId="AD" clId="Web-{C756BB8E-817D-4C12-B2BC-888F331712BF}" dt="2021-03-25T06:34:23.646" v="8"/>
          <ac:picMkLst>
            <pc:docMk/>
            <pc:sldMk cId="1154834655" sldId="2076136390"/>
            <ac:picMk id="33" creationId="{6B1F3093-F79F-44B1-BE20-443071F6A2F4}"/>
          </ac:picMkLst>
        </pc:picChg>
      </pc:sldChg>
    </pc:docChg>
  </pc:docChgLst>
  <pc:docChgLst>
    <pc:chgData name="Vesa Juvonen" userId="c7243be1-99a3-4752-ab2a-0cf698cf8236" providerId="ADAL" clId="{F067AD17-A121-45E2-A073-243FB157B3B9}"/>
    <pc:docChg chg="custSel addSld delSld modSld modSection">
      <pc:chgData name="Vesa Juvonen" userId="c7243be1-99a3-4752-ab2a-0cf698cf8236" providerId="ADAL" clId="{F067AD17-A121-45E2-A073-243FB157B3B9}" dt="2022-05-03T13:26:10.548" v="218" actId="1076"/>
      <pc:docMkLst>
        <pc:docMk/>
      </pc:docMkLst>
      <pc:sldChg chg="modSp mod">
        <pc:chgData name="Vesa Juvonen" userId="c7243be1-99a3-4752-ab2a-0cf698cf8236" providerId="ADAL" clId="{F067AD17-A121-45E2-A073-243FB157B3B9}" dt="2022-04-28T10:01:06.558" v="41" actId="6549"/>
        <pc:sldMkLst>
          <pc:docMk/>
          <pc:sldMk cId="2967945684" sldId="277"/>
        </pc:sldMkLst>
        <pc:spChg chg="mod">
          <ac:chgData name="Vesa Juvonen" userId="c7243be1-99a3-4752-ab2a-0cf698cf8236" providerId="ADAL" clId="{F067AD17-A121-45E2-A073-243FB157B3B9}" dt="2022-04-28T10:01:06.558" v="41" actId="6549"/>
          <ac:spMkLst>
            <pc:docMk/>
            <pc:sldMk cId="2967945684" sldId="277"/>
            <ac:spMk id="4" creationId="{A04E16D6-6682-4068-BF11-BA8E4E8E1BBC}"/>
          </ac:spMkLst>
        </pc:spChg>
      </pc:sldChg>
      <pc:sldChg chg="modSp mod">
        <pc:chgData name="Vesa Juvonen" userId="c7243be1-99a3-4752-ab2a-0cf698cf8236" providerId="ADAL" clId="{F067AD17-A121-45E2-A073-243FB157B3B9}" dt="2022-04-28T09:54:36.536" v="3" actId="20577"/>
        <pc:sldMkLst>
          <pc:docMk/>
          <pc:sldMk cId="287163252" sldId="1567"/>
        </pc:sldMkLst>
        <pc:spChg chg="mod">
          <ac:chgData name="Vesa Juvonen" userId="c7243be1-99a3-4752-ab2a-0cf698cf8236" providerId="ADAL" clId="{F067AD17-A121-45E2-A073-243FB157B3B9}" dt="2022-04-28T09:54:36.536" v="3" actId="20577"/>
          <ac:spMkLst>
            <pc:docMk/>
            <pc:sldMk cId="287163252" sldId="1567"/>
            <ac:spMk id="8" creationId="{00000000-0000-0000-0000-000000000000}"/>
          </ac:spMkLst>
        </pc:spChg>
      </pc:sldChg>
      <pc:sldChg chg="del">
        <pc:chgData name="Vesa Juvonen" userId="c7243be1-99a3-4752-ab2a-0cf698cf8236" providerId="ADAL" clId="{F067AD17-A121-45E2-A073-243FB157B3B9}" dt="2022-04-28T09:59:19.860" v="5" actId="47"/>
        <pc:sldMkLst>
          <pc:docMk/>
          <pc:sldMk cId="2773584698" sldId="1621"/>
        </pc:sldMkLst>
      </pc:sldChg>
      <pc:sldChg chg="addSp delSp modSp mod">
        <pc:chgData name="Vesa Juvonen" userId="c7243be1-99a3-4752-ab2a-0cf698cf8236" providerId="ADAL" clId="{F067AD17-A121-45E2-A073-243FB157B3B9}" dt="2022-04-28T10:06:50.946" v="137" actId="408"/>
        <pc:sldMkLst>
          <pc:docMk/>
          <pc:sldMk cId="10702720" sldId="2079"/>
        </pc:sldMkLst>
        <pc:spChg chg="mod">
          <ac:chgData name="Vesa Juvonen" userId="c7243be1-99a3-4752-ab2a-0cf698cf8236" providerId="ADAL" clId="{F067AD17-A121-45E2-A073-243FB157B3B9}" dt="2022-04-28T10:02:56.936" v="111" actId="1076"/>
          <ac:spMkLst>
            <pc:docMk/>
            <pc:sldMk cId="10702720" sldId="2079"/>
            <ac:spMk id="8" creationId="{00000000-0000-0000-0000-000000000000}"/>
          </ac:spMkLst>
        </pc:spChg>
        <pc:picChg chg="add mod">
          <ac:chgData name="Vesa Juvonen" userId="c7243be1-99a3-4752-ab2a-0cf698cf8236" providerId="ADAL" clId="{F067AD17-A121-45E2-A073-243FB157B3B9}" dt="2022-04-28T10:06:44.750" v="136" actId="1076"/>
          <ac:picMkLst>
            <pc:docMk/>
            <pc:sldMk cId="10702720" sldId="2079"/>
            <ac:picMk id="4" creationId="{83FDD3C9-04F3-63AE-D372-7252C04C167F}"/>
          </ac:picMkLst>
        </pc:picChg>
        <pc:picChg chg="del">
          <ac:chgData name="Vesa Juvonen" userId="c7243be1-99a3-4752-ab2a-0cf698cf8236" providerId="ADAL" clId="{F067AD17-A121-45E2-A073-243FB157B3B9}" dt="2022-04-28T10:04:17.437" v="118" actId="478"/>
          <ac:picMkLst>
            <pc:docMk/>
            <pc:sldMk cId="10702720" sldId="2079"/>
            <ac:picMk id="6" creationId="{028475F2-F3A8-775D-E1DB-516DBAFD54C3}"/>
          </ac:picMkLst>
        </pc:picChg>
        <pc:picChg chg="add mod">
          <ac:chgData name="Vesa Juvonen" userId="c7243be1-99a3-4752-ab2a-0cf698cf8236" providerId="ADAL" clId="{F067AD17-A121-45E2-A073-243FB157B3B9}" dt="2022-04-28T10:06:50.946" v="137" actId="408"/>
          <ac:picMkLst>
            <pc:docMk/>
            <pc:sldMk cId="10702720" sldId="2079"/>
            <ac:picMk id="10" creationId="{1E453A85-A1B7-912F-29FB-0B62EA5058F4}"/>
          </ac:picMkLst>
        </pc:picChg>
        <pc:picChg chg="add mod">
          <ac:chgData name="Vesa Juvonen" userId="c7243be1-99a3-4752-ab2a-0cf698cf8236" providerId="ADAL" clId="{F067AD17-A121-45E2-A073-243FB157B3B9}" dt="2022-04-28T10:06:50.946" v="137" actId="408"/>
          <ac:picMkLst>
            <pc:docMk/>
            <pc:sldMk cId="10702720" sldId="2079"/>
            <ac:picMk id="12" creationId="{37AD4440-3022-4392-E35E-AD46E2938C73}"/>
          </ac:picMkLst>
        </pc:picChg>
        <pc:picChg chg="add mod">
          <ac:chgData name="Vesa Juvonen" userId="c7243be1-99a3-4752-ab2a-0cf698cf8236" providerId="ADAL" clId="{F067AD17-A121-45E2-A073-243FB157B3B9}" dt="2022-04-28T10:06:44.750" v="136" actId="1076"/>
          <ac:picMkLst>
            <pc:docMk/>
            <pc:sldMk cId="10702720" sldId="2079"/>
            <ac:picMk id="14" creationId="{890072A3-2AE9-DD41-A904-CD10B6340EFB}"/>
          </ac:picMkLst>
        </pc:picChg>
        <pc:picChg chg="del">
          <ac:chgData name="Vesa Juvonen" userId="c7243be1-99a3-4752-ab2a-0cf698cf8236" providerId="ADAL" clId="{F067AD17-A121-45E2-A073-243FB157B3B9}" dt="2022-04-28T10:04:17.437" v="118" actId="478"/>
          <ac:picMkLst>
            <pc:docMk/>
            <pc:sldMk cId="10702720" sldId="2079"/>
            <ac:picMk id="1026" creationId="{82CA55A2-C989-C5B0-4521-AA1ABC2EA867}"/>
          </ac:picMkLst>
        </pc:picChg>
        <pc:picChg chg="del">
          <ac:chgData name="Vesa Juvonen" userId="c7243be1-99a3-4752-ab2a-0cf698cf8236" providerId="ADAL" clId="{F067AD17-A121-45E2-A073-243FB157B3B9}" dt="2022-04-28T10:04:17.437" v="118" actId="478"/>
          <ac:picMkLst>
            <pc:docMk/>
            <pc:sldMk cId="10702720" sldId="2079"/>
            <ac:picMk id="1028" creationId="{B5D353D0-C8DE-1FC3-F98A-20D1BD3047FF}"/>
          </ac:picMkLst>
        </pc:picChg>
      </pc:sldChg>
      <pc:sldChg chg="addSp delSp modSp mod">
        <pc:chgData name="Vesa Juvonen" userId="c7243be1-99a3-4752-ab2a-0cf698cf8236" providerId="ADAL" clId="{F067AD17-A121-45E2-A073-243FB157B3B9}" dt="2022-04-28T10:07:35.078" v="147" actId="1076"/>
        <pc:sldMkLst>
          <pc:docMk/>
          <pc:sldMk cId="778883926" sldId="2076136264"/>
        </pc:sldMkLst>
        <pc:spChg chg="mod">
          <ac:chgData name="Vesa Juvonen" userId="c7243be1-99a3-4752-ab2a-0cf698cf8236" providerId="ADAL" clId="{F067AD17-A121-45E2-A073-243FB157B3B9}" dt="2022-04-28T10:07:05.953" v="139" actId="404"/>
          <ac:spMkLst>
            <pc:docMk/>
            <pc:sldMk cId="778883926" sldId="2076136264"/>
            <ac:spMk id="14" creationId="{953584C8-8734-42EA-AD16-6AA2B405D249}"/>
          </ac:spMkLst>
        </pc:spChg>
        <pc:picChg chg="del">
          <ac:chgData name="Vesa Juvonen" userId="c7243be1-99a3-4752-ab2a-0cf698cf8236" providerId="ADAL" clId="{F067AD17-A121-45E2-A073-243FB157B3B9}" dt="2022-04-28T10:07:10.156" v="140" actId="478"/>
          <ac:picMkLst>
            <pc:docMk/>
            <pc:sldMk cId="778883926" sldId="2076136264"/>
            <ac:picMk id="3" creationId="{A8FCBC9B-1C8D-5346-1079-3B044CF2BDD7}"/>
          </ac:picMkLst>
        </pc:picChg>
        <pc:picChg chg="add mod">
          <ac:chgData name="Vesa Juvonen" userId="c7243be1-99a3-4752-ab2a-0cf698cf8236" providerId="ADAL" clId="{F067AD17-A121-45E2-A073-243FB157B3B9}" dt="2022-04-28T10:07:35.078" v="147" actId="1076"/>
          <ac:picMkLst>
            <pc:docMk/>
            <pc:sldMk cId="778883926" sldId="2076136264"/>
            <ac:picMk id="5" creationId="{1C8E5B91-53DD-C39A-1E9E-2759C865C254}"/>
          </ac:picMkLst>
        </pc:picChg>
        <pc:picChg chg="add mod">
          <ac:chgData name="Vesa Juvonen" userId="c7243be1-99a3-4752-ab2a-0cf698cf8236" providerId="ADAL" clId="{F067AD17-A121-45E2-A073-243FB157B3B9}" dt="2022-04-28T10:07:28.064" v="145" actId="1076"/>
          <ac:picMkLst>
            <pc:docMk/>
            <pc:sldMk cId="778883926" sldId="2076136264"/>
            <ac:picMk id="6" creationId="{DA993BA0-E610-CECD-AE89-6E956FF63750}"/>
          </ac:picMkLst>
        </pc:picChg>
        <pc:picChg chg="add mod">
          <ac:chgData name="Vesa Juvonen" userId="c7243be1-99a3-4752-ab2a-0cf698cf8236" providerId="ADAL" clId="{F067AD17-A121-45E2-A073-243FB157B3B9}" dt="2022-04-28T10:07:28.064" v="145" actId="1076"/>
          <ac:picMkLst>
            <pc:docMk/>
            <pc:sldMk cId="778883926" sldId="2076136264"/>
            <ac:picMk id="7" creationId="{3B42D7D5-D416-67BD-FF08-A9F256D1C6E4}"/>
          </ac:picMkLst>
        </pc:picChg>
        <pc:picChg chg="add mod">
          <ac:chgData name="Vesa Juvonen" userId="c7243be1-99a3-4752-ab2a-0cf698cf8236" providerId="ADAL" clId="{F067AD17-A121-45E2-A073-243FB157B3B9}" dt="2022-04-28T10:07:30.784" v="146" actId="1076"/>
          <ac:picMkLst>
            <pc:docMk/>
            <pc:sldMk cId="778883926" sldId="2076136264"/>
            <ac:picMk id="9" creationId="{A1173078-A843-CB2E-126E-7125DED4E832}"/>
          </ac:picMkLst>
        </pc:picChg>
        <pc:picChg chg="del">
          <ac:chgData name="Vesa Juvonen" userId="c7243be1-99a3-4752-ab2a-0cf698cf8236" providerId="ADAL" clId="{F067AD17-A121-45E2-A073-243FB157B3B9}" dt="2022-04-28T10:07:10.156" v="140" actId="478"/>
          <ac:picMkLst>
            <pc:docMk/>
            <pc:sldMk cId="778883926" sldId="2076136264"/>
            <ac:picMk id="12" creationId="{8554F86A-AB71-19DB-024E-09E9DA3BC26D}"/>
          </ac:picMkLst>
        </pc:picChg>
        <pc:picChg chg="del">
          <ac:chgData name="Vesa Juvonen" userId="c7243be1-99a3-4752-ab2a-0cf698cf8236" providerId="ADAL" clId="{F067AD17-A121-45E2-A073-243FB157B3B9}" dt="2022-04-28T10:07:10.156" v="140" actId="478"/>
          <ac:picMkLst>
            <pc:docMk/>
            <pc:sldMk cId="778883926" sldId="2076136264"/>
            <ac:picMk id="16" creationId="{8107D490-22A0-CB64-9AEA-F1962D0D1ECA}"/>
          </ac:picMkLst>
        </pc:picChg>
      </pc:sldChg>
      <pc:sldChg chg="addSp delSp modSp mod">
        <pc:chgData name="Vesa Juvonen" userId="c7243be1-99a3-4752-ab2a-0cf698cf8236" providerId="ADAL" clId="{F067AD17-A121-45E2-A073-243FB157B3B9}" dt="2022-05-03T13:26:10.548" v="218" actId="1076"/>
        <pc:sldMkLst>
          <pc:docMk/>
          <pc:sldMk cId="4046856784" sldId="2134805599"/>
        </pc:sldMkLst>
        <pc:spChg chg="add del mod">
          <ac:chgData name="Vesa Juvonen" userId="c7243be1-99a3-4752-ab2a-0cf698cf8236" providerId="ADAL" clId="{F067AD17-A121-45E2-A073-243FB157B3B9}" dt="2022-05-03T13:25:51.501" v="211" actId="478"/>
          <ac:spMkLst>
            <pc:docMk/>
            <pc:sldMk cId="4046856784" sldId="2134805599"/>
            <ac:spMk id="2" creationId="{65E18DD3-B167-A053-3060-2F338D28C9CA}"/>
          </ac:spMkLst>
        </pc:spChg>
        <pc:picChg chg="add mod">
          <ac:chgData name="Vesa Juvonen" userId="c7243be1-99a3-4752-ab2a-0cf698cf8236" providerId="ADAL" clId="{F067AD17-A121-45E2-A073-243FB157B3B9}" dt="2022-05-03T13:26:10.548" v="218" actId="1076"/>
          <ac:picMkLst>
            <pc:docMk/>
            <pc:sldMk cId="4046856784" sldId="2134805599"/>
            <ac:picMk id="4" creationId="{F96A1D55-3A3B-28F6-23DB-3DE56CABE93B}"/>
          </ac:picMkLst>
        </pc:picChg>
        <pc:picChg chg="del">
          <ac:chgData name="Vesa Juvonen" userId="c7243be1-99a3-4752-ab2a-0cf698cf8236" providerId="ADAL" clId="{F067AD17-A121-45E2-A073-243FB157B3B9}" dt="2022-05-03T13:25:51.501" v="211" actId="478"/>
          <ac:picMkLst>
            <pc:docMk/>
            <pc:sldMk cId="4046856784" sldId="2134805599"/>
            <ac:picMk id="5" creationId="{304B414A-4697-CD95-976D-928910FAF839}"/>
          </ac:picMkLst>
        </pc:picChg>
        <pc:picChg chg="del">
          <ac:chgData name="Vesa Juvonen" userId="c7243be1-99a3-4752-ab2a-0cf698cf8236" providerId="ADAL" clId="{F067AD17-A121-45E2-A073-243FB157B3B9}" dt="2022-05-03T13:25:51.501" v="211" actId="478"/>
          <ac:picMkLst>
            <pc:docMk/>
            <pc:sldMk cId="4046856784" sldId="2134805599"/>
            <ac:picMk id="7" creationId="{A199C07B-AAD5-5D2F-D50D-8C0D6EF7D1CB}"/>
          </ac:picMkLst>
        </pc:picChg>
      </pc:sldChg>
      <pc:sldChg chg="addSp modSp add mod">
        <pc:chgData name="Vesa Juvonen" userId="c7243be1-99a3-4752-ab2a-0cf698cf8236" providerId="ADAL" clId="{F067AD17-A121-45E2-A073-243FB157B3B9}" dt="2022-04-28T14:04:23.001" v="209" actId="1076"/>
        <pc:sldMkLst>
          <pc:docMk/>
          <pc:sldMk cId="2775546260" sldId="2134805600"/>
        </pc:sldMkLst>
        <pc:spChg chg="mod">
          <ac:chgData name="Vesa Juvonen" userId="c7243be1-99a3-4752-ab2a-0cf698cf8236" providerId="ADAL" clId="{F067AD17-A121-45E2-A073-243FB157B3B9}" dt="2022-04-28T09:59:37.137" v="8" actId="207"/>
          <ac:spMkLst>
            <pc:docMk/>
            <pc:sldMk cId="2775546260" sldId="2134805600"/>
            <ac:spMk id="7" creationId="{6F939F32-4E37-4CA3-B710-00610E5E59D3}"/>
          </ac:spMkLst>
        </pc:spChg>
        <pc:spChg chg="add mod">
          <ac:chgData name="Vesa Juvonen" userId="c7243be1-99a3-4752-ab2a-0cf698cf8236" providerId="ADAL" clId="{F067AD17-A121-45E2-A073-243FB157B3B9}" dt="2022-04-28T14:04:23.001" v="209" actId="1076"/>
          <ac:spMkLst>
            <pc:docMk/>
            <pc:sldMk cId="2775546260" sldId="2134805600"/>
            <ac:spMk id="8" creationId="{76F9503C-2C83-636D-A30F-D17CE13E68F6}"/>
          </ac:spMkLst>
        </pc:spChg>
        <pc:spChg chg="mod">
          <ac:chgData name="Vesa Juvonen" userId="c7243be1-99a3-4752-ab2a-0cf698cf8236" providerId="ADAL" clId="{F067AD17-A121-45E2-A073-243FB157B3B9}" dt="2022-04-28T14:04:07.557" v="205" actId="6549"/>
          <ac:spMkLst>
            <pc:docMk/>
            <pc:sldMk cId="2775546260" sldId="2134805600"/>
            <ac:spMk id="9" creationId="{B744361F-8DC6-418C-B984-687A156037B4}"/>
          </ac:spMkLst>
        </pc:spChg>
      </pc:sldChg>
      <pc:sldChg chg="mod modShow addCm">
        <pc:chgData name="Vesa Juvonen" userId="c7243be1-99a3-4752-ab2a-0cf698cf8236" providerId="ADAL" clId="{F067AD17-A121-45E2-A073-243FB157B3B9}" dt="2022-04-28T17:07:46.284" v="210"/>
        <pc:sldMkLst>
          <pc:docMk/>
          <pc:sldMk cId="1247101359" sldId="2145707276"/>
        </pc:sldMkLst>
      </pc:sldChg>
      <pc:sldChg chg="del">
        <pc:chgData name="Vesa Juvonen" userId="c7243be1-99a3-4752-ab2a-0cf698cf8236" providerId="ADAL" clId="{F067AD17-A121-45E2-A073-243FB157B3B9}" dt="2022-04-28T10:00:59.691" v="27" actId="47"/>
        <pc:sldMkLst>
          <pc:docMk/>
          <pc:sldMk cId="703129730" sldId="2145707291"/>
        </pc:sldMkLst>
      </pc:sldChg>
    </pc:docChg>
  </pc:docChgLst>
  <pc:docChgLst>
    <pc:chgData name="David Warner" userId="S::david_dwarnerii.com#ext#@microsoft.onmicrosoft.com::acafcf14-4098-4a83-9425-e73571277a06" providerId="AD" clId="Web-{D97B76AE-107D-4F91-926B-F52C4DE4C48E}"/>
    <pc:docChg chg="modSld">
      <pc:chgData name="David Warner" userId="S::david_dwarnerii.com#ext#@microsoft.onmicrosoft.com::acafcf14-4098-4a83-9425-e73571277a06" providerId="AD" clId="Web-{D97B76AE-107D-4F91-926B-F52C4DE4C48E}" dt="2021-03-23T16:50:45.816" v="2" actId="20577"/>
      <pc:docMkLst>
        <pc:docMk/>
      </pc:docMkLst>
      <pc:sldChg chg="modSp">
        <pc:chgData name="David Warner" userId="S::david_dwarnerii.com#ext#@microsoft.onmicrosoft.com::acafcf14-4098-4a83-9425-e73571277a06" providerId="AD" clId="Web-{D97B76AE-107D-4F91-926B-F52C4DE4C48E}" dt="2021-03-23T16:50:45.816" v="2" actId="20577"/>
        <pc:sldMkLst>
          <pc:docMk/>
          <pc:sldMk cId="357588276" sldId="2076136388"/>
        </pc:sldMkLst>
        <pc:spChg chg="mod">
          <ac:chgData name="David Warner" userId="S::david_dwarnerii.com#ext#@microsoft.onmicrosoft.com::acafcf14-4098-4a83-9425-e73571277a06" providerId="AD" clId="Web-{D97B76AE-107D-4F91-926B-F52C4DE4C48E}" dt="2021-03-23T16:50:45.816" v="2" actId="20577"/>
          <ac:spMkLst>
            <pc:docMk/>
            <pc:sldMk cId="357588276" sldId="2076136388"/>
            <ac:spMk id="3" creationId="{629C4B94-71DA-40BB-8689-BC11D2F3DE1F}"/>
          </ac:spMkLst>
        </pc:spChg>
        <pc:spChg chg="mod">
          <ac:chgData name="David Warner" userId="S::david_dwarnerii.com#ext#@microsoft.onmicrosoft.com::acafcf14-4098-4a83-9425-e73571277a06" providerId="AD" clId="Web-{D97B76AE-107D-4F91-926B-F52C4DE4C48E}" dt="2021-03-23T16:50:36.925" v="1" actId="20577"/>
          <ac:spMkLst>
            <pc:docMk/>
            <pc:sldMk cId="357588276" sldId="2076136388"/>
            <ac:spMk id="9" creationId="{E00A4A7B-76F5-4DD2-BDB4-53AB1B34275B}"/>
          </ac:spMkLst>
        </pc:spChg>
      </pc:sldChg>
    </pc:docChg>
  </pc:docChgLst>
  <pc:docChgLst>
    <pc:chgData name="Brian Jackett" userId="e2c557f4-fffa-4012-a1e1-e15087bfdbac" providerId="ADAL" clId="{4C0B33B9-3149-4AAE-8582-0AAFE4073202}"/>
    <pc:docChg chg="undo custSel modSld">
      <pc:chgData name="Brian Jackett" userId="e2c557f4-fffa-4012-a1e1-e15087bfdbac" providerId="ADAL" clId="{4C0B33B9-3149-4AAE-8582-0AAFE4073202}" dt="2022-01-11T12:59:38.014" v="215"/>
      <pc:docMkLst>
        <pc:docMk/>
      </pc:docMkLst>
      <pc:sldChg chg="modSp mod">
        <pc:chgData name="Brian Jackett" userId="e2c557f4-fffa-4012-a1e1-e15087bfdbac" providerId="ADAL" clId="{4C0B33B9-3149-4AAE-8582-0AAFE4073202}" dt="2022-01-04T15:23:04.253" v="48" actId="20577"/>
        <pc:sldMkLst>
          <pc:docMk/>
          <pc:sldMk cId="2967945684" sldId="277"/>
        </pc:sldMkLst>
        <pc:spChg chg="mod">
          <ac:chgData name="Brian Jackett" userId="e2c557f4-fffa-4012-a1e1-e15087bfdbac" providerId="ADAL" clId="{4C0B33B9-3149-4AAE-8582-0AAFE4073202}" dt="2022-01-04T15:23:04.253" v="48" actId="20577"/>
          <ac:spMkLst>
            <pc:docMk/>
            <pc:sldMk cId="2967945684" sldId="277"/>
            <ac:spMk id="4" creationId="{A04E16D6-6682-4068-BF11-BA8E4E8E1BBC}"/>
          </ac:spMkLst>
        </pc:spChg>
      </pc:sldChg>
      <pc:sldChg chg="delSp modSp mod delAnim">
        <pc:chgData name="Brian Jackett" userId="e2c557f4-fffa-4012-a1e1-e15087bfdbac" providerId="ADAL" clId="{4C0B33B9-3149-4AAE-8582-0AAFE4073202}" dt="2022-01-04T15:23:54.790" v="50" actId="478"/>
        <pc:sldMkLst>
          <pc:docMk/>
          <pc:sldMk cId="287163252" sldId="1567"/>
        </pc:sldMkLst>
        <pc:spChg chg="mod">
          <ac:chgData name="Brian Jackett" userId="e2c557f4-fffa-4012-a1e1-e15087bfdbac" providerId="ADAL" clId="{4C0B33B9-3149-4AAE-8582-0AAFE4073202}" dt="2022-01-04T15:21:33.809" v="18" actId="20577"/>
          <ac:spMkLst>
            <pc:docMk/>
            <pc:sldMk cId="287163252" sldId="1567"/>
            <ac:spMk id="5" creationId="{9B6ECC88-D921-48D6-BA85-F52F354F9C35}"/>
          </ac:spMkLst>
        </pc:spChg>
        <pc:spChg chg="mod">
          <ac:chgData name="Brian Jackett" userId="e2c557f4-fffa-4012-a1e1-e15087bfdbac" providerId="ADAL" clId="{4C0B33B9-3149-4AAE-8582-0AAFE4073202}" dt="2022-01-04T15:21:27.958" v="2" actId="20577"/>
          <ac:spMkLst>
            <pc:docMk/>
            <pc:sldMk cId="287163252" sldId="1567"/>
            <ac:spMk id="8" creationId="{00000000-0000-0000-0000-000000000000}"/>
          </ac:spMkLst>
        </pc:spChg>
        <pc:spChg chg="del">
          <ac:chgData name="Brian Jackett" userId="e2c557f4-fffa-4012-a1e1-e15087bfdbac" providerId="ADAL" clId="{4C0B33B9-3149-4AAE-8582-0AAFE4073202}" dt="2022-01-04T15:23:53.866" v="49" actId="478"/>
          <ac:spMkLst>
            <pc:docMk/>
            <pc:sldMk cId="287163252" sldId="1567"/>
            <ac:spMk id="9" creationId="{A17A252A-ED33-492B-B625-4B93751DFA8E}"/>
          </ac:spMkLst>
        </pc:spChg>
        <pc:cxnChg chg="del">
          <ac:chgData name="Brian Jackett" userId="e2c557f4-fffa-4012-a1e1-e15087bfdbac" providerId="ADAL" clId="{4C0B33B9-3149-4AAE-8582-0AAFE4073202}" dt="2022-01-04T15:23:54.790" v="50" actId="478"/>
          <ac:cxnSpMkLst>
            <pc:docMk/>
            <pc:sldMk cId="287163252" sldId="1567"/>
            <ac:cxnSpMk id="6" creationId="{E2FA2B15-FB15-4CA5-ADB3-91FF3A9753F8}"/>
          </ac:cxnSpMkLst>
        </pc:cxnChg>
      </pc:sldChg>
      <pc:sldChg chg="addSp delSp modSp mod">
        <pc:chgData name="Brian Jackett" userId="e2c557f4-fffa-4012-a1e1-e15087bfdbac" providerId="ADAL" clId="{4C0B33B9-3149-4AAE-8582-0AAFE4073202}" dt="2022-01-04T15:31:02.091" v="185" actId="20577"/>
        <pc:sldMkLst>
          <pc:docMk/>
          <pc:sldMk cId="10702720" sldId="2079"/>
        </pc:sldMkLst>
        <pc:spChg chg="add mod">
          <ac:chgData name="Brian Jackett" userId="e2c557f4-fffa-4012-a1e1-e15087bfdbac" providerId="ADAL" clId="{4C0B33B9-3149-4AAE-8582-0AAFE4073202}" dt="2022-01-04T15:24:27.060" v="66" actId="14100"/>
          <ac:spMkLst>
            <pc:docMk/>
            <pc:sldMk cId="10702720" sldId="2079"/>
            <ac:spMk id="2" creationId="{2C52900E-4E64-4057-AE76-8CD1B2783905}"/>
          </ac:spMkLst>
        </pc:spChg>
        <pc:spChg chg="add del">
          <ac:chgData name="Brian Jackett" userId="e2c557f4-fffa-4012-a1e1-e15087bfdbac" providerId="ADAL" clId="{4C0B33B9-3149-4AAE-8582-0AAFE4073202}" dt="2022-01-04T15:25:29.821" v="101"/>
          <ac:spMkLst>
            <pc:docMk/>
            <pc:sldMk cId="10702720" sldId="2079"/>
            <ac:spMk id="4" creationId="{382D0B90-500B-48EE-A7A5-7E52D44C6963}"/>
          </ac:spMkLst>
        </pc:spChg>
        <pc:spChg chg="mod">
          <ac:chgData name="Brian Jackett" userId="e2c557f4-fffa-4012-a1e1-e15087bfdbac" providerId="ADAL" clId="{4C0B33B9-3149-4AAE-8582-0AAFE4073202}" dt="2022-01-04T15:31:02.091" v="185" actId="20577"/>
          <ac:spMkLst>
            <pc:docMk/>
            <pc:sldMk cId="10702720" sldId="2079"/>
            <ac:spMk id="8" creationId="{00000000-0000-0000-0000-000000000000}"/>
          </ac:spMkLst>
        </pc:spChg>
        <pc:picChg chg="add mod">
          <ac:chgData name="Brian Jackett" userId="e2c557f4-fffa-4012-a1e1-e15087bfdbac" providerId="ADAL" clId="{4C0B33B9-3149-4AAE-8582-0AAFE4073202}" dt="2022-01-04T15:26:06.497" v="127" actId="1076"/>
          <ac:picMkLst>
            <pc:docMk/>
            <pc:sldMk cId="10702720" sldId="2079"/>
            <ac:picMk id="10" creationId="{046AA657-598A-4284-A8CA-59AB78CF18AD}"/>
          </ac:picMkLst>
        </pc:picChg>
        <pc:picChg chg="del">
          <ac:chgData name="Brian Jackett" userId="e2c557f4-fffa-4012-a1e1-e15087bfdbac" providerId="ADAL" clId="{4C0B33B9-3149-4AAE-8582-0AAFE4073202}" dt="2022-01-04T15:21:37.253" v="19" actId="478"/>
          <ac:picMkLst>
            <pc:docMk/>
            <pc:sldMk cId="10702720" sldId="2079"/>
            <ac:picMk id="1026" creationId="{9FB7D0D6-4C48-4EFF-AC11-63F1DB662161}"/>
          </ac:picMkLst>
        </pc:picChg>
        <pc:picChg chg="del">
          <ac:chgData name="Brian Jackett" userId="e2c557f4-fffa-4012-a1e1-e15087bfdbac" providerId="ADAL" clId="{4C0B33B9-3149-4AAE-8582-0AAFE4073202}" dt="2022-01-04T15:21:37.774" v="20" actId="478"/>
          <ac:picMkLst>
            <pc:docMk/>
            <pc:sldMk cId="10702720" sldId="2079"/>
            <ac:picMk id="1028" creationId="{F053954A-5F61-40A8-B647-556B10EC69DA}"/>
          </ac:picMkLst>
        </pc:picChg>
        <pc:picChg chg="mod">
          <ac:chgData name="Brian Jackett" userId="e2c557f4-fffa-4012-a1e1-e15087bfdbac" providerId="ADAL" clId="{4C0B33B9-3149-4AAE-8582-0AAFE4073202}" dt="2022-01-04T15:26:02.253" v="126" actId="1076"/>
          <ac:picMkLst>
            <pc:docMk/>
            <pc:sldMk cId="10702720" sldId="2079"/>
            <ac:picMk id="2052" creationId="{11CF9187-81B4-4186-B976-5D6E9E571406}"/>
          </ac:picMkLst>
        </pc:picChg>
      </pc:sldChg>
      <pc:sldChg chg="addSp delSp modSp mod">
        <pc:chgData name="Brian Jackett" userId="e2c557f4-fffa-4012-a1e1-e15087bfdbac" providerId="ADAL" clId="{4C0B33B9-3149-4AAE-8582-0AAFE4073202}" dt="2022-01-04T15:27:04.571" v="184" actId="1076"/>
        <pc:sldMkLst>
          <pc:docMk/>
          <pc:sldMk cId="778883926" sldId="2076136264"/>
        </pc:sldMkLst>
        <pc:spChg chg="add mod">
          <ac:chgData name="Brian Jackett" userId="e2c557f4-fffa-4012-a1e1-e15087bfdbac" providerId="ADAL" clId="{4C0B33B9-3149-4AAE-8582-0AAFE4073202}" dt="2022-01-04T15:26:20.354" v="129" actId="14100"/>
          <ac:spMkLst>
            <pc:docMk/>
            <pc:sldMk cId="778883926" sldId="2076136264"/>
            <ac:spMk id="5" creationId="{BD0E7FF6-286D-4EFD-8E9A-4BF4158AA667}"/>
          </ac:spMkLst>
        </pc:spChg>
        <pc:spChg chg="mod">
          <ac:chgData name="Brian Jackett" userId="e2c557f4-fffa-4012-a1e1-e15087bfdbac" providerId="ADAL" clId="{4C0B33B9-3149-4AAE-8582-0AAFE4073202}" dt="2022-01-04T15:26:45.196" v="175" actId="20577"/>
          <ac:spMkLst>
            <pc:docMk/>
            <pc:sldMk cId="778883926" sldId="2076136264"/>
            <ac:spMk id="14" creationId="{953584C8-8734-42EA-AD16-6AA2B405D249}"/>
          </ac:spMkLst>
        </pc:spChg>
        <pc:picChg chg="mod">
          <ac:chgData name="Brian Jackett" userId="e2c557f4-fffa-4012-a1e1-e15087bfdbac" providerId="ADAL" clId="{4C0B33B9-3149-4AAE-8582-0AAFE4073202}" dt="2022-01-04T15:27:01.300" v="183" actId="14100"/>
          <ac:picMkLst>
            <pc:docMk/>
            <pc:sldMk cId="778883926" sldId="2076136264"/>
            <ac:picMk id="3" creationId="{B3DC50CD-B2E9-48EF-BED3-5D67888FDEC8}"/>
          </ac:picMkLst>
        </pc:picChg>
        <pc:picChg chg="del">
          <ac:chgData name="Brian Jackett" userId="e2c557f4-fffa-4012-a1e1-e15087bfdbac" providerId="ADAL" clId="{4C0B33B9-3149-4AAE-8582-0AAFE4073202}" dt="2022-01-04T15:22:01.440" v="28" actId="478"/>
          <ac:picMkLst>
            <pc:docMk/>
            <pc:sldMk cId="778883926" sldId="2076136264"/>
            <ac:picMk id="6" creationId="{75F10CE1-AC95-4C51-991E-30DE02055C67}"/>
          </ac:picMkLst>
        </pc:picChg>
        <pc:picChg chg="del">
          <ac:chgData name="Brian Jackett" userId="e2c557f4-fffa-4012-a1e1-e15087bfdbac" providerId="ADAL" clId="{4C0B33B9-3149-4AAE-8582-0AAFE4073202}" dt="2022-01-04T15:22:01.039" v="27" actId="478"/>
          <ac:picMkLst>
            <pc:docMk/>
            <pc:sldMk cId="778883926" sldId="2076136264"/>
            <ac:picMk id="7" creationId="{9C03CED1-45F5-4049-8823-ED1A7F982426}"/>
          </ac:picMkLst>
        </pc:picChg>
        <pc:picChg chg="add mod">
          <ac:chgData name="Brian Jackett" userId="e2c557f4-fffa-4012-a1e1-e15087bfdbac" providerId="ADAL" clId="{4C0B33B9-3149-4AAE-8582-0AAFE4073202}" dt="2022-01-04T15:27:04.571" v="184" actId="1076"/>
          <ac:picMkLst>
            <pc:docMk/>
            <pc:sldMk cId="778883926" sldId="2076136264"/>
            <ac:picMk id="9" creationId="{D16F5087-B31E-4D56-B131-D199CFAAF5F9}"/>
          </ac:picMkLst>
        </pc:picChg>
      </pc:sldChg>
      <pc:sldChg chg="addSp delSp modSp mod modAnim">
        <pc:chgData name="Brian Jackett" userId="e2c557f4-fffa-4012-a1e1-e15087bfdbac" providerId="ADAL" clId="{4C0B33B9-3149-4AAE-8582-0AAFE4073202}" dt="2022-01-11T12:59:38.014" v="215"/>
        <pc:sldMkLst>
          <pc:docMk/>
          <pc:sldMk cId="4046856784" sldId="2134805599"/>
        </pc:sldMkLst>
        <pc:spChg chg="add mod">
          <ac:chgData name="Brian Jackett" userId="e2c557f4-fffa-4012-a1e1-e15087bfdbac" providerId="ADAL" clId="{4C0B33B9-3149-4AAE-8582-0AAFE4073202}" dt="2022-01-04T15:22:44.914" v="44" actId="3064"/>
          <ac:spMkLst>
            <pc:docMk/>
            <pc:sldMk cId="4046856784" sldId="2134805599"/>
            <ac:spMk id="2" creationId="{4F2E4AFD-6DFE-46EA-9F93-FB568DFCE0EF}"/>
          </ac:spMkLst>
        </pc:spChg>
        <pc:spChg chg="add del">
          <ac:chgData name="Brian Jackett" userId="e2c557f4-fffa-4012-a1e1-e15087bfdbac" providerId="ADAL" clId="{4C0B33B9-3149-4AAE-8582-0AAFE4073202}" dt="2022-01-04T15:21:54.820" v="26" actId="478"/>
          <ac:spMkLst>
            <pc:docMk/>
            <pc:sldMk cId="4046856784" sldId="2134805599"/>
            <ac:spMk id="5" creationId="{1D53CA43-3ADB-4172-83EF-457C6820BFDD}"/>
          </ac:spMkLst>
        </pc:spChg>
        <pc:spChg chg="add del">
          <ac:chgData name="Brian Jackett" userId="e2c557f4-fffa-4012-a1e1-e15087bfdbac" providerId="ADAL" clId="{4C0B33B9-3149-4AAE-8582-0AAFE4073202}" dt="2022-01-04T15:21:54.503" v="25" actId="478"/>
          <ac:spMkLst>
            <pc:docMk/>
            <pc:sldMk cId="4046856784" sldId="2134805599"/>
            <ac:spMk id="6" creationId="{A565A8EF-131B-4074-9124-28FBB50DEE3D}"/>
          </ac:spMkLst>
        </pc:spChg>
        <pc:picChg chg="add mod">
          <ac:chgData name="Brian Jackett" userId="e2c557f4-fffa-4012-a1e1-e15087bfdbac" providerId="ADAL" clId="{4C0B33B9-3149-4AAE-8582-0AAFE4073202}" dt="2022-01-11T12:59:33.766" v="214" actId="1035"/>
          <ac:picMkLst>
            <pc:docMk/>
            <pc:sldMk cId="4046856784" sldId="2134805599"/>
            <ac:picMk id="3" creationId="{EA6AC3E6-86E1-4508-BF10-23FF0FB6D4A5}"/>
          </ac:picMkLst>
        </pc:picChg>
        <pc:picChg chg="add del">
          <ac:chgData name="Brian Jackett" userId="e2c557f4-fffa-4012-a1e1-e15087bfdbac" providerId="ADAL" clId="{4C0B33B9-3149-4AAE-8582-0AAFE4073202}" dt="2022-01-04T15:21:54.256" v="24" actId="478"/>
          <ac:picMkLst>
            <pc:docMk/>
            <pc:sldMk cId="4046856784" sldId="2134805599"/>
            <ac:picMk id="4" creationId="{0CE32F64-9C32-431A-80C8-1103084705B6}"/>
          </ac:picMkLst>
        </pc:picChg>
        <pc:picChg chg="mod">
          <ac:chgData name="Brian Jackett" userId="e2c557f4-fffa-4012-a1e1-e15087bfdbac" providerId="ADAL" clId="{4C0B33B9-3149-4AAE-8582-0AAFE4073202}" dt="2022-01-11T12:59:29.622" v="204" actId="1037"/>
          <ac:picMkLst>
            <pc:docMk/>
            <pc:sldMk cId="4046856784" sldId="2134805599"/>
            <ac:picMk id="10" creationId="{E5D87362-9058-42E3-81FA-103D3DECC9C8}"/>
          </ac:picMkLst>
        </pc:picChg>
      </pc:sldChg>
    </pc:docChg>
  </pc:docChgLst>
  <pc:docChgLst>
    <pc:chgData name="David Warner" userId="S::david_dwarnerii.com#ext#@microsoft.onmicrosoft.com::acafcf14-4098-4a83-9425-e73571277a06" providerId="AD" clId="Web-{E128FD4A-0AE4-4E60-9B43-2DCD808DDB93}"/>
    <pc:docChg chg="modSld">
      <pc:chgData name="David Warner" userId="S::david_dwarnerii.com#ext#@microsoft.onmicrosoft.com::acafcf14-4098-4a83-9425-e73571277a06" providerId="AD" clId="Web-{E128FD4A-0AE4-4E60-9B43-2DCD808DDB93}" dt="2021-05-03T15:04:02.308" v="13" actId="20577"/>
      <pc:docMkLst>
        <pc:docMk/>
      </pc:docMkLst>
      <pc:sldChg chg="delSp modSp">
        <pc:chgData name="David Warner" userId="S::david_dwarnerii.com#ext#@microsoft.onmicrosoft.com::acafcf14-4098-4a83-9425-e73571277a06" providerId="AD" clId="Web-{E128FD4A-0AE4-4E60-9B43-2DCD808DDB93}" dt="2021-05-03T15:04:02.308" v="13" actId="20577"/>
        <pc:sldMkLst>
          <pc:docMk/>
          <pc:sldMk cId="357588276" sldId="2076136388"/>
        </pc:sldMkLst>
        <pc:spChg chg="del">
          <ac:chgData name="David Warner" userId="S::david_dwarnerii.com#ext#@microsoft.onmicrosoft.com::acafcf14-4098-4a83-9425-e73571277a06" providerId="AD" clId="Web-{E128FD4A-0AE4-4E60-9B43-2DCD808DDB93}" dt="2021-05-03T15:03:33.541" v="0"/>
          <ac:spMkLst>
            <pc:docMk/>
            <pc:sldMk cId="357588276" sldId="2076136388"/>
            <ac:spMk id="2" creationId="{4AB97894-73DF-4371-A716-87B56E316357}"/>
          </ac:spMkLst>
        </pc:spChg>
        <pc:spChg chg="mod">
          <ac:chgData name="David Warner" userId="S::david_dwarnerii.com#ext#@microsoft.onmicrosoft.com::acafcf14-4098-4a83-9425-e73571277a06" providerId="AD" clId="Web-{E128FD4A-0AE4-4E60-9B43-2DCD808DDB93}" dt="2021-05-03T15:04:02.308" v="13" actId="20577"/>
          <ac:spMkLst>
            <pc:docMk/>
            <pc:sldMk cId="357588276" sldId="2076136388"/>
            <ac:spMk id="9" creationId="{E00A4A7B-76F5-4DD2-BDB4-53AB1B34275B}"/>
          </ac:spMkLst>
        </pc:spChg>
      </pc:sldChg>
    </pc:docChg>
  </pc:docChgLst>
  <pc:docChgLst>
    <pc:chgData name="Patrick Rodgers" userId="d219dede-d6b3-4097-a769-454d84f039e8" providerId="ADAL" clId="{02003568-06B0-49C2-BE2B-B1FB123C1DE7}"/>
    <pc:docChg chg="undo custSel modSld">
      <pc:chgData name="Patrick Rodgers" userId="d219dede-d6b3-4097-a769-454d84f039e8" providerId="ADAL" clId="{02003568-06B0-49C2-BE2B-B1FB123C1DE7}" dt="2021-02-25T14:21:23.141" v="140" actId="6549"/>
      <pc:docMkLst>
        <pc:docMk/>
      </pc:docMkLst>
      <pc:sldChg chg="delSp modSp mod">
        <pc:chgData name="Patrick Rodgers" userId="d219dede-d6b3-4097-a769-454d84f039e8" providerId="ADAL" clId="{02003568-06B0-49C2-BE2B-B1FB123C1DE7}" dt="2021-02-25T14:21:23.141" v="140" actId="6549"/>
        <pc:sldMkLst>
          <pc:docMk/>
          <pc:sldMk cId="2877399898" sldId="1623"/>
        </pc:sldMkLst>
        <pc:spChg chg="mod">
          <ac:chgData name="Patrick Rodgers" userId="d219dede-d6b3-4097-a769-454d84f039e8" providerId="ADAL" clId="{02003568-06B0-49C2-BE2B-B1FB123C1DE7}" dt="2021-02-25T14:21:23.141" v="140" actId="6549"/>
          <ac:spMkLst>
            <pc:docMk/>
            <pc:sldMk cId="2877399898" sldId="1623"/>
            <ac:spMk id="3" creationId="{CBDC9C38-872E-4048-96FE-C321FEF21EC1}"/>
          </ac:spMkLst>
        </pc:spChg>
        <pc:spChg chg="del">
          <ac:chgData name="Patrick Rodgers" userId="d219dede-d6b3-4097-a769-454d84f039e8" providerId="ADAL" clId="{02003568-06B0-49C2-BE2B-B1FB123C1DE7}" dt="2021-02-25T13:29:00.544" v="0" actId="478"/>
          <ac:spMkLst>
            <pc:docMk/>
            <pc:sldMk cId="2877399898" sldId="1623"/>
            <ac:spMk id="20" creationId="{0A216E30-6D53-4F44-A7DF-9CF4E85DFDD9}"/>
          </ac:spMkLst>
        </pc:spChg>
      </pc:sldChg>
    </pc:docChg>
  </pc:docChgLst>
  <pc:docChgLst>
    <pc:chgData name="David Warner" userId="S::davidwarner@microsoft.com::51ffa14d-fdfd-4571-a787-ad4b3bb92711" providerId="AD" clId="Web-{3FA877D0-24A2-40BE-BF75-97706C805237}"/>
    <pc:docChg chg="modSld">
      <pc:chgData name="David Warner" userId="S::davidwarner@microsoft.com::51ffa14d-fdfd-4571-a787-ad4b3bb92711" providerId="AD" clId="Web-{3FA877D0-24A2-40BE-BF75-97706C805237}" dt="2022-05-02T16:32:57.297" v="2" actId="20577"/>
      <pc:docMkLst>
        <pc:docMk/>
      </pc:docMkLst>
      <pc:sldChg chg="delSp modSp">
        <pc:chgData name="David Warner" userId="S::davidwarner@microsoft.com::51ffa14d-fdfd-4571-a787-ad4b3bb92711" providerId="AD" clId="Web-{3FA877D0-24A2-40BE-BF75-97706C805237}" dt="2022-05-02T16:32:57.297" v="2" actId="20577"/>
        <pc:sldMkLst>
          <pc:docMk/>
          <pc:sldMk cId="1812315545" sldId="2134805597"/>
        </pc:sldMkLst>
        <pc:spChg chg="del">
          <ac:chgData name="David Warner" userId="S::davidwarner@microsoft.com::51ffa14d-fdfd-4571-a787-ad4b3bb92711" providerId="AD" clId="Web-{3FA877D0-24A2-40BE-BF75-97706C805237}" dt="2022-05-02T16:32:52.938" v="0"/>
          <ac:spMkLst>
            <pc:docMk/>
            <pc:sldMk cId="1812315545" sldId="2134805597"/>
            <ac:spMk id="2" creationId="{1876012C-E1FE-2A84-F418-650988D9B0A0}"/>
          </ac:spMkLst>
        </pc:spChg>
        <pc:spChg chg="mod">
          <ac:chgData name="David Warner" userId="S::davidwarner@microsoft.com::51ffa14d-fdfd-4571-a787-ad4b3bb92711" providerId="AD" clId="Web-{3FA877D0-24A2-40BE-BF75-97706C805237}" dt="2022-05-02T16:32:57.297" v="2" actId="20577"/>
          <ac:spMkLst>
            <pc:docMk/>
            <pc:sldMk cId="1812315545" sldId="2134805597"/>
            <ac:spMk id="10" creationId="{16E1CB8C-122B-4C5A-8724-D74AEC2B5DEC}"/>
          </ac:spMkLst>
        </pc:spChg>
      </pc:sldChg>
    </pc:docChg>
  </pc:docChgLst>
  <pc:docChgLst>
    <pc:chgData name="Mikael Svenson" userId="965d4e6a-fd22-4d0b-8bb9-2315d7bb356c" providerId="ADAL" clId="{B8FC8A89-AF90-4CFF-BAF0-57AAA3A6306F}"/>
    <pc:docChg chg="undo custSel modSld">
      <pc:chgData name="Mikael Svenson" userId="965d4e6a-fd22-4d0b-8bb9-2315d7bb356c" providerId="ADAL" clId="{B8FC8A89-AF90-4CFF-BAF0-57AAA3A6306F}" dt="2021-05-03T13:22:39.604" v="296" actId="790"/>
      <pc:docMkLst>
        <pc:docMk/>
      </pc:docMkLst>
      <pc:sldChg chg="modSp mod modNotes">
        <pc:chgData name="Mikael Svenson" userId="965d4e6a-fd22-4d0b-8bb9-2315d7bb356c" providerId="ADAL" clId="{B8FC8A89-AF90-4CFF-BAF0-57AAA3A6306F}" dt="2021-05-03T13:22:39.436" v="165" actId="790"/>
        <pc:sldMkLst>
          <pc:docMk/>
          <pc:sldMk cId="2974719989" sldId="267"/>
        </pc:sldMkLst>
        <pc:spChg chg="mod">
          <ac:chgData name="Mikael Svenson" userId="965d4e6a-fd22-4d0b-8bb9-2315d7bb356c" providerId="ADAL" clId="{B8FC8A89-AF90-4CFF-BAF0-57AAA3A6306F}" dt="2021-05-03T13:22:39.428" v="160" actId="790"/>
          <ac:spMkLst>
            <pc:docMk/>
            <pc:sldMk cId="2974719989" sldId="267"/>
            <ac:spMk id="2" creationId="{00000000-0000-0000-0000-000000000000}"/>
          </ac:spMkLst>
        </pc:spChg>
        <pc:spChg chg="mod">
          <ac:chgData name="Mikael Svenson" userId="965d4e6a-fd22-4d0b-8bb9-2315d7bb356c" providerId="ADAL" clId="{B8FC8A89-AF90-4CFF-BAF0-57AAA3A6306F}" dt="2021-05-03T13:22:39.433" v="161" actId="790"/>
          <ac:spMkLst>
            <pc:docMk/>
            <pc:sldMk cId="2974719989" sldId="267"/>
            <ac:spMk id="3" creationId="{00000000-0000-0000-0000-000000000000}"/>
          </ac:spMkLst>
        </pc:spChg>
        <pc:spChg chg="mod">
          <ac:chgData name="Mikael Svenson" userId="965d4e6a-fd22-4d0b-8bb9-2315d7bb356c" providerId="ADAL" clId="{B8FC8A89-AF90-4CFF-BAF0-57AAA3A6306F}" dt="2021-05-03T13:22:39.435" v="163" actId="790"/>
          <ac:spMkLst>
            <pc:docMk/>
            <pc:sldMk cId="2974719989" sldId="267"/>
            <ac:spMk id="7" creationId="{CB6C7D1D-E65D-4204-8B6F-A26F0A8E7241}"/>
          </ac:spMkLst>
        </pc:spChg>
        <pc:spChg chg="mod">
          <ac:chgData name="Mikael Svenson" userId="965d4e6a-fd22-4d0b-8bb9-2315d7bb356c" providerId="ADAL" clId="{B8FC8A89-AF90-4CFF-BAF0-57AAA3A6306F}" dt="2021-05-03T13:22:39.434" v="162" actId="790"/>
          <ac:spMkLst>
            <pc:docMk/>
            <pc:sldMk cId="2974719989" sldId="267"/>
            <ac:spMk id="8" creationId="{88A2C9A0-4E2A-4CC0-91E5-9234F229F387}"/>
          </ac:spMkLst>
        </pc:spChg>
        <pc:spChg chg="mod">
          <ac:chgData name="Mikael Svenson" userId="965d4e6a-fd22-4d0b-8bb9-2315d7bb356c" providerId="ADAL" clId="{B8FC8A89-AF90-4CFF-BAF0-57AAA3A6306F}" dt="2021-05-03T13:22:39.427" v="159" actId="790"/>
          <ac:spMkLst>
            <pc:docMk/>
            <pc:sldMk cId="2974719989" sldId="267"/>
            <ac:spMk id="23" creationId="{00000000-0000-0000-0000-000000000000}"/>
          </ac:spMkLst>
        </pc:spChg>
      </pc:sldChg>
      <pc:sldChg chg="modSp mod modNotes">
        <pc:chgData name="Mikael Svenson" userId="965d4e6a-fd22-4d0b-8bb9-2315d7bb356c" providerId="ADAL" clId="{B8FC8A89-AF90-4CFF-BAF0-57AAA3A6306F}" dt="2021-05-03T13:22:39.588" v="277" actId="790"/>
        <pc:sldMkLst>
          <pc:docMk/>
          <pc:sldMk cId="2967945684" sldId="277"/>
        </pc:sldMkLst>
        <pc:spChg chg="mod">
          <ac:chgData name="Mikael Svenson" userId="965d4e6a-fd22-4d0b-8bb9-2315d7bb356c" providerId="ADAL" clId="{B8FC8A89-AF90-4CFF-BAF0-57AAA3A6306F}" dt="2021-05-03T13:22:39.586" v="275" actId="790"/>
          <ac:spMkLst>
            <pc:docMk/>
            <pc:sldMk cId="2967945684" sldId="277"/>
            <ac:spMk id="2" creationId="{4D61BE38-EB50-48A0-9D32-853A554C7127}"/>
          </ac:spMkLst>
        </pc:spChg>
        <pc:spChg chg="mod">
          <ac:chgData name="Mikael Svenson" userId="965d4e6a-fd22-4d0b-8bb9-2315d7bb356c" providerId="ADAL" clId="{B8FC8A89-AF90-4CFF-BAF0-57AAA3A6306F}" dt="2021-05-03T13:22:39.586" v="274" actId="790"/>
          <ac:spMkLst>
            <pc:docMk/>
            <pc:sldMk cId="2967945684" sldId="277"/>
            <ac:spMk id="4" creationId="{A04E16D6-6682-4068-BF11-BA8E4E8E1BBC}"/>
          </ac:spMkLst>
        </pc:spChg>
      </pc:sldChg>
      <pc:sldChg chg="modSp mod modNotes">
        <pc:chgData name="Mikael Svenson" userId="965d4e6a-fd22-4d0b-8bb9-2315d7bb356c" providerId="ADAL" clId="{B8FC8A89-AF90-4CFF-BAF0-57AAA3A6306F}" dt="2021-05-03T13:22:39.312" v="98" actId="790"/>
        <pc:sldMkLst>
          <pc:docMk/>
          <pc:sldMk cId="287163252" sldId="1567"/>
        </pc:sldMkLst>
        <pc:spChg chg="mod">
          <ac:chgData name="Mikael Svenson" userId="965d4e6a-fd22-4d0b-8bb9-2315d7bb356c" providerId="ADAL" clId="{B8FC8A89-AF90-4CFF-BAF0-57AAA3A6306F}" dt="2021-05-03T13:22:39.305" v="92" actId="790"/>
          <ac:spMkLst>
            <pc:docMk/>
            <pc:sldMk cId="287163252" sldId="1567"/>
            <ac:spMk id="2" creationId="{E35EAFEA-2256-431F-A0BA-75200DB18DEB}"/>
          </ac:spMkLst>
        </pc:spChg>
        <pc:spChg chg="mod">
          <ac:chgData name="Mikael Svenson" userId="965d4e6a-fd22-4d0b-8bb9-2315d7bb356c" providerId="ADAL" clId="{B8FC8A89-AF90-4CFF-BAF0-57AAA3A6306F}" dt="2021-05-03T13:22:39.306" v="93"/>
          <ac:spMkLst>
            <pc:docMk/>
            <pc:sldMk cId="287163252" sldId="1567"/>
            <ac:spMk id="5" creationId="{9B6ECC88-D921-48D6-BA85-F52F354F9C35}"/>
          </ac:spMkLst>
        </pc:spChg>
        <pc:spChg chg="mod">
          <ac:chgData name="Mikael Svenson" userId="965d4e6a-fd22-4d0b-8bb9-2315d7bb356c" providerId="ADAL" clId="{B8FC8A89-AF90-4CFF-BAF0-57AAA3A6306F}" dt="2021-05-03T13:22:39.303" v="90" actId="790"/>
          <ac:spMkLst>
            <pc:docMk/>
            <pc:sldMk cId="287163252" sldId="1567"/>
            <ac:spMk id="7" creationId="{00000000-0000-0000-0000-000000000000}"/>
          </ac:spMkLst>
        </pc:spChg>
        <pc:spChg chg="mod">
          <ac:chgData name="Mikael Svenson" userId="965d4e6a-fd22-4d0b-8bb9-2315d7bb356c" providerId="ADAL" clId="{B8FC8A89-AF90-4CFF-BAF0-57AAA3A6306F}" dt="2021-05-03T13:22:39.304" v="91" actId="790"/>
          <ac:spMkLst>
            <pc:docMk/>
            <pc:sldMk cId="287163252" sldId="1567"/>
            <ac:spMk id="8" creationId="{00000000-0000-0000-0000-000000000000}"/>
          </ac:spMkLst>
        </pc:spChg>
      </pc:sldChg>
      <pc:sldChg chg="modSp mod modNotes">
        <pc:chgData name="Mikael Svenson" userId="965d4e6a-fd22-4d0b-8bb9-2315d7bb356c" providerId="ADAL" clId="{B8FC8A89-AF90-4CFF-BAF0-57AAA3A6306F}" dt="2021-05-03T13:22:39.329" v="115" actId="790"/>
        <pc:sldMkLst>
          <pc:docMk/>
          <pc:sldMk cId="3643985423" sldId="1596"/>
        </pc:sldMkLst>
        <pc:spChg chg="mod">
          <ac:chgData name="Mikael Svenson" userId="965d4e6a-fd22-4d0b-8bb9-2315d7bb356c" providerId="ADAL" clId="{B8FC8A89-AF90-4CFF-BAF0-57AAA3A6306F}" dt="2021-05-03T13:22:39.321" v="106" actId="790"/>
          <ac:spMkLst>
            <pc:docMk/>
            <pc:sldMk cId="3643985423" sldId="1596"/>
            <ac:spMk id="3" creationId="{00000000-0000-0000-0000-000000000000}"/>
          </ac:spMkLst>
        </pc:spChg>
        <pc:spChg chg="mod">
          <ac:chgData name="Mikael Svenson" userId="965d4e6a-fd22-4d0b-8bb9-2315d7bb356c" providerId="ADAL" clId="{B8FC8A89-AF90-4CFF-BAF0-57AAA3A6306F}" dt="2021-05-03T13:22:39.323" v="108"/>
          <ac:spMkLst>
            <pc:docMk/>
            <pc:sldMk cId="3643985423" sldId="1596"/>
            <ac:spMk id="9" creationId="{465D1878-D027-41B8-9CB6-29CCEA5C5068}"/>
          </ac:spMkLst>
        </pc:spChg>
        <pc:spChg chg="mod">
          <ac:chgData name="Mikael Svenson" userId="965d4e6a-fd22-4d0b-8bb9-2315d7bb356c" providerId="ADAL" clId="{B8FC8A89-AF90-4CFF-BAF0-57AAA3A6306F}" dt="2021-05-03T13:22:39.322" v="107" actId="790"/>
          <ac:spMkLst>
            <pc:docMk/>
            <pc:sldMk cId="3643985423" sldId="1596"/>
            <ac:spMk id="20" creationId="{00000000-0000-0000-0000-000000000000}"/>
          </ac:spMkLst>
        </pc:spChg>
        <pc:spChg chg="mod">
          <ac:chgData name="Mikael Svenson" userId="965d4e6a-fd22-4d0b-8bb9-2315d7bb356c" providerId="ADAL" clId="{B8FC8A89-AF90-4CFF-BAF0-57AAA3A6306F}" dt="2021-05-03T13:22:39.324" v="109"/>
          <ac:spMkLst>
            <pc:docMk/>
            <pc:sldMk cId="3643985423" sldId="1596"/>
            <ac:spMk id="27" creationId="{830CF741-8F6E-4EE3-871E-3AAD0D3BC607}"/>
          </ac:spMkLst>
        </pc:spChg>
        <pc:spChg chg="mod">
          <ac:chgData name="Mikael Svenson" userId="965d4e6a-fd22-4d0b-8bb9-2315d7bb356c" providerId="ADAL" clId="{B8FC8A89-AF90-4CFF-BAF0-57AAA3A6306F}" dt="2021-05-03T13:22:39.325" v="110"/>
          <ac:spMkLst>
            <pc:docMk/>
            <pc:sldMk cId="3643985423" sldId="1596"/>
            <ac:spMk id="28" creationId="{243D2E2C-A15E-402B-9AE3-A2164773E1D8}"/>
          </ac:spMkLst>
        </pc:spChg>
        <pc:spChg chg="mod">
          <ac:chgData name="Mikael Svenson" userId="965d4e6a-fd22-4d0b-8bb9-2315d7bb356c" providerId="ADAL" clId="{B8FC8A89-AF90-4CFF-BAF0-57AAA3A6306F}" dt="2021-05-03T13:22:39.326" v="111"/>
          <ac:spMkLst>
            <pc:docMk/>
            <pc:sldMk cId="3643985423" sldId="1596"/>
            <ac:spMk id="29" creationId="{0BBDBF99-47C0-4AE2-B60A-BF9C23869128}"/>
          </ac:spMkLst>
        </pc:spChg>
      </pc:sldChg>
      <pc:sldChg chg="modSp mod modNotes">
        <pc:chgData name="Mikael Svenson" userId="965d4e6a-fd22-4d0b-8bb9-2315d7bb356c" providerId="ADAL" clId="{B8FC8A89-AF90-4CFF-BAF0-57AAA3A6306F}" dt="2021-05-03T13:22:39.597" v="285" actId="790"/>
        <pc:sldMkLst>
          <pc:docMk/>
          <pc:sldMk cId="2773584698" sldId="1621"/>
        </pc:sldMkLst>
        <pc:spChg chg="mod">
          <ac:chgData name="Mikael Svenson" userId="965d4e6a-fd22-4d0b-8bb9-2315d7bb356c" providerId="ADAL" clId="{B8FC8A89-AF90-4CFF-BAF0-57AAA3A6306F}" dt="2021-05-03T13:22:39.594" v="280" actId="790"/>
          <ac:spMkLst>
            <pc:docMk/>
            <pc:sldMk cId="2773584698" sldId="1621"/>
            <ac:spMk id="2" creationId="{0F947958-260F-4710-9221-BB8C86B72621}"/>
          </ac:spMkLst>
        </pc:spChg>
        <pc:spChg chg="mod">
          <ac:chgData name="Mikael Svenson" userId="965d4e6a-fd22-4d0b-8bb9-2315d7bb356c" providerId="ADAL" clId="{B8FC8A89-AF90-4CFF-BAF0-57AAA3A6306F}" dt="2021-05-03T13:22:39.589" v="278" actId="790"/>
          <ac:spMkLst>
            <pc:docMk/>
            <pc:sldMk cId="2773584698" sldId="1621"/>
            <ac:spMk id="4" creationId="{2CBFE598-3B00-490A-A643-4B6812E5194C}"/>
          </ac:spMkLst>
        </pc:spChg>
        <pc:spChg chg="mod">
          <ac:chgData name="Mikael Svenson" userId="965d4e6a-fd22-4d0b-8bb9-2315d7bb356c" providerId="ADAL" clId="{B8FC8A89-AF90-4CFF-BAF0-57AAA3A6306F}" dt="2021-05-03T13:22:39.593" v="279" actId="790"/>
          <ac:spMkLst>
            <pc:docMk/>
            <pc:sldMk cId="2773584698" sldId="1621"/>
            <ac:spMk id="8" creationId="{510152D6-CA11-4727-A0AA-D61C86EEB686}"/>
          </ac:spMkLst>
        </pc:spChg>
      </pc:sldChg>
      <pc:sldChg chg="modSp mod modNotes">
        <pc:chgData name="Mikael Svenson" userId="965d4e6a-fd22-4d0b-8bb9-2315d7bb356c" providerId="ADAL" clId="{B8FC8A89-AF90-4CFF-BAF0-57AAA3A6306F}" dt="2021-05-03T13:22:39.441" v="171" actId="790"/>
        <pc:sldMkLst>
          <pc:docMk/>
          <pc:sldMk cId="3047823175" sldId="1622"/>
        </pc:sldMkLst>
        <pc:spChg chg="mod">
          <ac:chgData name="Mikael Svenson" userId="965d4e6a-fd22-4d0b-8bb9-2315d7bb356c" providerId="ADAL" clId="{B8FC8A89-AF90-4CFF-BAF0-57AAA3A6306F}" dt="2021-05-03T13:22:39.437" v="166" actId="790"/>
          <ac:spMkLst>
            <pc:docMk/>
            <pc:sldMk cId="3047823175" sldId="1622"/>
            <ac:spMk id="3" creationId="{E7F47637-CBE3-4AF9-8FE6-FEE313622592}"/>
          </ac:spMkLst>
        </pc:spChg>
      </pc:sldChg>
      <pc:sldChg chg="modSp mod modNotes">
        <pc:chgData name="Mikael Svenson" userId="965d4e6a-fd22-4d0b-8bb9-2315d7bb356c" providerId="ADAL" clId="{B8FC8A89-AF90-4CFF-BAF0-57AAA3A6306F}" dt="2021-05-03T13:22:39.452" v="184" actId="790"/>
        <pc:sldMkLst>
          <pc:docMk/>
          <pc:sldMk cId="2877399898" sldId="1623"/>
        </pc:sldMkLst>
        <pc:spChg chg="mod">
          <ac:chgData name="Mikael Svenson" userId="965d4e6a-fd22-4d0b-8bb9-2315d7bb356c" providerId="ADAL" clId="{B8FC8A89-AF90-4CFF-BAF0-57AAA3A6306F}" dt="2021-05-03T13:22:39.444" v="177" actId="790"/>
          <ac:spMkLst>
            <pc:docMk/>
            <pc:sldMk cId="2877399898" sldId="1623"/>
            <ac:spMk id="2" creationId="{4EDF62F3-12E9-44F2-ADF4-F7AEA5750C8C}"/>
          </ac:spMkLst>
        </pc:spChg>
        <pc:spChg chg="mod">
          <ac:chgData name="Mikael Svenson" userId="965d4e6a-fd22-4d0b-8bb9-2315d7bb356c" providerId="ADAL" clId="{B8FC8A89-AF90-4CFF-BAF0-57AAA3A6306F}" dt="2021-05-03T13:22:39.449" v="178" actId="790"/>
          <ac:spMkLst>
            <pc:docMk/>
            <pc:sldMk cId="2877399898" sldId="1623"/>
            <ac:spMk id="3" creationId="{CBDC9C38-872E-4048-96FE-C321FEF21EC1}"/>
          </ac:spMkLst>
        </pc:spChg>
        <pc:spChg chg="mod">
          <ac:chgData name="Mikael Svenson" userId="965d4e6a-fd22-4d0b-8bb9-2315d7bb356c" providerId="ADAL" clId="{B8FC8A89-AF90-4CFF-BAF0-57AAA3A6306F}" dt="2021-05-03T13:22:39.450" v="179" actId="790"/>
          <ac:spMkLst>
            <pc:docMk/>
            <pc:sldMk cId="2877399898" sldId="1623"/>
            <ac:spMk id="4" creationId="{0F2C6B73-B0A6-488E-8A1A-A974C7EB72F2}"/>
          </ac:spMkLst>
        </pc:spChg>
        <pc:spChg chg="mod">
          <ac:chgData name="Mikael Svenson" userId="965d4e6a-fd22-4d0b-8bb9-2315d7bb356c" providerId="ADAL" clId="{B8FC8A89-AF90-4CFF-BAF0-57AAA3A6306F}" dt="2021-05-03T13:22:39.442" v="172" actId="790"/>
          <ac:spMkLst>
            <pc:docMk/>
            <pc:sldMk cId="2877399898" sldId="1623"/>
            <ac:spMk id="18" creationId="{208A9E92-9D85-4055-8803-5F202D4A3C5B}"/>
          </ac:spMkLst>
        </pc:spChg>
        <pc:spChg chg="mod">
          <ac:chgData name="Mikael Svenson" userId="965d4e6a-fd22-4d0b-8bb9-2315d7bb356c" providerId="ADAL" clId="{B8FC8A89-AF90-4CFF-BAF0-57AAA3A6306F}" dt="2021-05-03T13:22:39.451" v="182" actId="790"/>
          <ac:spMkLst>
            <pc:docMk/>
            <pc:sldMk cId="2877399898" sldId="1623"/>
            <ac:spMk id="20" creationId="{492414AE-4C2B-477F-9A62-079C5E31E83D}"/>
          </ac:spMkLst>
        </pc:spChg>
        <pc:spChg chg="mod">
          <ac:chgData name="Mikael Svenson" userId="965d4e6a-fd22-4d0b-8bb9-2315d7bb356c" providerId="ADAL" clId="{B8FC8A89-AF90-4CFF-BAF0-57AAA3A6306F}" dt="2021-05-03T13:22:39.442" v="173"/>
          <ac:spMkLst>
            <pc:docMk/>
            <pc:sldMk cId="2877399898" sldId="1623"/>
            <ac:spMk id="21" creationId="{F1E2D1E8-8F37-4A2E-A5D1-B94036F7B490}"/>
          </ac:spMkLst>
        </pc:spChg>
        <pc:spChg chg="mod">
          <ac:chgData name="Mikael Svenson" userId="965d4e6a-fd22-4d0b-8bb9-2315d7bb356c" providerId="ADAL" clId="{B8FC8A89-AF90-4CFF-BAF0-57AAA3A6306F}" dt="2021-05-03T13:22:39.443" v="174"/>
          <ac:spMkLst>
            <pc:docMk/>
            <pc:sldMk cId="2877399898" sldId="1623"/>
            <ac:spMk id="22" creationId="{D654323A-DB77-439A-83C7-19CFEDFD1033}"/>
          </ac:spMkLst>
        </pc:spChg>
        <pc:spChg chg="mod">
          <ac:chgData name="Mikael Svenson" userId="965d4e6a-fd22-4d0b-8bb9-2315d7bb356c" providerId="ADAL" clId="{B8FC8A89-AF90-4CFF-BAF0-57AAA3A6306F}" dt="2021-05-03T13:22:39.443" v="175"/>
          <ac:spMkLst>
            <pc:docMk/>
            <pc:sldMk cId="2877399898" sldId="1623"/>
            <ac:spMk id="25" creationId="{39AEB0E4-C8DC-40CF-92A2-8772FA69FE61}"/>
          </ac:spMkLst>
        </pc:spChg>
        <pc:spChg chg="mod">
          <ac:chgData name="Mikael Svenson" userId="965d4e6a-fd22-4d0b-8bb9-2315d7bb356c" providerId="ADAL" clId="{B8FC8A89-AF90-4CFF-BAF0-57AAA3A6306F}" dt="2021-05-03T13:22:39.443" v="176"/>
          <ac:spMkLst>
            <pc:docMk/>
            <pc:sldMk cId="2877399898" sldId="1623"/>
            <ac:spMk id="26" creationId="{28EC29EC-9FBA-4C06-B93F-1FD6804DA06B}"/>
          </ac:spMkLst>
        </pc:spChg>
        <pc:spChg chg="mod">
          <ac:chgData name="Mikael Svenson" userId="965d4e6a-fd22-4d0b-8bb9-2315d7bb356c" providerId="ADAL" clId="{B8FC8A89-AF90-4CFF-BAF0-57AAA3A6306F}" dt="2021-05-03T13:22:39.450" v="180"/>
          <ac:spMkLst>
            <pc:docMk/>
            <pc:sldMk cId="2877399898" sldId="1623"/>
            <ac:spMk id="150" creationId="{310ABFA0-5632-41B8-8784-E7A8F1AE8CD9}"/>
          </ac:spMkLst>
        </pc:spChg>
        <pc:spChg chg="mod">
          <ac:chgData name="Mikael Svenson" userId="965d4e6a-fd22-4d0b-8bb9-2315d7bb356c" providerId="ADAL" clId="{B8FC8A89-AF90-4CFF-BAF0-57AAA3A6306F}" dt="2021-05-03T13:22:39.451" v="181"/>
          <ac:spMkLst>
            <pc:docMk/>
            <pc:sldMk cId="2877399898" sldId="1623"/>
            <ac:spMk id="155" creationId="{88A58183-5085-45A8-884E-0A10FF7140EB}"/>
          </ac:spMkLst>
        </pc:spChg>
      </pc:sldChg>
      <pc:sldChg chg="modSp mod modNotes">
        <pc:chgData name="Mikael Svenson" userId="965d4e6a-fd22-4d0b-8bb9-2315d7bb356c" providerId="ADAL" clId="{B8FC8A89-AF90-4CFF-BAF0-57AAA3A6306F}" dt="2021-05-03T13:22:39.457" v="190" actId="790"/>
        <pc:sldMkLst>
          <pc:docMk/>
          <pc:sldMk cId="4017152339" sldId="1632"/>
        </pc:sldMkLst>
        <pc:spChg chg="mod">
          <ac:chgData name="Mikael Svenson" userId="965d4e6a-fd22-4d0b-8bb9-2315d7bb356c" providerId="ADAL" clId="{B8FC8A89-AF90-4CFF-BAF0-57AAA3A6306F}" dt="2021-05-03T13:22:39.453" v="185" actId="790"/>
          <ac:spMkLst>
            <pc:docMk/>
            <pc:sldMk cId="4017152339" sldId="1632"/>
            <ac:spMk id="3" creationId="{E7F47637-CBE3-4AF9-8FE6-FEE313622592}"/>
          </ac:spMkLst>
        </pc:spChg>
      </pc:sldChg>
      <pc:sldChg chg="modSp mod modNotes">
        <pc:chgData name="Mikael Svenson" userId="965d4e6a-fd22-4d0b-8bb9-2315d7bb356c" providerId="ADAL" clId="{B8FC8A89-AF90-4CFF-BAF0-57AAA3A6306F}" dt="2021-05-03T13:22:39.483" v="213" actId="790"/>
        <pc:sldMkLst>
          <pc:docMk/>
          <pc:sldMk cId="707887086" sldId="1633"/>
        </pc:sldMkLst>
        <pc:spChg chg="mod">
          <ac:chgData name="Mikael Svenson" userId="965d4e6a-fd22-4d0b-8bb9-2315d7bb356c" providerId="ADAL" clId="{B8FC8A89-AF90-4CFF-BAF0-57AAA3A6306F}" dt="2021-05-03T13:22:39.479" v="208" actId="790"/>
          <ac:spMkLst>
            <pc:docMk/>
            <pc:sldMk cId="707887086" sldId="1633"/>
            <ac:spMk id="3" creationId="{E7F47637-CBE3-4AF9-8FE6-FEE313622592}"/>
          </ac:spMkLst>
        </pc:spChg>
      </pc:sldChg>
      <pc:sldChg chg="modSp mod modNotes">
        <pc:chgData name="Mikael Svenson" userId="965d4e6a-fd22-4d0b-8bb9-2315d7bb356c" providerId="ADAL" clId="{B8FC8A89-AF90-4CFF-BAF0-57AAA3A6306F}" dt="2021-05-03T13:22:39.467" v="198" actId="790"/>
        <pc:sldMkLst>
          <pc:docMk/>
          <pc:sldMk cId="2253365439" sldId="1642"/>
        </pc:sldMkLst>
        <pc:spChg chg="mod">
          <ac:chgData name="Mikael Svenson" userId="965d4e6a-fd22-4d0b-8bb9-2315d7bb356c" providerId="ADAL" clId="{B8FC8A89-AF90-4CFF-BAF0-57AAA3A6306F}" dt="2021-05-03T13:22:39.458" v="192" actId="790"/>
          <ac:spMkLst>
            <pc:docMk/>
            <pc:sldMk cId="2253365439" sldId="1642"/>
            <ac:spMk id="2" creationId="{4EDF62F3-12E9-44F2-ADF4-F7AEA5750C8C}"/>
          </ac:spMkLst>
        </pc:spChg>
        <pc:spChg chg="mod">
          <ac:chgData name="Mikael Svenson" userId="965d4e6a-fd22-4d0b-8bb9-2315d7bb356c" providerId="ADAL" clId="{B8FC8A89-AF90-4CFF-BAF0-57AAA3A6306F}" dt="2021-05-03T13:22:39.463" v="193" actId="790"/>
          <ac:spMkLst>
            <pc:docMk/>
            <pc:sldMk cId="2253365439" sldId="1642"/>
            <ac:spMk id="3" creationId="{CBDC9C38-872E-4048-96FE-C321FEF21EC1}"/>
          </ac:spMkLst>
        </pc:spChg>
        <pc:spChg chg="mod">
          <ac:chgData name="Mikael Svenson" userId="965d4e6a-fd22-4d0b-8bb9-2315d7bb356c" providerId="ADAL" clId="{B8FC8A89-AF90-4CFF-BAF0-57AAA3A6306F}" dt="2021-05-03T13:22:39.466" v="196" actId="790"/>
          <ac:spMkLst>
            <pc:docMk/>
            <pc:sldMk cId="2253365439" sldId="1642"/>
            <ac:spMk id="4" creationId="{B7086944-6FE1-4219-8BE0-088A12AC4C1A}"/>
          </ac:spMkLst>
        </pc:spChg>
        <pc:spChg chg="mod">
          <ac:chgData name="Mikael Svenson" userId="965d4e6a-fd22-4d0b-8bb9-2315d7bb356c" providerId="ADAL" clId="{B8FC8A89-AF90-4CFF-BAF0-57AAA3A6306F}" dt="2021-05-03T13:22:39.457" v="191" actId="790"/>
          <ac:spMkLst>
            <pc:docMk/>
            <pc:sldMk cId="2253365439" sldId="1642"/>
            <ac:spMk id="18" creationId="{208A9E92-9D85-4055-8803-5F202D4A3C5B}"/>
          </ac:spMkLst>
        </pc:spChg>
        <pc:spChg chg="mod">
          <ac:chgData name="Mikael Svenson" userId="965d4e6a-fd22-4d0b-8bb9-2315d7bb356c" providerId="ADAL" clId="{B8FC8A89-AF90-4CFF-BAF0-57AAA3A6306F}" dt="2021-05-03T13:22:39.465" v="194" actId="790"/>
          <ac:spMkLst>
            <pc:docMk/>
            <pc:sldMk cId="2253365439" sldId="1642"/>
            <ac:spMk id="19" creationId="{A26A6D90-BEDB-407F-B2B7-FED8A28B2E7E}"/>
          </ac:spMkLst>
        </pc:spChg>
        <pc:spChg chg="mod">
          <ac:chgData name="Mikael Svenson" userId="965d4e6a-fd22-4d0b-8bb9-2315d7bb356c" providerId="ADAL" clId="{B8FC8A89-AF90-4CFF-BAF0-57AAA3A6306F}" dt="2021-05-03T13:22:39.465" v="195" actId="790"/>
          <ac:spMkLst>
            <pc:docMk/>
            <pc:sldMk cId="2253365439" sldId="1642"/>
            <ac:spMk id="20" creationId="{DB5D1CB4-9D32-42DB-AE6C-2E0D42D89B7E}"/>
          </ac:spMkLst>
        </pc:spChg>
      </pc:sldChg>
      <pc:sldChg chg="modSp mod modNotes">
        <pc:chgData name="Mikael Svenson" userId="965d4e6a-fd22-4d0b-8bb9-2315d7bb356c" providerId="ADAL" clId="{B8FC8A89-AF90-4CFF-BAF0-57AAA3A6306F}" dt="2021-05-03T13:22:39.320" v="105" actId="790"/>
        <pc:sldMkLst>
          <pc:docMk/>
          <pc:sldMk cId="10702720" sldId="2079"/>
        </pc:sldMkLst>
        <pc:spChg chg="mod">
          <ac:chgData name="Mikael Svenson" userId="965d4e6a-fd22-4d0b-8bb9-2315d7bb356c" providerId="ADAL" clId="{B8FC8A89-AF90-4CFF-BAF0-57AAA3A6306F}" dt="2021-05-03T13:22:39.312" v="99" actId="790"/>
          <ac:spMkLst>
            <pc:docMk/>
            <pc:sldMk cId="10702720" sldId="2079"/>
            <ac:spMk id="5" creationId="{00000000-0000-0000-0000-000000000000}"/>
          </ac:spMkLst>
        </pc:spChg>
        <pc:spChg chg="mod">
          <ac:chgData name="Mikael Svenson" userId="965d4e6a-fd22-4d0b-8bb9-2315d7bb356c" providerId="ADAL" clId="{B8FC8A89-AF90-4CFF-BAF0-57AAA3A6306F}" dt="2021-05-03T13:22:39.313" v="100" actId="790"/>
          <ac:spMkLst>
            <pc:docMk/>
            <pc:sldMk cId="10702720" sldId="2079"/>
            <ac:spMk id="7" creationId="{00000000-0000-0000-0000-000000000000}"/>
          </ac:spMkLst>
        </pc:spChg>
        <pc:spChg chg="mod">
          <ac:chgData name="Mikael Svenson" userId="965d4e6a-fd22-4d0b-8bb9-2315d7bb356c" providerId="ADAL" clId="{B8FC8A89-AF90-4CFF-BAF0-57AAA3A6306F}" dt="2021-05-03T13:22:39.317" v="101" actId="790"/>
          <ac:spMkLst>
            <pc:docMk/>
            <pc:sldMk cId="10702720" sldId="2079"/>
            <ac:spMk id="8" creationId="{00000000-0000-0000-0000-000000000000}"/>
          </ac:spMkLst>
        </pc:spChg>
      </pc:sldChg>
      <pc:sldChg chg="modSp mod modNotes">
        <pc:chgData name="Mikael Svenson" userId="965d4e6a-fd22-4d0b-8bb9-2315d7bb356c" providerId="ADAL" clId="{B8FC8A89-AF90-4CFF-BAF0-57AAA3A6306F}" dt="2021-05-03T13:22:39.498" v="219" actId="790"/>
        <pc:sldMkLst>
          <pc:docMk/>
          <pc:sldMk cId="4037611923" sldId="3334"/>
        </pc:sldMkLst>
        <pc:spChg chg="mod">
          <ac:chgData name="Mikael Svenson" userId="965d4e6a-fd22-4d0b-8bb9-2315d7bb356c" providerId="ADAL" clId="{B8FC8A89-AF90-4CFF-BAF0-57AAA3A6306F}" dt="2021-05-03T13:22:39.485" v="215" actId="790"/>
          <ac:spMkLst>
            <pc:docMk/>
            <pc:sldMk cId="4037611923" sldId="3334"/>
            <ac:spMk id="2" creationId="{4EDF62F3-12E9-44F2-ADF4-F7AEA5750C8C}"/>
          </ac:spMkLst>
        </pc:spChg>
        <pc:spChg chg="mod">
          <ac:chgData name="Mikael Svenson" userId="965d4e6a-fd22-4d0b-8bb9-2315d7bb356c" providerId="ADAL" clId="{B8FC8A89-AF90-4CFF-BAF0-57AAA3A6306F}" dt="2021-05-03T13:22:39.496" v="216" actId="790"/>
          <ac:spMkLst>
            <pc:docMk/>
            <pc:sldMk cId="4037611923" sldId="3334"/>
            <ac:spMk id="3" creationId="{CBDC9C38-872E-4048-96FE-C321FEF21EC1}"/>
          </ac:spMkLst>
        </pc:spChg>
        <pc:spChg chg="mod">
          <ac:chgData name="Mikael Svenson" userId="965d4e6a-fd22-4d0b-8bb9-2315d7bb356c" providerId="ADAL" clId="{B8FC8A89-AF90-4CFF-BAF0-57AAA3A6306F}" dt="2021-05-03T13:22:39.497" v="217" actId="790"/>
          <ac:spMkLst>
            <pc:docMk/>
            <pc:sldMk cId="4037611923" sldId="3334"/>
            <ac:spMk id="4" creationId="{02EA68F7-8988-47DE-A7F1-8D395A530CCA}"/>
          </ac:spMkLst>
        </pc:spChg>
        <pc:spChg chg="mod">
          <ac:chgData name="Mikael Svenson" userId="965d4e6a-fd22-4d0b-8bb9-2315d7bb356c" providerId="ADAL" clId="{B8FC8A89-AF90-4CFF-BAF0-57AAA3A6306F}" dt="2021-05-03T13:22:39.484" v="214" actId="790"/>
          <ac:spMkLst>
            <pc:docMk/>
            <pc:sldMk cId="4037611923" sldId="3334"/>
            <ac:spMk id="18" creationId="{208A9E92-9D85-4055-8803-5F202D4A3C5B}"/>
          </ac:spMkLst>
        </pc:spChg>
      </pc:sldChg>
      <pc:sldChg chg="modSp mod modNotes">
        <pc:chgData name="Mikael Svenson" userId="965d4e6a-fd22-4d0b-8bb9-2315d7bb356c" providerId="ADAL" clId="{B8FC8A89-AF90-4CFF-BAF0-57AAA3A6306F}" dt="2021-05-03T13:22:39.503" v="225" actId="790"/>
        <pc:sldMkLst>
          <pc:docMk/>
          <pc:sldMk cId="1633789891" sldId="3336"/>
        </pc:sldMkLst>
        <pc:spChg chg="mod">
          <ac:chgData name="Mikael Svenson" userId="965d4e6a-fd22-4d0b-8bb9-2315d7bb356c" providerId="ADAL" clId="{B8FC8A89-AF90-4CFF-BAF0-57AAA3A6306F}" dt="2021-05-03T13:22:39.499" v="220" actId="790"/>
          <ac:spMkLst>
            <pc:docMk/>
            <pc:sldMk cId="1633789891" sldId="3336"/>
            <ac:spMk id="3" creationId="{E7F47637-CBE3-4AF9-8FE6-FEE313622592}"/>
          </ac:spMkLst>
        </pc:spChg>
      </pc:sldChg>
      <pc:sldChg chg="modSp mod modNotes">
        <pc:chgData name="Mikael Svenson" userId="965d4e6a-fd22-4d0b-8bb9-2315d7bb356c" providerId="ADAL" clId="{B8FC8A89-AF90-4CFF-BAF0-57AAA3A6306F}" dt="2021-05-03T13:22:39.517" v="234" actId="790"/>
        <pc:sldMkLst>
          <pc:docMk/>
          <pc:sldMk cId="1805818155" sldId="3338"/>
        </pc:sldMkLst>
        <pc:spChg chg="mod">
          <ac:chgData name="Mikael Svenson" userId="965d4e6a-fd22-4d0b-8bb9-2315d7bb356c" providerId="ADAL" clId="{B8FC8A89-AF90-4CFF-BAF0-57AAA3A6306F}" dt="2021-05-03T13:22:39.504" v="227" actId="790"/>
          <ac:spMkLst>
            <pc:docMk/>
            <pc:sldMk cId="1805818155" sldId="3338"/>
            <ac:spMk id="2" creationId="{4EDF62F3-12E9-44F2-ADF4-F7AEA5750C8C}"/>
          </ac:spMkLst>
        </pc:spChg>
        <pc:spChg chg="mod">
          <ac:chgData name="Mikael Svenson" userId="965d4e6a-fd22-4d0b-8bb9-2315d7bb356c" providerId="ADAL" clId="{B8FC8A89-AF90-4CFF-BAF0-57AAA3A6306F}" dt="2021-05-03T13:22:39.511" v="228" actId="790"/>
          <ac:spMkLst>
            <pc:docMk/>
            <pc:sldMk cId="1805818155" sldId="3338"/>
            <ac:spMk id="3" creationId="{CBDC9C38-872E-4048-96FE-C321FEF21EC1}"/>
          </ac:spMkLst>
        </pc:spChg>
        <pc:spChg chg="mod">
          <ac:chgData name="Mikael Svenson" userId="965d4e6a-fd22-4d0b-8bb9-2315d7bb356c" providerId="ADAL" clId="{B8FC8A89-AF90-4CFF-BAF0-57AAA3A6306F}" dt="2021-05-03T13:22:39.514" v="231" actId="790"/>
          <ac:spMkLst>
            <pc:docMk/>
            <pc:sldMk cId="1805818155" sldId="3338"/>
            <ac:spMk id="4" creationId="{2C9C6A2B-E7D0-4147-AE94-53C90736E7C4}"/>
          </ac:spMkLst>
        </pc:spChg>
        <pc:spChg chg="mod">
          <ac:chgData name="Mikael Svenson" userId="965d4e6a-fd22-4d0b-8bb9-2315d7bb356c" providerId="ADAL" clId="{B8FC8A89-AF90-4CFF-BAF0-57AAA3A6306F}" dt="2021-05-03T13:22:39.512" v="230" actId="790"/>
          <ac:spMkLst>
            <pc:docMk/>
            <pc:sldMk cId="1805818155" sldId="3338"/>
            <ac:spMk id="5" creationId="{236AFBA3-A4B6-4A25-9293-48B0AC48D4EE}"/>
          </ac:spMkLst>
        </pc:spChg>
        <pc:spChg chg="mod">
          <ac:chgData name="Mikael Svenson" userId="965d4e6a-fd22-4d0b-8bb9-2315d7bb356c" providerId="ADAL" clId="{B8FC8A89-AF90-4CFF-BAF0-57AAA3A6306F}" dt="2021-05-03T13:22:39.504" v="226" actId="790"/>
          <ac:spMkLst>
            <pc:docMk/>
            <pc:sldMk cId="1805818155" sldId="3338"/>
            <ac:spMk id="18" creationId="{208A9E92-9D85-4055-8803-5F202D4A3C5B}"/>
          </ac:spMkLst>
        </pc:spChg>
        <pc:spChg chg="mod">
          <ac:chgData name="Mikael Svenson" userId="965d4e6a-fd22-4d0b-8bb9-2315d7bb356c" providerId="ADAL" clId="{B8FC8A89-AF90-4CFF-BAF0-57AAA3A6306F}" dt="2021-05-03T13:22:39.515" v="232" actId="790"/>
          <ac:spMkLst>
            <pc:docMk/>
            <pc:sldMk cId="1805818155" sldId="3338"/>
            <ac:spMk id="19" creationId="{F347A809-266F-491C-85F3-675D803AA54D}"/>
          </ac:spMkLst>
        </pc:spChg>
        <pc:spChg chg="mod">
          <ac:chgData name="Mikael Svenson" userId="965d4e6a-fd22-4d0b-8bb9-2315d7bb356c" providerId="ADAL" clId="{B8FC8A89-AF90-4CFF-BAF0-57AAA3A6306F}" dt="2021-05-03T13:22:39.512" v="229"/>
          <ac:spMkLst>
            <pc:docMk/>
            <pc:sldMk cId="1805818155" sldId="3338"/>
            <ac:spMk id="23" creationId="{D776F843-5083-4642-AFEB-BEDBD4A3FEC5}"/>
          </ac:spMkLst>
        </pc:spChg>
      </pc:sldChg>
      <pc:sldChg chg="modSp mod modNotes">
        <pc:chgData name="Mikael Svenson" userId="965d4e6a-fd22-4d0b-8bb9-2315d7bb356c" providerId="ADAL" clId="{B8FC8A89-AF90-4CFF-BAF0-57AAA3A6306F}" dt="2021-05-03T13:22:39.583" v="273" actId="790"/>
        <pc:sldMkLst>
          <pc:docMk/>
          <pc:sldMk cId="778883926" sldId="2076136264"/>
        </pc:sldMkLst>
        <pc:spChg chg="mod">
          <ac:chgData name="Mikael Svenson" userId="965d4e6a-fd22-4d0b-8bb9-2315d7bb356c" providerId="ADAL" clId="{B8FC8A89-AF90-4CFF-BAF0-57AAA3A6306F}" dt="2021-05-03T13:22:39.578" v="267" actId="790"/>
          <ac:spMkLst>
            <pc:docMk/>
            <pc:sldMk cId="778883926" sldId="2076136264"/>
            <ac:spMk id="2" creationId="{380C502B-5130-404C-9B58-F96BCEC218BD}"/>
          </ac:spMkLst>
        </pc:spChg>
        <pc:spChg chg="mod">
          <ac:chgData name="Mikael Svenson" userId="965d4e6a-fd22-4d0b-8bb9-2315d7bb356c" providerId="ADAL" clId="{B8FC8A89-AF90-4CFF-BAF0-57AAA3A6306F}" dt="2021-05-03T13:22:39.579" v="268" actId="790"/>
          <ac:spMkLst>
            <pc:docMk/>
            <pc:sldMk cId="778883926" sldId="2076136264"/>
            <ac:spMk id="14" creationId="{953584C8-8734-42EA-AD16-6AA2B405D249}"/>
          </ac:spMkLst>
        </pc:spChg>
      </pc:sldChg>
      <pc:sldChg chg="modSp mod modNotes">
        <pc:chgData name="Mikael Svenson" userId="965d4e6a-fd22-4d0b-8bb9-2315d7bb356c" providerId="ADAL" clId="{B8FC8A89-AF90-4CFF-BAF0-57AAA3A6306F}" dt="2021-05-03T13:22:39.409" v="146" actId="790"/>
        <pc:sldMkLst>
          <pc:docMk/>
          <pc:sldMk cId="2007154274" sldId="2076136270"/>
        </pc:sldMkLst>
        <pc:spChg chg="mod">
          <ac:chgData name="Mikael Svenson" userId="965d4e6a-fd22-4d0b-8bb9-2315d7bb356c" providerId="ADAL" clId="{B8FC8A89-AF90-4CFF-BAF0-57AAA3A6306F}" dt="2021-05-03T13:22:39.406" v="141" actId="790"/>
          <ac:spMkLst>
            <pc:docMk/>
            <pc:sldMk cId="2007154274" sldId="2076136270"/>
            <ac:spMk id="3" creationId="{E7F47637-CBE3-4AF9-8FE6-FEE313622592}"/>
          </ac:spMkLst>
        </pc:spChg>
      </pc:sldChg>
      <pc:sldChg chg="modSp mod modNotes">
        <pc:chgData name="Mikael Svenson" userId="965d4e6a-fd22-4d0b-8bb9-2315d7bb356c" providerId="ADAL" clId="{B8FC8A89-AF90-4CFF-BAF0-57AAA3A6306F}" dt="2021-05-03T13:22:39.604" v="296" actId="790"/>
        <pc:sldMkLst>
          <pc:docMk/>
          <pc:sldMk cId="4039685786" sldId="2076136275"/>
        </pc:sldMkLst>
        <pc:spChg chg="mod">
          <ac:chgData name="Mikael Svenson" userId="965d4e6a-fd22-4d0b-8bb9-2315d7bb356c" providerId="ADAL" clId="{B8FC8A89-AF90-4CFF-BAF0-57AAA3A6306F}" dt="2021-05-03T13:22:39.599" v="287" actId="790"/>
          <ac:spMkLst>
            <pc:docMk/>
            <pc:sldMk cId="4039685786" sldId="2076136275"/>
            <ac:spMk id="2" creationId="{16F22A0D-74B1-4224-A9FB-7A46887A11C4}"/>
          </ac:spMkLst>
        </pc:spChg>
        <pc:spChg chg="mod">
          <ac:chgData name="Mikael Svenson" userId="965d4e6a-fd22-4d0b-8bb9-2315d7bb356c" providerId="ADAL" clId="{B8FC8A89-AF90-4CFF-BAF0-57AAA3A6306F}" dt="2021-05-03T13:22:39.600" v="288" actId="790"/>
          <ac:spMkLst>
            <pc:docMk/>
            <pc:sldMk cId="4039685786" sldId="2076136275"/>
            <ac:spMk id="4" creationId="{DCD26878-CFA2-4175-8AE5-606DEC54503D}"/>
          </ac:spMkLst>
        </pc:spChg>
        <pc:spChg chg="mod">
          <ac:chgData name="Mikael Svenson" userId="965d4e6a-fd22-4d0b-8bb9-2315d7bb356c" providerId="ADAL" clId="{B8FC8A89-AF90-4CFF-BAF0-57AAA3A6306F}" dt="2021-05-03T13:22:39.598" v="286" actId="790"/>
          <ac:spMkLst>
            <pc:docMk/>
            <pc:sldMk cId="4039685786" sldId="2076136275"/>
            <ac:spMk id="5" creationId="{4437C971-2E09-4A3C-B78B-B3B1E8CBA41B}"/>
          </ac:spMkLst>
        </pc:spChg>
        <pc:spChg chg="mod">
          <ac:chgData name="Mikael Svenson" userId="965d4e6a-fd22-4d0b-8bb9-2315d7bb356c" providerId="ADAL" clId="{B8FC8A89-AF90-4CFF-BAF0-57AAA3A6306F}" dt="2021-05-03T13:22:39.601" v="291"/>
          <ac:spMkLst>
            <pc:docMk/>
            <pc:sldMk cId="4039685786" sldId="2076136275"/>
            <ac:spMk id="6" creationId="{9A190FA0-2C74-4058-B2E6-B9485A2D976F}"/>
          </ac:spMkLst>
        </pc:spChg>
        <pc:spChg chg="mod">
          <ac:chgData name="Mikael Svenson" userId="965d4e6a-fd22-4d0b-8bb9-2315d7bb356c" providerId="ADAL" clId="{B8FC8A89-AF90-4CFF-BAF0-57AAA3A6306F}" dt="2021-05-03T13:22:39.600" v="289"/>
          <ac:spMkLst>
            <pc:docMk/>
            <pc:sldMk cId="4039685786" sldId="2076136275"/>
            <ac:spMk id="12" creationId="{DFCC2E11-7C5D-44E1-A237-A0D0172DE310}"/>
          </ac:spMkLst>
        </pc:spChg>
        <pc:spChg chg="mod">
          <ac:chgData name="Mikael Svenson" userId="965d4e6a-fd22-4d0b-8bb9-2315d7bb356c" providerId="ADAL" clId="{B8FC8A89-AF90-4CFF-BAF0-57AAA3A6306F}" dt="2021-05-03T13:22:39.600" v="290"/>
          <ac:spMkLst>
            <pc:docMk/>
            <pc:sldMk cId="4039685786" sldId="2076136275"/>
            <ac:spMk id="14" creationId="{59D69BF6-8F22-4052-ABE8-5C7AA2998EBE}"/>
          </ac:spMkLst>
        </pc:spChg>
      </pc:sldChg>
      <pc:sldChg chg="modSp mod modNotes">
        <pc:chgData name="Mikael Svenson" userId="965d4e6a-fd22-4d0b-8bb9-2315d7bb356c" providerId="ADAL" clId="{B8FC8A89-AF90-4CFF-BAF0-57AAA3A6306F}" dt="2021-05-03T13:22:39.541" v="251" actId="790"/>
        <pc:sldMkLst>
          <pc:docMk/>
          <pc:sldMk cId="1901332553" sldId="2076136282"/>
        </pc:sldMkLst>
        <pc:spChg chg="mod">
          <ac:chgData name="Mikael Svenson" userId="965d4e6a-fd22-4d0b-8bb9-2315d7bb356c" providerId="ADAL" clId="{B8FC8A89-AF90-4CFF-BAF0-57AAA3A6306F}" dt="2021-05-03T13:22:39.537" v="246" actId="790"/>
          <ac:spMkLst>
            <pc:docMk/>
            <pc:sldMk cId="1901332553" sldId="2076136282"/>
            <ac:spMk id="3" creationId="{E7F47637-CBE3-4AF9-8FE6-FEE313622592}"/>
          </ac:spMkLst>
        </pc:spChg>
      </pc:sldChg>
      <pc:sldChg chg="modSp mod modNotes">
        <pc:chgData name="Mikael Svenson" userId="965d4e6a-fd22-4d0b-8bb9-2315d7bb356c" providerId="ADAL" clId="{B8FC8A89-AF90-4CFF-BAF0-57AAA3A6306F}" dt="2021-05-03T13:22:39.521" v="240" actId="790"/>
        <pc:sldMkLst>
          <pc:docMk/>
          <pc:sldMk cId="456093034" sldId="2076136307"/>
        </pc:sldMkLst>
        <pc:spChg chg="mod">
          <ac:chgData name="Mikael Svenson" userId="965d4e6a-fd22-4d0b-8bb9-2315d7bb356c" providerId="ADAL" clId="{B8FC8A89-AF90-4CFF-BAF0-57AAA3A6306F}" dt="2021-05-03T13:22:39.517" v="235" actId="790"/>
          <ac:spMkLst>
            <pc:docMk/>
            <pc:sldMk cId="456093034" sldId="2076136307"/>
            <ac:spMk id="3" creationId="{E7F47637-CBE3-4AF9-8FE6-FEE313622592}"/>
          </ac:spMkLst>
        </pc:spChg>
      </pc:sldChg>
      <pc:sldChg chg="delSp modSp mod modNotes">
        <pc:chgData name="Mikael Svenson" userId="965d4e6a-fd22-4d0b-8bb9-2315d7bb356c" providerId="ADAL" clId="{B8FC8A89-AF90-4CFF-BAF0-57AAA3A6306F}" dt="2021-05-03T13:22:39.536" v="245" actId="790"/>
        <pc:sldMkLst>
          <pc:docMk/>
          <pc:sldMk cId="2925091645" sldId="2076136308"/>
        </pc:sldMkLst>
        <pc:spChg chg="mod">
          <ac:chgData name="Mikael Svenson" userId="965d4e6a-fd22-4d0b-8bb9-2315d7bb356c" providerId="ADAL" clId="{B8FC8A89-AF90-4CFF-BAF0-57AAA3A6306F}" dt="2021-05-03T13:22:39.533" v="243" actId="790"/>
          <ac:spMkLst>
            <pc:docMk/>
            <pc:sldMk cId="2925091645" sldId="2076136308"/>
            <ac:spMk id="2" creationId="{4EDF62F3-12E9-44F2-ADF4-F7AEA5750C8C}"/>
          </ac:spMkLst>
        </pc:spChg>
        <pc:spChg chg="mod">
          <ac:chgData name="Mikael Svenson" userId="965d4e6a-fd22-4d0b-8bb9-2315d7bb356c" providerId="ADAL" clId="{B8FC8A89-AF90-4CFF-BAF0-57AAA3A6306F}" dt="2021-05-03T13:22:39.530" v="242" actId="790"/>
          <ac:spMkLst>
            <pc:docMk/>
            <pc:sldMk cId="2925091645" sldId="2076136308"/>
            <ac:spMk id="3" creationId="{CBDC9C38-872E-4048-96FE-C321FEF21EC1}"/>
          </ac:spMkLst>
        </pc:spChg>
        <pc:spChg chg="del">
          <ac:chgData name="Mikael Svenson" userId="965d4e6a-fd22-4d0b-8bb9-2315d7bb356c" providerId="ADAL" clId="{B8FC8A89-AF90-4CFF-BAF0-57AAA3A6306F}" dt="2021-05-03T13:21:46.291" v="0" actId="478"/>
          <ac:spMkLst>
            <pc:docMk/>
            <pc:sldMk cId="2925091645" sldId="2076136308"/>
            <ac:spMk id="5" creationId="{61AF3C7C-E445-40CE-AEE1-4067BA6F3D4A}"/>
          </ac:spMkLst>
        </pc:spChg>
        <pc:spChg chg="mod">
          <ac:chgData name="Mikael Svenson" userId="965d4e6a-fd22-4d0b-8bb9-2315d7bb356c" providerId="ADAL" clId="{B8FC8A89-AF90-4CFF-BAF0-57AAA3A6306F}" dt="2021-05-03T13:22:39.522" v="241" actId="790"/>
          <ac:spMkLst>
            <pc:docMk/>
            <pc:sldMk cId="2925091645" sldId="2076136308"/>
            <ac:spMk id="18" creationId="{208A9E92-9D85-4055-8803-5F202D4A3C5B}"/>
          </ac:spMkLst>
        </pc:spChg>
      </pc:sldChg>
      <pc:sldChg chg="modSp mod modNotes">
        <pc:chgData name="Mikael Svenson" userId="965d4e6a-fd22-4d0b-8bb9-2315d7bb356c" providerId="ADAL" clId="{B8FC8A89-AF90-4CFF-BAF0-57AAA3A6306F}" dt="2021-05-03T13:22:39.577" v="266" actId="790"/>
        <pc:sldMkLst>
          <pc:docMk/>
          <pc:sldMk cId="3026554354" sldId="2076136368"/>
        </pc:sldMkLst>
        <pc:spChg chg="mod">
          <ac:chgData name="Mikael Svenson" userId="965d4e6a-fd22-4d0b-8bb9-2315d7bb356c" providerId="ADAL" clId="{B8FC8A89-AF90-4CFF-BAF0-57AAA3A6306F}" dt="2021-05-03T13:22:39.570" v="259" actId="790"/>
          <ac:spMkLst>
            <pc:docMk/>
            <pc:sldMk cId="3026554354" sldId="2076136368"/>
            <ac:spMk id="2" creationId="{09B2C8F8-BFC7-4329-B385-95CF764182F2}"/>
          </ac:spMkLst>
        </pc:spChg>
        <pc:spChg chg="mod">
          <ac:chgData name="Mikael Svenson" userId="965d4e6a-fd22-4d0b-8bb9-2315d7bb356c" providerId="ADAL" clId="{B8FC8A89-AF90-4CFF-BAF0-57AAA3A6306F}" dt="2021-05-03T13:22:39.572" v="260" actId="790"/>
          <ac:spMkLst>
            <pc:docMk/>
            <pc:sldMk cId="3026554354" sldId="2076136368"/>
            <ac:spMk id="3" creationId="{3E442AEA-5790-49CA-8E96-88303CDBF15B}"/>
          </ac:spMkLst>
        </pc:spChg>
        <pc:spChg chg="mod">
          <ac:chgData name="Mikael Svenson" userId="965d4e6a-fd22-4d0b-8bb9-2315d7bb356c" providerId="ADAL" clId="{B8FC8A89-AF90-4CFF-BAF0-57AAA3A6306F}" dt="2021-05-03T13:22:39.573" v="261" actId="790"/>
          <ac:spMkLst>
            <pc:docMk/>
            <pc:sldMk cId="3026554354" sldId="2076136368"/>
            <ac:spMk id="4" creationId="{A8E74A23-1A00-4289-9DA4-BB2AD8E324B5}"/>
          </ac:spMkLst>
        </pc:spChg>
      </pc:sldChg>
      <pc:sldChg chg="modSp mod modNotes">
        <pc:chgData name="Mikael Svenson" userId="965d4e6a-fd22-4d0b-8bb9-2315d7bb356c" providerId="ADAL" clId="{B8FC8A89-AF90-4CFF-BAF0-57AAA3A6306F}" dt="2021-05-03T13:22:39.345" v="129" actId="790"/>
        <pc:sldMkLst>
          <pc:docMk/>
          <pc:sldMk cId="357588276" sldId="2076136388"/>
        </pc:sldMkLst>
        <pc:spChg chg="mod">
          <ac:chgData name="Mikael Svenson" userId="965d4e6a-fd22-4d0b-8bb9-2315d7bb356c" providerId="ADAL" clId="{B8FC8A89-AF90-4CFF-BAF0-57AAA3A6306F}" dt="2021-05-03T13:22:39.343" v="127" actId="790"/>
          <ac:spMkLst>
            <pc:docMk/>
            <pc:sldMk cId="357588276" sldId="2076136388"/>
            <ac:spMk id="2" creationId="{4AB97894-73DF-4371-A716-87B56E316357}"/>
          </ac:spMkLst>
        </pc:spChg>
        <pc:spChg chg="mod">
          <ac:chgData name="Mikael Svenson" userId="965d4e6a-fd22-4d0b-8bb9-2315d7bb356c" providerId="ADAL" clId="{B8FC8A89-AF90-4CFF-BAF0-57AAA3A6306F}" dt="2021-05-03T13:22:39.341" v="125" actId="790"/>
          <ac:spMkLst>
            <pc:docMk/>
            <pc:sldMk cId="357588276" sldId="2076136388"/>
            <ac:spMk id="9" creationId="{E00A4A7B-76F5-4DD2-BDB4-53AB1B34275B}"/>
          </ac:spMkLst>
        </pc:spChg>
        <pc:spChg chg="mod">
          <ac:chgData name="Mikael Svenson" userId="965d4e6a-fd22-4d0b-8bb9-2315d7bb356c" providerId="ADAL" clId="{B8FC8A89-AF90-4CFF-BAF0-57AAA3A6306F}" dt="2021-05-03T13:22:39.342" v="126" actId="790"/>
          <ac:spMkLst>
            <pc:docMk/>
            <pc:sldMk cId="357588276" sldId="2076136388"/>
            <ac:spMk id="10" creationId="{428522A5-E75F-40EA-865C-45BA98C91F76}"/>
          </ac:spMkLst>
        </pc:spChg>
        <pc:spChg chg="mod">
          <ac:chgData name="Mikael Svenson" userId="965d4e6a-fd22-4d0b-8bb9-2315d7bb356c" providerId="ADAL" clId="{B8FC8A89-AF90-4CFF-BAF0-57AAA3A6306F}" dt="2021-05-03T13:22:39.335" v="123" actId="790"/>
          <ac:spMkLst>
            <pc:docMk/>
            <pc:sldMk cId="357588276" sldId="2076136388"/>
            <ac:spMk id="14" creationId="{3C6B92CA-CCA8-43EB-90C0-7DA5C4715870}"/>
          </ac:spMkLst>
        </pc:spChg>
        <pc:spChg chg="mod">
          <ac:chgData name="Mikael Svenson" userId="965d4e6a-fd22-4d0b-8bb9-2315d7bb356c" providerId="ADAL" clId="{B8FC8A89-AF90-4CFF-BAF0-57AAA3A6306F}" dt="2021-05-03T13:22:39.336" v="124" actId="790"/>
          <ac:spMkLst>
            <pc:docMk/>
            <pc:sldMk cId="357588276" sldId="2076136388"/>
            <ac:spMk id="15" creationId="{C745FBD3-89F8-4AAA-B1B3-15710FCBC31B}"/>
          </ac:spMkLst>
        </pc:spChg>
        <pc:spChg chg="mod">
          <ac:chgData name="Mikael Svenson" userId="965d4e6a-fd22-4d0b-8bb9-2315d7bb356c" providerId="ADAL" clId="{B8FC8A89-AF90-4CFF-BAF0-57AAA3A6306F}" dt="2021-05-03T13:22:39.334" v="122" actId="790"/>
          <ac:spMkLst>
            <pc:docMk/>
            <pc:sldMk cId="357588276" sldId="2076136388"/>
            <ac:spMk id="22" creationId="{7C94A0E2-E065-4E52-BA50-EFAB4348B996}"/>
          </ac:spMkLst>
        </pc:spChg>
      </pc:sldChg>
      <pc:sldChg chg="modSp mod modNotes">
        <pc:chgData name="Mikael Svenson" userId="965d4e6a-fd22-4d0b-8bb9-2315d7bb356c" providerId="ADAL" clId="{B8FC8A89-AF90-4CFF-BAF0-57AAA3A6306F}" dt="2021-05-03T13:22:39.392" v="134" actId="790"/>
        <pc:sldMkLst>
          <pc:docMk/>
          <pc:sldMk cId="832077017" sldId="2076137576"/>
        </pc:sldMkLst>
        <pc:spChg chg="mod">
          <ac:chgData name="Mikael Svenson" userId="965d4e6a-fd22-4d0b-8bb9-2315d7bb356c" providerId="ADAL" clId="{B8FC8A89-AF90-4CFF-BAF0-57AAA3A6306F}" dt="2021-05-03T13:22:39.347" v="131" actId="790"/>
          <ac:spMkLst>
            <pc:docMk/>
            <pc:sldMk cId="832077017" sldId="2076137576"/>
            <ac:spMk id="3" creationId="{0A5159A6-97DD-4B54-96ED-4154691B295F}"/>
          </ac:spMkLst>
        </pc:spChg>
        <pc:spChg chg="mod">
          <ac:chgData name="Mikael Svenson" userId="965d4e6a-fd22-4d0b-8bb9-2315d7bb356c" providerId="ADAL" clId="{B8FC8A89-AF90-4CFF-BAF0-57AAA3A6306F}" dt="2021-05-03T13:22:39.350" v="132" actId="790"/>
          <ac:spMkLst>
            <pc:docMk/>
            <pc:sldMk cId="832077017" sldId="2076137576"/>
            <ac:spMk id="4" creationId="{3043A0E7-A181-4A01-8662-9169801F5D4A}"/>
          </ac:spMkLst>
        </pc:spChg>
        <pc:spChg chg="mod">
          <ac:chgData name="Mikael Svenson" userId="965d4e6a-fd22-4d0b-8bb9-2315d7bb356c" providerId="ADAL" clId="{B8FC8A89-AF90-4CFF-BAF0-57AAA3A6306F}" dt="2021-05-03T13:22:39.346" v="130" actId="790"/>
          <ac:spMkLst>
            <pc:docMk/>
            <pc:sldMk cId="832077017" sldId="2076137576"/>
            <ac:spMk id="11" creationId="{463E50D4-3798-4435-9259-B3FD089AF08B}"/>
          </ac:spMkLst>
        </pc:spChg>
      </pc:sldChg>
      <pc:sldChg chg="modSp mod modNotes">
        <pc:chgData name="Mikael Svenson" userId="965d4e6a-fd22-4d0b-8bb9-2315d7bb356c" providerId="ADAL" clId="{B8FC8A89-AF90-4CFF-BAF0-57AAA3A6306F}" dt="2021-05-03T13:22:39.427" v="158" actId="790"/>
        <pc:sldMkLst>
          <pc:docMk/>
          <pc:sldMk cId="724765918" sldId="2076137577"/>
        </pc:sldMkLst>
        <pc:spChg chg="mod">
          <ac:chgData name="Mikael Svenson" userId="965d4e6a-fd22-4d0b-8bb9-2315d7bb356c" providerId="ADAL" clId="{B8FC8A89-AF90-4CFF-BAF0-57AAA3A6306F}" dt="2021-05-03T13:22:39.421" v="154" actId="790"/>
          <ac:spMkLst>
            <pc:docMk/>
            <pc:sldMk cId="724765918" sldId="2076137577"/>
            <ac:spMk id="2" creationId="{00000000-0000-0000-0000-000000000000}"/>
          </ac:spMkLst>
        </pc:spChg>
        <pc:spChg chg="mod">
          <ac:chgData name="Mikael Svenson" userId="965d4e6a-fd22-4d0b-8bb9-2315d7bb356c" providerId="ADAL" clId="{B8FC8A89-AF90-4CFF-BAF0-57AAA3A6306F}" dt="2021-05-03T13:22:39.424" v="155" actId="790"/>
          <ac:spMkLst>
            <pc:docMk/>
            <pc:sldMk cId="724765918" sldId="2076137577"/>
            <ac:spMk id="3" creationId="{00000000-0000-0000-0000-000000000000}"/>
          </ac:spMkLst>
        </pc:spChg>
        <pc:spChg chg="mod">
          <ac:chgData name="Mikael Svenson" userId="965d4e6a-fd22-4d0b-8bb9-2315d7bb356c" providerId="ADAL" clId="{B8FC8A89-AF90-4CFF-BAF0-57AAA3A6306F}" dt="2021-05-03T13:22:39.425" v="156" actId="790"/>
          <ac:spMkLst>
            <pc:docMk/>
            <pc:sldMk cId="724765918" sldId="2076137577"/>
            <ac:spMk id="4" creationId="{C49FB30C-BFE7-4D69-9482-1CC0C5CFB8F1}"/>
          </ac:spMkLst>
        </pc:spChg>
        <pc:spChg chg="mod">
          <ac:chgData name="Mikael Svenson" userId="965d4e6a-fd22-4d0b-8bb9-2315d7bb356c" providerId="ADAL" clId="{B8FC8A89-AF90-4CFF-BAF0-57AAA3A6306F}" dt="2021-05-03T13:22:39.420" v="153" actId="790"/>
          <ac:spMkLst>
            <pc:docMk/>
            <pc:sldMk cId="724765918" sldId="2076137577"/>
            <ac:spMk id="23" creationId="{00000000-0000-0000-0000-000000000000}"/>
          </ac:spMkLst>
        </pc:spChg>
      </pc:sldChg>
      <pc:sldChg chg="modSp mod modNotes">
        <pc:chgData name="Mikael Svenson" userId="965d4e6a-fd22-4d0b-8bb9-2315d7bb356c" providerId="ADAL" clId="{B8FC8A89-AF90-4CFF-BAF0-57AAA3A6306F}" dt="2021-05-03T13:22:39.570" v="258" actId="790"/>
        <pc:sldMkLst>
          <pc:docMk/>
          <pc:sldMk cId="2636939237" sldId="2076137579"/>
        </pc:sldMkLst>
        <pc:spChg chg="mod">
          <ac:chgData name="Mikael Svenson" userId="965d4e6a-fd22-4d0b-8bb9-2315d7bb356c" providerId="ADAL" clId="{B8FC8A89-AF90-4CFF-BAF0-57AAA3A6306F}" dt="2021-05-03T13:22:39.548" v="254" actId="790"/>
          <ac:spMkLst>
            <pc:docMk/>
            <pc:sldMk cId="2636939237" sldId="2076137579"/>
            <ac:spMk id="2" creationId="{4EDF62F3-12E9-44F2-ADF4-F7AEA5750C8C}"/>
          </ac:spMkLst>
        </pc:spChg>
        <pc:spChg chg="mod">
          <ac:chgData name="Mikael Svenson" userId="965d4e6a-fd22-4d0b-8bb9-2315d7bb356c" providerId="ADAL" clId="{B8FC8A89-AF90-4CFF-BAF0-57AAA3A6306F}" dt="2021-05-03T13:22:39.548" v="253" actId="790"/>
          <ac:spMkLst>
            <pc:docMk/>
            <pc:sldMk cId="2636939237" sldId="2076137579"/>
            <ac:spMk id="3" creationId="{CBDC9C38-872E-4048-96FE-C321FEF21EC1}"/>
          </ac:spMkLst>
        </pc:spChg>
        <pc:spChg chg="mod">
          <ac:chgData name="Mikael Svenson" userId="965d4e6a-fd22-4d0b-8bb9-2315d7bb356c" providerId="ADAL" clId="{B8FC8A89-AF90-4CFF-BAF0-57AAA3A6306F}" dt="2021-05-03T13:22:39.549" v="256" actId="790"/>
          <ac:spMkLst>
            <pc:docMk/>
            <pc:sldMk cId="2636939237" sldId="2076137579"/>
            <ac:spMk id="4" creationId="{5F6886FC-B8B6-45C3-A047-37F9ADCF09A0}"/>
          </ac:spMkLst>
        </pc:spChg>
        <pc:spChg chg="mod">
          <ac:chgData name="Mikael Svenson" userId="965d4e6a-fd22-4d0b-8bb9-2315d7bb356c" providerId="ADAL" clId="{B8FC8A89-AF90-4CFF-BAF0-57AAA3A6306F}" dt="2021-05-03T13:22:39.541" v="252" actId="790"/>
          <ac:spMkLst>
            <pc:docMk/>
            <pc:sldMk cId="2636939237" sldId="2076137579"/>
            <ac:spMk id="5" creationId="{D99E2DB0-70F3-400F-878F-33AE8632B7BC}"/>
          </ac:spMkLst>
        </pc:spChg>
        <pc:spChg chg="mod">
          <ac:chgData name="Mikael Svenson" userId="965d4e6a-fd22-4d0b-8bb9-2315d7bb356c" providerId="ADAL" clId="{B8FC8A89-AF90-4CFF-BAF0-57AAA3A6306F}" dt="2021-05-03T13:22:39.549" v="255"/>
          <ac:spMkLst>
            <pc:docMk/>
            <pc:sldMk cId="2636939237" sldId="2076137579"/>
            <ac:spMk id="18" creationId="{EA52D9A0-A884-4AFB-AC0A-EE552CFDF50B}"/>
          </ac:spMkLst>
        </pc:spChg>
      </pc:sldChg>
      <pc:sldChg chg="modSp mod modNotes">
        <pc:chgData name="Mikael Svenson" userId="965d4e6a-fd22-4d0b-8bb9-2315d7bb356c" providerId="ADAL" clId="{B8FC8A89-AF90-4CFF-BAF0-57AAA3A6306F}" dt="2021-05-03T13:22:39.419" v="152" actId="790"/>
        <pc:sldMkLst>
          <pc:docMk/>
          <pc:sldMk cId="1761549774" sldId="2076137595"/>
        </pc:sldMkLst>
        <pc:spChg chg="mod">
          <ac:chgData name="Mikael Svenson" userId="965d4e6a-fd22-4d0b-8bb9-2315d7bb356c" providerId="ADAL" clId="{B8FC8A89-AF90-4CFF-BAF0-57AAA3A6306F}" dt="2021-05-03T13:22:39.413" v="150" actId="790"/>
          <ac:spMkLst>
            <pc:docMk/>
            <pc:sldMk cId="1761549774" sldId="2076137595"/>
            <ac:spMk id="3" creationId="{C27985E9-A5FB-4857-86D4-79F018A6B105}"/>
          </ac:spMkLst>
        </pc:spChg>
        <pc:spChg chg="mod">
          <ac:chgData name="Mikael Svenson" userId="965d4e6a-fd22-4d0b-8bb9-2315d7bb356c" providerId="ADAL" clId="{B8FC8A89-AF90-4CFF-BAF0-57AAA3A6306F}" dt="2021-05-03T13:22:39.412" v="149" actId="790"/>
          <ac:spMkLst>
            <pc:docMk/>
            <pc:sldMk cId="1761549774" sldId="2076137595"/>
            <ac:spMk id="11" creationId="{463E50D4-3798-4435-9259-B3FD089AF08B}"/>
          </ac:spMkLst>
        </pc:spChg>
        <pc:spChg chg="mod">
          <ac:chgData name="Mikael Svenson" userId="965d4e6a-fd22-4d0b-8bb9-2315d7bb356c" providerId="ADAL" clId="{B8FC8A89-AF90-4CFF-BAF0-57AAA3A6306F}" dt="2021-05-03T13:22:39.410" v="147" actId="790"/>
          <ac:spMkLst>
            <pc:docMk/>
            <pc:sldMk cId="1761549774" sldId="2076137595"/>
            <ac:spMk id="18" creationId="{E5183C7A-C387-45C5-B839-7BB228B4091B}"/>
          </ac:spMkLst>
        </pc:spChg>
        <pc:spChg chg="mod">
          <ac:chgData name="Mikael Svenson" userId="965d4e6a-fd22-4d0b-8bb9-2315d7bb356c" providerId="ADAL" clId="{B8FC8A89-AF90-4CFF-BAF0-57AAA3A6306F}" dt="2021-05-03T13:22:39.411" v="148" actId="790"/>
          <ac:spMkLst>
            <pc:docMk/>
            <pc:sldMk cId="1761549774" sldId="2076137595"/>
            <ac:spMk id="19" creationId="{B96EE522-6672-435D-A47F-0B904BCE8C3A}"/>
          </ac:spMkLst>
        </pc:spChg>
      </pc:sldChg>
      <pc:sldChg chg="modSp mod modNotes">
        <pc:chgData name="Mikael Svenson" userId="965d4e6a-fd22-4d0b-8bb9-2315d7bb356c" providerId="ADAL" clId="{B8FC8A89-AF90-4CFF-BAF0-57AAA3A6306F}" dt="2021-05-03T13:22:39.405" v="140" actId="790"/>
        <pc:sldMkLst>
          <pc:docMk/>
          <pc:sldMk cId="2040908422" sldId="2076137596"/>
        </pc:sldMkLst>
        <pc:spChg chg="mod">
          <ac:chgData name="Mikael Svenson" userId="965d4e6a-fd22-4d0b-8bb9-2315d7bb356c" providerId="ADAL" clId="{B8FC8A89-AF90-4CFF-BAF0-57AAA3A6306F}" dt="2021-05-03T13:22:39.397" v="138" actId="790"/>
          <ac:spMkLst>
            <pc:docMk/>
            <pc:sldMk cId="2040908422" sldId="2076137596"/>
            <ac:spMk id="2" creationId="{503EB9B8-FB05-4603-A110-BFDA60ED6BAF}"/>
          </ac:spMkLst>
        </pc:spChg>
        <pc:spChg chg="mod">
          <ac:chgData name="Mikael Svenson" userId="965d4e6a-fd22-4d0b-8bb9-2315d7bb356c" providerId="ADAL" clId="{B8FC8A89-AF90-4CFF-BAF0-57AAA3A6306F}" dt="2021-05-03T13:22:39.393" v="136" actId="790"/>
          <ac:spMkLst>
            <pc:docMk/>
            <pc:sldMk cId="2040908422" sldId="2076137596"/>
            <ac:spMk id="3" creationId="{0A5159A6-97DD-4B54-96ED-4154691B295F}"/>
          </ac:spMkLst>
        </pc:spChg>
        <pc:spChg chg="mod">
          <ac:chgData name="Mikael Svenson" userId="965d4e6a-fd22-4d0b-8bb9-2315d7bb356c" providerId="ADAL" clId="{B8FC8A89-AF90-4CFF-BAF0-57AAA3A6306F}" dt="2021-05-03T13:22:39.396" v="137" actId="790"/>
          <ac:spMkLst>
            <pc:docMk/>
            <pc:sldMk cId="2040908422" sldId="2076137596"/>
            <ac:spMk id="4" creationId="{3043A0E7-A181-4A01-8662-9169801F5D4A}"/>
          </ac:spMkLst>
        </pc:spChg>
        <pc:spChg chg="mod">
          <ac:chgData name="Mikael Svenson" userId="965d4e6a-fd22-4d0b-8bb9-2315d7bb356c" providerId="ADAL" clId="{B8FC8A89-AF90-4CFF-BAF0-57AAA3A6306F}" dt="2021-05-03T13:22:39.392" v="135" actId="790"/>
          <ac:spMkLst>
            <pc:docMk/>
            <pc:sldMk cId="2040908422" sldId="2076137596"/>
            <ac:spMk id="11" creationId="{463E50D4-3798-4435-9259-B3FD089AF08B}"/>
          </ac:spMkLst>
        </pc:spChg>
      </pc:sldChg>
      <pc:sldChg chg="modSp mod modNotes">
        <pc:chgData name="Mikael Svenson" userId="965d4e6a-fd22-4d0b-8bb9-2315d7bb356c" providerId="ADAL" clId="{B8FC8A89-AF90-4CFF-BAF0-57AAA3A6306F}" dt="2021-05-03T13:22:39.333" v="121" actId="790"/>
        <pc:sldMkLst>
          <pc:docMk/>
          <pc:sldMk cId="3554970203" sldId="2076137597"/>
        </pc:sldMkLst>
        <pc:spChg chg="mod">
          <ac:chgData name="Mikael Svenson" userId="965d4e6a-fd22-4d0b-8bb9-2315d7bb356c" providerId="ADAL" clId="{B8FC8A89-AF90-4CFF-BAF0-57AAA3A6306F}" dt="2021-05-03T13:22:39.329" v="116" actId="790"/>
          <ac:spMkLst>
            <pc:docMk/>
            <pc:sldMk cId="3554970203" sldId="2076137597"/>
            <ac:spMk id="40" creationId="{3EFE0F7F-9687-4B36-84EE-B637D8DBCC12}"/>
          </ac:spMkLst>
        </pc:spChg>
      </pc:sldChg>
      <pc:sldChg chg="modSp mod modNotes">
        <pc:chgData name="Mikael Svenson" userId="965d4e6a-fd22-4d0b-8bb9-2315d7bb356c" providerId="ADAL" clId="{B8FC8A89-AF90-4CFF-BAF0-57AAA3A6306F}" dt="2021-05-03T13:22:39.479" v="207" actId="790"/>
        <pc:sldMkLst>
          <pc:docMk/>
          <pc:sldMk cId="3343504082" sldId="2076137599"/>
        </pc:sldMkLst>
        <pc:spChg chg="mod">
          <ac:chgData name="Mikael Svenson" userId="965d4e6a-fd22-4d0b-8bb9-2315d7bb356c" providerId="ADAL" clId="{B8FC8A89-AF90-4CFF-BAF0-57AAA3A6306F}" dt="2021-05-03T13:22:39.470" v="200" actId="790"/>
          <ac:spMkLst>
            <pc:docMk/>
            <pc:sldMk cId="3343504082" sldId="2076137599"/>
            <ac:spMk id="2" creationId="{4EDF62F3-12E9-44F2-ADF4-F7AEA5750C8C}"/>
          </ac:spMkLst>
        </pc:spChg>
        <pc:spChg chg="mod">
          <ac:chgData name="Mikael Svenson" userId="965d4e6a-fd22-4d0b-8bb9-2315d7bb356c" providerId="ADAL" clId="{B8FC8A89-AF90-4CFF-BAF0-57AAA3A6306F}" dt="2021-05-03T13:22:39.474" v="201" actId="790"/>
          <ac:spMkLst>
            <pc:docMk/>
            <pc:sldMk cId="3343504082" sldId="2076137599"/>
            <ac:spMk id="3" creationId="{CBDC9C38-872E-4048-96FE-C321FEF21EC1}"/>
          </ac:spMkLst>
        </pc:spChg>
        <pc:spChg chg="mod">
          <ac:chgData name="Mikael Svenson" userId="965d4e6a-fd22-4d0b-8bb9-2315d7bb356c" providerId="ADAL" clId="{B8FC8A89-AF90-4CFF-BAF0-57AAA3A6306F}" dt="2021-05-03T13:22:39.476" v="203" actId="790"/>
          <ac:spMkLst>
            <pc:docMk/>
            <pc:sldMk cId="3343504082" sldId="2076137599"/>
            <ac:spMk id="5" creationId="{98AF26E8-439E-4D4F-8627-D1FED55921CF}"/>
          </ac:spMkLst>
        </pc:spChg>
        <pc:spChg chg="mod">
          <ac:chgData name="Mikael Svenson" userId="965d4e6a-fd22-4d0b-8bb9-2315d7bb356c" providerId="ADAL" clId="{B8FC8A89-AF90-4CFF-BAF0-57AAA3A6306F}" dt="2021-05-03T13:22:39.469" v="199" actId="790"/>
          <ac:spMkLst>
            <pc:docMk/>
            <pc:sldMk cId="3343504082" sldId="2076137599"/>
            <ac:spMk id="18" creationId="{208A9E92-9D85-4055-8803-5F202D4A3C5B}"/>
          </ac:spMkLst>
        </pc:spChg>
        <pc:spChg chg="mod">
          <ac:chgData name="Mikael Svenson" userId="965d4e6a-fd22-4d0b-8bb9-2315d7bb356c" providerId="ADAL" clId="{B8FC8A89-AF90-4CFF-BAF0-57AAA3A6306F}" dt="2021-05-03T13:22:39.475" v="202" actId="790"/>
          <ac:spMkLst>
            <pc:docMk/>
            <pc:sldMk cId="3343504082" sldId="2076137599"/>
            <ac:spMk id="19" creationId="{A26A6D90-BEDB-407F-B2B7-FED8A28B2E7E}"/>
          </ac:spMkLst>
        </pc:spChg>
        <pc:spChg chg="mod">
          <ac:chgData name="Mikael Svenson" userId="965d4e6a-fd22-4d0b-8bb9-2315d7bb356c" providerId="ADAL" clId="{B8FC8A89-AF90-4CFF-BAF0-57AAA3A6306F}" dt="2021-05-03T13:22:39.477" v="205" actId="790"/>
          <ac:spMkLst>
            <pc:docMk/>
            <pc:sldMk cId="3343504082" sldId="2076137599"/>
            <ac:spMk id="20" creationId="{950905F9-4AFD-46BD-A089-E8891391F556}"/>
          </ac:spMkLst>
        </pc:spChg>
        <pc:spChg chg="mod">
          <ac:chgData name="Mikael Svenson" userId="965d4e6a-fd22-4d0b-8bb9-2315d7bb356c" providerId="ADAL" clId="{B8FC8A89-AF90-4CFF-BAF0-57AAA3A6306F}" dt="2021-05-03T13:22:39.477" v="204" actId="790"/>
          <ac:spMkLst>
            <pc:docMk/>
            <pc:sldMk cId="3343504082" sldId="2076137599"/>
            <ac:spMk id="24" creationId="{13E9541E-47BA-4BF5-9CB3-613F4D4ECA55}"/>
          </ac:spMkLst>
        </pc:spChg>
      </pc:sldChg>
    </pc:docChg>
  </pc:docChgLst>
  <pc:docChgLst>
    <pc:chgData name="stefan.bauer" userId="S::stefan.bauer_n8d.at#ext#@microsoft.onmicrosoft.com::a46172d5-c7db-453d-b615-95acf0f73072" providerId="AD" clId="Web-{53308C97-E910-41C1-99D3-3BBCF21D6AA1}"/>
    <pc:docChg chg="modSld">
      <pc:chgData name="stefan.bauer" userId="S::stefan.bauer_n8d.at#ext#@microsoft.onmicrosoft.com::a46172d5-c7db-453d-b615-95acf0f73072" providerId="AD" clId="Web-{53308C97-E910-41C1-99D3-3BBCF21D6AA1}" dt="2021-03-23T19:02:53.240" v="60" actId="20577"/>
      <pc:docMkLst>
        <pc:docMk/>
      </pc:docMkLst>
      <pc:sldChg chg="delSp modSp">
        <pc:chgData name="stefan.bauer" userId="S::stefan.bauer_n8d.at#ext#@microsoft.onmicrosoft.com::a46172d5-c7db-453d-b615-95acf0f73072" providerId="AD" clId="Web-{53308C97-E910-41C1-99D3-3BBCF21D6AA1}" dt="2021-03-23T19:02:53.240" v="60" actId="20577"/>
        <pc:sldMkLst>
          <pc:docMk/>
          <pc:sldMk cId="1805818155" sldId="3338"/>
        </pc:sldMkLst>
        <pc:spChg chg="mod">
          <ac:chgData name="stefan.bauer" userId="S::stefan.bauer_n8d.at#ext#@microsoft.onmicrosoft.com::a46172d5-c7db-453d-b615-95acf0f73072" providerId="AD" clId="Web-{53308C97-E910-41C1-99D3-3BBCF21D6AA1}" dt="2021-03-23T19:02:53.240" v="60" actId="20577"/>
          <ac:spMkLst>
            <pc:docMk/>
            <pc:sldMk cId="1805818155" sldId="3338"/>
            <ac:spMk id="3" creationId="{CBDC9C38-872E-4048-96FE-C321FEF21EC1}"/>
          </ac:spMkLst>
        </pc:spChg>
        <pc:spChg chg="del">
          <ac:chgData name="stefan.bauer" userId="S::stefan.bauer_n8d.at#ext#@microsoft.onmicrosoft.com::a46172d5-c7db-453d-b615-95acf0f73072" providerId="AD" clId="Web-{53308C97-E910-41C1-99D3-3BBCF21D6AA1}" dt="2021-03-23T19:01:52.693" v="0"/>
          <ac:spMkLst>
            <pc:docMk/>
            <pc:sldMk cId="1805818155" sldId="3338"/>
            <ac:spMk id="19" creationId="{A4CA4EB8-E1A7-4322-954E-DE24F44DD5E8}"/>
          </ac:spMkLst>
        </pc:spChg>
      </pc:sldChg>
    </pc:docChg>
  </pc:docChgLst>
  <pc:docChgLst>
    <pc:chgData name="Ayca Bas" userId="d5a7dadb-f04d-4f30-920f-4a45336a6ebf" providerId="ADAL" clId="{FB364785-4B73-49DA-8366-003DF749AE20}"/>
    <pc:docChg chg="undo custSel addSld delSld modSld modSection">
      <pc:chgData name="Ayca Bas" userId="d5a7dadb-f04d-4f30-920f-4a45336a6ebf" providerId="ADAL" clId="{FB364785-4B73-49DA-8366-003DF749AE20}" dt="2022-03-08T06:24:44.928" v="10"/>
      <pc:docMkLst>
        <pc:docMk/>
      </pc:docMkLst>
      <pc:sldChg chg="addSp delSp del mod">
        <pc:chgData name="Ayca Bas" userId="d5a7dadb-f04d-4f30-920f-4a45336a6ebf" providerId="ADAL" clId="{FB364785-4B73-49DA-8366-003DF749AE20}" dt="2022-03-08T06:24:20.894" v="9" actId="47"/>
        <pc:sldMkLst>
          <pc:docMk/>
          <pc:sldMk cId="2613899029" sldId="261"/>
        </pc:sldMkLst>
        <pc:spChg chg="add del">
          <ac:chgData name="Ayca Bas" userId="d5a7dadb-f04d-4f30-920f-4a45336a6ebf" providerId="ADAL" clId="{FB364785-4B73-49DA-8366-003DF749AE20}" dt="2022-03-08T06:23:55.602" v="1" actId="22"/>
          <ac:spMkLst>
            <pc:docMk/>
            <pc:sldMk cId="2613899029" sldId="261"/>
            <ac:spMk id="15" creationId="{93AD8DAB-BAB2-485D-AFC2-3CC0B5855B3F}"/>
          </ac:spMkLst>
        </pc:spChg>
      </pc:sldChg>
      <pc:sldChg chg="addSp delSp modSp add del mod setBg addCm">
        <pc:chgData name="Ayca Bas" userId="d5a7dadb-f04d-4f30-920f-4a45336a6ebf" providerId="ADAL" clId="{FB364785-4B73-49DA-8366-003DF749AE20}" dt="2022-03-08T06:24:44.928" v="10"/>
        <pc:sldMkLst>
          <pc:docMk/>
          <pc:sldMk cId="2768292834" sldId="262"/>
        </pc:sldMkLst>
        <pc:spChg chg="add del">
          <ac:chgData name="Ayca Bas" userId="d5a7dadb-f04d-4f30-920f-4a45336a6ebf" providerId="ADAL" clId="{FB364785-4B73-49DA-8366-003DF749AE20}" dt="2022-03-08T06:24:15.340" v="6" actId="22"/>
          <ac:spMkLst>
            <pc:docMk/>
            <pc:sldMk cId="2768292834" sldId="262"/>
            <ac:spMk id="2" creationId="{E2E2B940-17C0-4022-8B64-7B4019338A54}"/>
          </ac:spMkLst>
        </pc:spChg>
        <pc:spChg chg="add mod">
          <ac:chgData name="Ayca Bas" userId="d5a7dadb-f04d-4f30-920f-4a45336a6ebf" providerId="ADAL" clId="{FB364785-4B73-49DA-8366-003DF749AE20}" dt="2022-03-08T06:24:15.346" v="8"/>
          <ac:spMkLst>
            <pc:docMk/>
            <pc:sldMk cId="2768292834" sldId="262"/>
            <ac:spMk id="4" creationId="{665C9148-09E5-4648-9CCB-D84DB320A9C0}"/>
          </ac:spMkLst>
        </pc:spChg>
      </pc:sldChg>
      <pc:sldMasterChg chg="delSldLayout">
        <pc:chgData name="Ayca Bas" userId="d5a7dadb-f04d-4f30-920f-4a45336a6ebf" providerId="ADAL" clId="{FB364785-4B73-49DA-8366-003DF749AE20}" dt="2022-03-08T06:24:20.894" v="9" actId="47"/>
        <pc:sldMasterMkLst>
          <pc:docMk/>
          <pc:sldMasterMk cId="3588427678" sldId="2147484229"/>
        </pc:sldMasterMkLst>
        <pc:sldLayoutChg chg="del">
          <pc:chgData name="Ayca Bas" userId="d5a7dadb-f04d-4f30-920f-4a45336a6ebf" providerId="ADAL" clId="{FB364785-4B73-49DA-8366-003DF749AE20}" dt="2022-03-08T06:24:20.894" v="9" actId="47"/>
          <pc:sldLayoutMkLst>
            <pc:docMk/>
            <pc:sldMasterMk cId="3588427678" sldId="2147484229"/>
            <pc:sldLayoutMk cId="1588122916" sldId="2147484650"/>
          </pc:sldLayoutMkLst>
        </pc:sldLayoutChg>
      </pc:sldMasterChg>
    </pc:docChg>
  </pc:docChgLst>
  <pc:docChgLst>
    <pc:chgData name="Brian Jackett" userId="e2c557f4-fffa-4012-a1e1-e15087bfdbac" providerId="ADAL" clId="{F8AC60FA-536D-48A5-B7CA-90491979BD4B}"/>
    <pc:docChg chg="undo redo custSel modSld">
      <pc:chgData name="Brian Jackett" userId="e2c557f4-fffa-4012-a1e1-e15087bfdbac" providerId="ADAL" clId="{F8AC60FA-536D-48A5-B7CA-90491979BD4B}" dt="2022-04-19T14:57:07.580" v="647" actId="478"/>
      <pc:docMkLst>
        <pc:docMk/>
      </pc:docMkLst>
      <pc:sldChg chg="modSp mod">
        <pc:chgData name="Brian Jackett" userId="e2c557f4-fffa-4012-a1e1-e15087bfdbac" providerId="ADAL" clId="{F8AC60FA-536D-48A5-B7CA-90491979BD4B}" dt="2022-04-08T14:07:35.600" v="247" actId="20577"/>
        <pc:sldMkLst>
          <pc:docMk/>
          <pc:sldMk cId="2967945684" sldId="277"/>
        </pc:sldMkLst>
        <pc:spChg chg="mod">
          <ac:chgData name="Brian Jackett" userId="e2c557f4-fffa-4012-a1e1-e15087bfdbac" providerId="ADAL" clId="{F8AC60FA-536D-48A5-B7CA-90491979BD4B}" dt="2022-04-08T14:07:35.600" v="247" actId="20577"/>
          <ac:spMkLst>
            <pc:docMk/>
            <pc:sldMk cId="2967945684" sldId="277"/>
            <ac:spMk id="4" creationId="{A04E16D6-6682-4068-BF11-BA8E4E8E1BBC}"/>
          </ac:spMkLst>
        </pc:spChg>
      </pc:sldChg>
      <pc:sldChg chg="modSp mod">
        <pc:chgData name="Brian Jackett" userId="e2c557f4-fffa-4012-a1e1-e15087bfdbac" providerId="ADAL" clId="{F8AC60FA-536D-48A5-B7CA-90491979BD4B}" dt="2022-04-08T13:50:53.974" v="18" actId="20577"/>
        <pc:sldMkLst>
          <pc:docMk/>
          <pc:sldMk cId="287163252" sldId="1567"/>
        </pc:sldMkLst>
        <pc:spChg chg="mod">
          <ac:chgData name="Brian Jackett" userId="e2c557f4-fffa-4012-a1e1-e15087bfdbac" providerId="ADAL" clId="{F8AC60FA-536D-48A5-B7CA-90491979BD4B}" dt="2022-04-08T13:50:47.577" v="15" actId="20577"/>
          <ac:spMkLst>
            <pc:docMk/>
            <pc:sldMk cId="287163252" sldId="1567"/>
            <ac:spMk id="5" creationId="{9B6ECC88-D921-48D6-BA85-F52F354F9C35}"/>
          </ac:spMkLst>
        </pc:spChg>
        <pc:spChg chg="mod">
          <ac:chgData name="Brian Jackett" userId="e2c557f4-fffa-4012-a1e1-e15087bfdbac" providerId="ADAL" clId="{F8AC60FA-536D-48A5-B7CA-90491979BD4B}" dt="2022-04-08T13:50:53.974" v="18" actId="20577"/>
          <ac:spMkLst>
            <pc:docMk/>
            <pc:sldMk cId="287163252" sldId="1567"/>
            <ac:spMk id="8" creationId="{00000000-0000-0000-0000-000000000000}"/>
          </ac:spMkLst>
        </pc:spChg>
      </pc:sldChg>
      <pc:sldChg chg="addSp delSp modSp mod">
        <pc:chgData name="Brian Jackett" userId="e2c557f4-fffa-4012-a1e1-e15087bfdbac" providerId="ADAL" clId="{F8AC60FA-536D-48A5-B7CA-90491979BD4B}" dt="2022-04-19T11:31:08.651" v="626" actId="14100"/>
        <pc:sldMkLst>
          <pc:docMk/>
          <pc:sldMk cId="10702720" sldId="2079"/>
        </pc:sldMkLst>
        <pc:spChg chg="add del">
          <ac:chgData name="Brian Jackett" userId="e2c557f4-fffa-4012-a1e1-e15087bfdbac" providerId="ADAL" clId="{F8AC60FA-536D-48A5-B7CA-90491979BD4B}" dt="2022-04-19T11:30:43.762" v="570"/>
          <ac:spMkLst>
            <pc:docMk/>
            <pc:sldMk cId="10702720" sldId="2079"/>
            <ac:spMk id="2" creationId="{4E75DA95-4194-2A15-F8A8-36F2C1D86678}"/>
          </ac:spMkLst>
        </pc:spChg>
        <pc:spChg chg="del mod">
          <ac:chgData name="Brian Jackett" userId="e2c557f4-fffa-4012-a1e1-e15087bfdbac" providerId="ADAL" clId="{F8AC60FA-536D-48A5-B7CA-90491979BD4B}" dt="2022-04-14T11:20:03.819" v="456" actId="478"/>
          <ac:spMkLst>
            <pc:docMk/>
            <pc:sldMk cId="10702720" sldId="2079"/>
            <ac:spMk id="4" creationId="{621E9C04-F126-1779-B39F-B133B464A008}"/>
          </ac:spMkLst>
        </pc:spChg>
        <pc:spChg chg="mod">
          <ac:chgData name="Brian Jackett" userId="e2c557f4-fffa-4012-a1e1-e15087bfdbac" providerId="ADAL" clId="{F8AC60FA-536D-48A5-B7CA-90491979BD4B}" dt="2022-04-19T11:30:03.144" v="566" actId="20577"/>
          <ac:spMkLst>
            <pc:docMk/>
            <pc:sldMk cId="10702720" sldId="2079"/>
            <ac:spMk id="8" creationId="{00000000-0000-0000-0000-000000000000}"/>
          </ac:spMkLst>
        </pc:spChg>
        <pc:picChg chg="mod">
          <ac:chgData name="Brian Jackett" userId="e2c557f4-fffa-4012-a1e1-e15087bfdbac" providerId="ADAL" clId="{F8AC60FA-536D-48A5-B7CA-90491979BD4B}" dt="2022-04-19T11:30:16.771" v="568" actId="1076"/>
          <ac:picMkLst>
            <pc:docMk/>
            <pc:sldMk cId="10702720" sldId="2079"/>
            <ac:picMk id="4" creationId="{FA4E0B26-31E8-2131-369B-24D6648F2532}"/>
          </ac:picMkLst>
        </pc:picChg>
        <pc:picChg chg="add mod">
          <ac:chgData name="Brian Jackett" userId="e2c557f4-fffa-4012-a1e1-e15087bfdbac" providerId="ADAL" clId="{F8AC60FA-536D-48A5-B7CA-90491979BD4B}" dt="2022-04-14T11:20:06.776" v="457" actId="1076"/>
          <ac:picMkLst>
            <pc:docMk/>
            <pc:sldMk cId="10702720" sldId="2079"/>
            <ac:picMk id="6" creationId="{82708B89-FDC7-6094-E843-9B280C1ED4F4}"/>
          </ac:picMkLst>
        </pc:picChg>
        <pc:picChg chg="add del mod">
          <ac:chgData name="Brian Jackett" userId="e2c557f4-fffa-4012-a1e1-e15087bfdbac" providerId="ADAL" clId="{F8AC60FA-536D-48A5-B7CA-90491979BD4B}" dt="2022-04-14T11:16:05.153" v="321" actId="478"/>
          <ac:picMkLst>
            <pc:docMk/>
            <pc:sldMk cId="10702720" sldId="2079"/>
            <ac:picMk id="10" creationId="{05254C97-684B-944F-0F35-C02E0A9AB858}"/>
          </ac:picMkLst>
        </pc:picChg>
        <pc:picChg chg="add mod">
          <ac:chgData name="Brian Jackett" userId="e2c557f4-fffa-4012-a1e1-e15087bfdbac" providerId="ADAL" clId="{F8AC60FA-536D-48A5-B7CA-90491979BD4B}" dt="2022-04-19T11:31:08.651" v="626" actId="14100"/>
          <ac:picMkLst>
            <pc:docMk/>
            <pc:sldMk cId="10702720" sldId="2079"/>
            <ac:picMk id="10" creationId="{21BB578E-AE34-3AF3-15B1-2F3892F4109B}"/>
          </ac:picMkLst>
        </pc:picChg>
        <pc:picChg chg="add del mod">
          <ac:chgData name="Brian Jackett" userId="e2c557f4-fffa-4012-a1e1-e15087bfdbac" providerId="ADAL" clId="{F8AC60FA-536D-48A5-B7CA-90491979BD4B}" dt="2022-04-14T11:16:53.091" v="347" actId="478"/>
          <ac:picMkLst>
            <pc:docMk/>
            <pc:sldMk cId="10702720" sldId="2079"/>
            <ac:picMk id="12" creationId="{FEEA1D55-70FD-4B87-31E1-710CCB70B977}"/>
          </ac:picMkLst>
        </pc:picChg>
        <pc:picChg chg="add del mod">
          <ac:chgData name="Brian Jackett" userId="e2c557f4-fffa-4012-a1e1-e15087bfdbac" providerId="ADAL" clId="{F8AC60FA-536D-48A5-B7CA-90491979BD4B}" dt="2022-04-19T11:30:12.266" v="567" actId="478"/>
          <ac:picMkLst>
            <pc:docMk/>
            <pc:sldMk cId="10702720" sldId="2079"/>
            <ac:picMk id="14" creationId="{21C23082-F2E8-197C-EED3-9B5561B8AC07}"/>
          </ac:picMkLst>
        </pc:picChg>
        <pc:picChg chg="add mod">
          <ac:chgData name="Brian Jackett" userId="e2c557f4-fffa-4012-a1e1-e15087bfdbac" providerId="ADAL" clId="{F8AC60FA-536D-48A5-B7CA-90491979BD4B}" dt="2022-04-14T11:19:53.046" v="450" actId="14100"/>
          <ac:picMkLst>
            <pc:docMk/>
            <pc:sldMk cId="10702720" sldId="2079"/>
            <ac:picMk id="16" creationId="{A25FC92E-9C29-152C-3A49-C8BA86D3876F}"/>
          </ac:picMkLst>
        </pc:picChg>
        <pc:picChg chg="add mod">
          <ac:chgData name="Brian Jackett" userId="e2c557f4-fffa-4012-a1e1-e15087bfdbac" providerId="ADAL" clId="{F8AC60FA-536D-48A5-B7CA-90491979BD4B}" dt="2022-04-19T11:30:16.771" v="568" actId="1076"/>
          <ac:picMkLst>
            <pc:docMk/>
            <pc:sldMk cId="10702720" sldId="2079"/>
            <ac:picMk id="18" creationId="{CEF67926-5D75-EEA3-971A-8C27DD0D49EB}"/>
          </ac:picMkLst>
        </pc:picChg>
      </pc:sldChg>
      <pc:sldChg chg="addSp delSp modSp mod">
        <pc:chgData name="Brian Jackett" userId="e2c557f4-fffa-4012-a1e1-e15087bfdbac" providerId="ADAL" clId="{F8AC60FA-536D-48A5-B7CA-90491979BD4B}" dt="2022-04-19T11:32:31.710" v="643" actId="1038"/>
        <pc:sldMkLst>
          <pc:docMk/>
          <pc:sldMk cId="778883926" sldId="2076136264"/>
        </pc:sldMkLst>
        <pc:spChg chg="del">
          <ac:chgData name="Brian Jackett" userId="e2c557f4-fffa-4012-a1e1-e15087bfdbac" providerId="ADAL" clId="{F8AC60FA-536D-48A5-B7CA-90491979BD4B}" dt="2022-04-14T11:20:19.462" v="460" actId="478"/>
          <ac:spMkLst>
            <pc:docMk/>
            <pc:sldMk cId="778883926" sldId="2076136264"/>
            <ac:spMk id="6" creationId="{93D4B0E0-6B9F-6CD2-5575-474EAB3A04D0}"/>
          </ac:spMkLst>
        </pc:spChg>
        <pc:spChg chg="mod">
          <ac:chgData name="Brian Jackett" userId="e2c557f4-fffa-4012-a1e1-e15087bfdbac" providerId="ADAL" clId="{F8AC60FA-536D-48A5-B7CA-90491979BD4B}" dt="2022-04-19T11:32:00.461" v="636"/>
          <ac:spMkLst>
            <pc:docMk/>
            <pc:sldMk cId="778883926" sldId="2076136264"/>
            <ac:spMk id="14" creationId="{953584C8-8734-42EA-AD16-6AA2B405D249}"/>
          </ac:spMkLst>
        </pc:spChg>
        <pc:picChg chg="add mod">
          <ac:chgData name="Brian Jackett" userId="e2c557f4-fffa-4012-a1e1-e15087bfdbac" providerId="ADAL" clId="{F8AC60FA-536D-48A5-B7CA-90491979BD4B}" dt="2022-04-14T11:20:24.226" v="462" actId="1076"/>
          <ac:picMkLst>
            <pc:docMk/>
            <pc:sldMk cId="778883926" sldId="2076136264"/>
            <ac:picMk id="3" creationId="{0EE59665-16DB-98E0-B3B2-4E7136B4E9DA}"/>
          </ac:picMkLst>
        </pc:picChg>
        <pc:picChg chg="add del mod">
          <ac:chgData name="Brian Jackett" userId="e2c557f4-fffa-4012-a1e1-e15087bfdbac" providerId="ADAL" clId="{F8AC60FA-536D-48A5-B7CA-90491979BD4B}" dt="2022-04-19T11:32:03.020" v="637" actId="478"/>
          <ac:picMkLst>
            <pc:docMk/>
            <pc:sldMk cId="778883926" sldId="2076136264"/>
            <ac:picMk id="5" creationId="{DFA1655F-E98B-3241-FAF6-AF19FB2F2FAC}"/>
          </ac:picMkLst>
        </pc:picChg>
        <pc:picChg chg="mod">
          <ac:chgData name="Brian Jackett" userId="e2c557f4-fffa-4012-a1e1-e15087bfdbac" providerId="ADAL" clId="{F8AC60FA-536D-48A5-B7CA-90491979BD4B}" dt="2022-04-19T11:32:07.388" v="638" actId="1076"/>
          <ac:picMkLst>
            <pc:docMk/>
            <pc:sldMk cId="778883926" sldId="2076136264"/>
            <ac:picMk id="6" creationId="{56224CD5-C673-CB11-504E-951BD7C0B4FD}"/>
          </ac:picMkLst>
        </pc:picChg>
        <pc:picChg chg="mod">
          <ac:chgData name="Brian Jackett" userId="e2c557f4-fffa-4012-a1e1-e15087bfdbac" providerId="ADAL" clId="{F8AC60FA-536D-48A5-B7CA-90491979BD4B}" dt="2022-04-19T11:32:07.388" v="638" actId="1076"/>
          <ac:picMkLst>
            <pc:docMk/>
            <pc:sldMk cId="778883926" sldId="2076136264"/>
            <ac:picMk id="7" creationId="{DDA642F1-1B89-6576-5CBE-7A25B84B969B}"/>
          </ac:picMkLst>
        </pc:picChg>
        <pc:picChg chg="add mod">
          <ac:chgData name="Brian Jackett" userId="e2c557f4-fffa-4012-a1e1-e15087bfdbac" providerId="ADAL" clId="{F8AC60FA-536D-48A5-B7CA-90491979BD4B}" dt="2022-04-19T11:32:31.710" v="643" actId="1038"/>
          <ac:picMkLst>
            <pc:docMk/>
            <pc:sldMk cId="778883926" sldId="2076136264"/>
            <ac:picMk id="8" creationId="{162066FA-9BD6-E1E1-2A2B-DCFC3EA695F8}"/>
          </ac:picMkLst>
        </pc:picChg>
        <pc:picChg chg="add mod">
          <ac:chgData name="Brian Jackett" userId="e2c557f4-fffa-4012-a1e1-e15087bfdbac" providerId="ADAL" clId="{F8AC60FA-536D-48A5-B7CA-90491979BD4B}" dt="2022-04-14T11:20:37.506" v="468" actId="1076"/>
          <ac:picMkLst>
            <pc:docMk/>
            <pc:sldMk cId="778883926" sldId="2076136264"/>
            <ac:picMk id="9" creationId="{CE0F8592-B501-6F49-BBF5-356C96A2FB61}"/>
          </ac:picMkLst>
        </pc:picChg>
        <pc:picChg chg="add mod">
          <ac:chgData name="Brian Jackett" userId="e2c557f4-fffa-4012-a1e1-e15087bfdbac" providerId="ADAL" clId="{F8AC60FA-536D-48A5-B7CA-90491979BD4B}" dt="2022-04-14T11:20:32.986" v="466" actId="14100"/>
          <ac:picMkLst>
            <pc:docMk/>
            <pc:sldMk cId="778883926" sldId="2076136264"/>
            <ac:picMk id="11" creationId="{B89B0B23-9BCD-364B-54BD-2F69EA9B6CDF}"/>
          </ac:picMkLst>
        </pc:picChg>
      </pc:sldChg>
      <pc:sldChg chg="delSp modSp mod delAnim">
        <pc:chgData name="Brian Jackett" userId="e2c557f4-fffa-4012-a1e1-e15087bfdbac" providerId="ADAL" clId="{F8AC60FA-536D-48A5-B7CA-90491979BD4B}" dt="2022-04-19T14:57:07.580" v="647" actId="478"/>
        <pc:sldMkLst>
          <pc:docMk/>
          <pc:sldMk cId="460153747" sldId="2134805598"/>
        </pc:sldMkLst>
        <pc:spChg chg="mod">
          <ac:chgData name="Brian Jackett" userId="e2c557f4-fffa-4012-a1e1-e15087bfdbac" providerId="ADAL" clId="{F8AC60FA-536D-48A5-B7CA-90491979BD4B}" dt="2022-04-19T14:56:38.523" v="644" actId="20577"/>
          <ac:spMkLst>
            <pc:docMk/>
            <pc:sldMk cId="460153747" sldId="2134805598"/>
            <ac:spMk id="2" creationId="{D93BDAB2-0D8E-40FD-BE74-409F9AFD71E2}"/>
          </ac:spMkLst>
        </pc:spChg>
        <pc:picChg chg="del">
          <ac:chgData name="Brian Jackett" userId="e2c557f4-fffa-4012-a1e1-e15087bfdbac" providerId="ADAL" clId="{F8AC60FA-536D-48A5-B7CA-90491979BD4B}" dt="2022-04-19T14:57:07.580" v="647" actId="478"/>
          <ac:picMkLst>
            <pc:docMk/>
            <pc:sldMk cId="460153747" sldId="2134805598"/>
            <ac:picMk id="7" creationId="{14537CE0-4E3E-4AF4-A122-7C8369D2995B}"/>
          </ac:picMkLst>
        </pc:picChg>
        <pc:picChg chg="del">
          <ac:chgData name="Brian Jackett" userId="e2c557f4-fffa-4012-a1e1-e15087bfdbac" providerId="ADAL" clId="{F8AC60FA-536D-48A5-B7CA-90491979BD4B}" dt="2022-04-19T14:57:05.537" v="645" actId="478"/>
          <ac:picMkLst>
            <pc:docMk/>
            <pc:sldMk cId="460153747" sldId="2134805598"/>
            <ac:picMk id="12" creationId="{6E4B427C-6340-4184-8EAA-DACF34D790D6}"/>
          </ac:picMkLst>
        </pc:picChg>
        <pc:picChg chg="del">
          <ac:chgData name="Brian Jackett" userId="e2c557f4-fffa-4012-a1e1-e15087bfdbac" providerId="ADAL" clId="{F8AC60FA-536D-48A5-B7CA-90491979BD4B}" dt="2022-04-19T14:57:06.167" v="646" actId="478"/>
          <ac:picMkLst>
            <pc:docMk/>
            <pc:sldMk cId="460153747" sldId="2134805598"/>
            <ac:picMk id="15" creationId="{90BA3DF7-4993-4159-B7DC-3A35D3A547DE}"/>
          </ac:picMkLst>
        </pc:picChg>
      </pc:sldChg>
      <pc:sldChg chg="addSp delSp modSp mod">
        <pc:chgData name="Brian Jackett" userId="e2c557f4-fffa-4012-a1e1-e15087bfdbac" providerId="ADAL" clId="{F8AC60FA-536D-48A5-B7CA-90491979BD4B}" dt="2022-04-19T11:20:10.154" v="472" actId="478"/>
        <pc:sldMkLst>
          <pc:docMk/>
          <pc:sldMk cId="4046856784" sldId="2134805599"/>
        </pc:sldMkLst>
        <pc:spChg chg="del mod">
          <ac:chgData name="Brian Jackett" userId="e2c557f4-fffa-4012-a1e1-e15087bfdbac" providerId="ADAL" clId="{F8AC60FA-536D-48A5-B7CA-90491979BD4B}" dt="2022-04-19T11:20:10.154" v="472" actId="478"/>
          <ac:spMkLst>
            <pc:docMk/>
            <pc:sldMk cId="4046856784" sldId="2134805599"/>
            <ac:spMk id="2" creationId="{EFE3BC18-C21A-401C-C7B2-1F62A8F417BA}"/>
          </ac:spMkLst>
        </pc:spChg>
        <pc:picChg chg="add mod">
          <ac:chgData name="Brian Jackett" userId="e2c557f4-fffa-4012-a1e1-e15087bfdbac" providerId="ADAL" clId="{F8AC60FA-536D-48A5-B7CA-90491979BD4B}" dt="2022-04-14T11:46:21.412" v="471" actId="14100"/>
          <ac:picMkLst>
            <pc:docMk/>
            <pc:sldMk cId="4046856784" sldId="2134805599"/>
            <ac:picMk id="4" creationId="{54BA27FB-483C-87D8-E8D0-E5D5C0F72ACB}"/>
          </ac:picMkLst>
        </pc:picChg>
        <pc:picChg chg="del">
          <ac:chgData name="Brian Jackett" userId="e2c557f4-fffa-4012-a1e1-e15087bfdbac" providerId="ADAL" clId="{F8AC60FA-536D-48A5-B7CA-90491979BD4B}" dt="2022-04-08T13:52:50.547" v="237" actId="478"/>
          <ac:picMkLst>
            <pc:docMk/>
            <pc:sldMk cId="4046856784" sldId="2134805599"/>
            <ac:picMk id="4" creationId="{C910B9F0-9D75-B5C4-4DD4-E5BF0DC84D66}"/>
          </ac:picMkLst>
        </pc:picChg>
        <pc:picChg chg="del">
          <ac:chgData name="Brian Jackett" userId="e2c557f4-fffa-4012-a1e1-e15087bfdbac" providerId="ADAL" clId="{F8AC60FA-536D-48A5-B7CA-90491979BD4B}" dt="2022-04-08T13:52:52.202" v="239" actId="478"/>
          <ac:picMkLst>
            <pc:docMk/>
            <pc:sldMk cId="4046856784" sldId="2134805599"/>
            <ac:picMk id="6" creationId="{69C74582-25AB-B4DB-2138-80470A9E50A5}"/>
          </ac:picMkLst>
        </pc:picChg>
      </pc:sldChg>
    </pc:docChg>
  </pc:docChgLst>
  <pc:docChgLst>
    <pc:chgData name="David Warner" userId="51ffa14d-fdfd-4571-a787-ad4b3bb92711" providerId="ADAL" clId="{6C666D06-0D17-4DEE-ABF6-671F65E01CF5}"/>
    <pc:docChg chg="modSld">
      <pc:chgData name="David Warner" userId="51ffa14d-fdfd-4571-a787-ad4b3bb92711" providerId="ADAL" clId="{6C666D06-0D17-4DEE-ABF6-671F65E01CF5}" dt="2022-05-02T16:37:05.168" v="26" actId="20577"/>
      <pc:docMkLst>
        <pc:docMk/>
      </pc:docMkLst>
      <pc:sldChg chg="addSp modSp mod">
        <pc:chgData name="David Warner" userId="51ffa14d-fdfd-4571-a787-ad4b3bb92711" providerId="ADAL" clId="{6C666D06-0D17-4DEE-ABF6-671F65E01CF5}" dt="2022-05-02T16:37:05.168" v="26" actId="20577"/>
        <pc:sldMkLst>
          <pc:docMk/>
          <pc:sldMk cId="1812315545" sldId="2134805597"/>
        </pc:sldMkLst>
        <pc:spChg chg="add mod">
          <ac:chgData name="David Warner" userId="51ffa14d-fdfd-4571-a787-ad4b3bb92711" providerId="ADAL" clId="{6C666D06-0D17-4DEE-ABF6-671F65E01CF5}" dt="2022-05-02T16:35:11.829" v="24" actId="1076"/>
          <ac:spMkLst>
            <pc:docMk/>
            <pc:sldMk cId="1812315545" sldId="2134805597"/>
            <ac:spMk id="9" creationId="{C25F72F6-B0E3-BB39-FCD1-4F8C513E133B}"/>
          </ac:spMkLst>
        </pc:spChg>
        <pc:spChg chg="mod">
          <ac:chgData name="David Warner" userId="51ffa14d-fdfd-4571-a787-ad4b3bb92711" providerId="ADAL" clId="{6C666D06-0D17-4DEE-ABF6-671F65E01CF5}" dt="2022-05-02T16:37:05.168" v="26" actId="20577"/>
          <ac:spMkLst>
            <pc:docMk/>
            <pc:sldMk cId="1812315545" sldId="2134805597"/>
            <ac:spMk id="10" creationId="{16E1CB8C-122B-4C5A-8724-D74AEC2B5DEC}"/>
          </ac:spMkLst>
        </pc:spChg>
        <pc:picChg chg="mod">
          <ac:chgData name="David Warner" userId="51ffa14d-fdfd-4571-a787-ad4b3bb92711" providerId="ADAL" clId="{6C666D06-0D17-4DEE-ABF6-671F65E01CF5}" dt="2022-05-02T16:33:54.469" v="0" actId="14826"/>
          <ac:picMkLst>
            <pc:docMk/>
            <pc:sldMk cId="1812315545" sldId="2134805597"/>
            <ac:picMk id="4" creationId="{0B1EC3C8-F369-8AC9-D832-AC567D8C647B}"/>
          </ac:picMkLst>
        </pc:picChg>
      </pc:sldChg>
    </pc:docChg>
  </pc:docChgLst>
  <pc:docChgLst>
    <pc:chgData name="Brian Jackett" userId="e2c557f4-fffa-4012-a1e1-e15087bfdbac" providerId="ADAL" clId="{7333A7BD-B3BF-4FCA-8B4E-A8E33BA2C71A}"/>
    <pc:docChg chg="custSel addSld modSld">
      <pc:chgData name="Brian Jackett" userId="e2c557f4-fffa-4012-a1e1-e15087bfdbac" providerId="ADAL" clId="{7333A7BD-B3BF-4FCA-8B4E-A8E33BA2C71A}" dt="2022-04-04T13:45:55.475" v="79" actId="113"/>
      <pc:docMkLst>
        <pc:docMk/>
      </pc:docMkLst>
      <pc:sldChg chg="addSp delSp modSp add mod">
        <pc:chgData name="Brian Jackett" userId="e2c557f4-fffa-4012-a1e1-e15087bfdbac" providerId="ADAL" clId="{7333A7BD-B3BF-4FCA-8B4E-A8E33BA2C71A}" dt="2022-04-04T13:45:55.475" v="79" actId="113"/>
        <pc:sldMkLst>
          <pc:docMk/>
          <pc:sldMk cId="979604221" sldId="11618"/>
        </pc:sldMkLst>
        <pc:spChg chg="mod">
          <ac:chgData name="Brian Jackett" userId="e2c557f4-fffa-4012-a1e1-e15087bfdbac" providerId="ADAL" clId="{7333A7BD-B3BF-4FCA-8B4E-A8E33BA2C71A}" dt="2022-04-04T13:44:23.707" v="12" actId="20577"/>
          <ac:spMkLst>
            <pc:docMk/>
            <pc:sldMk cId="979604221" sldId="11618"/>
            <ac:spMk id="9" creationId="{779735E5-94D4-456A-894A-0CF3247ACF10}"/>
          </ac:spMkLst>
        </pc:spChg>
        <pc:spChg chg="mod">
          <ac:chgData name="Brian Jackett" userId="e2c557f4-fffa-4012-a1e1-e15087bfdbac" providerId="ADAL" clId="{7333A7BD-B3BF-4FCA-8B4E-A8E33BA2C71A}" dt="2022-04-04T13:45:55.475" v="79" actId="113"/>
          <ac:spMkLst>
            <pc:docMk/>
            <pc:sldMk cId="979604221" sldId="11618"/>
            <ac:spMk id="11" creationId="{D4ED1670-E789-4F0F-B9DC-5D7E4283DCEF}"/>
          </ac:spMkLst>
        </pc:spChg>
        <pc:picChg chg="del mod">
          <ac:chgData name="Brian Jackett" userId="e2c557f4-fffa-4012-a1e1-e15087bfdbac" providerId="ADAL" clId="{7333A7BD-B3BF-4FCA-8B4E-A8E33BA2C71A}" dt="2022-04-04T13:44:14.318" v="2" actId="478"/>
          <ac:picMkLst>
            <pc:docMk/>
            <pc:sldMk cId="979604221" sldId="11618"/>
            <ac:picMk id="3" creationId="{FB2297C9-C7A2-4A88-AE77-3A75BF01D8CF}"/>
          </ac:picMkLst>
        </pc:picChg>
        <pc:picChg chg="add mod">
          <ac:chgData name="Brian Jackett" userId="e2c557f4-fffa-4012-a1e1-e15087bfdbac" providerId="ADAL" clId="{7333A7BD-B3BF-4FCA-8B4E-A8E33BA2C71A}" dt="2022-04-04T13:45:12.735" v="37" actId="1038"/>
          <ac:picMkLst>
            <pc:docMk/>
            <pc:sldMk cId="979604221" sldId="11618"/>
            <ac:picMk id="4" creationId="{D3E3A008-0CAB-B24B-C76A-1EBD9393F98E}"/>
          </ac:picMkLst>
        </pc:picChg>
      </pc:sldChg>
    </pc:docChg>
  </pc:docChgLst>
  <pc:docChgLst>
    <pc:chgData name="Alex Terentiev" userId="S::at_sharepointalist.com#ext#@microsoft.onmicrosoft.com::81fec025-7b20-4143-87df-5a8bc15ed689" providerId="AD" clId="Web-{D8AE76CC-CB80-4279-B9DD-85CF1826887F}"/>
    <pc:docChg chg="modSld">
      <pc:chgData name="Alex Terentiev" userId="S::at_sharepointalist.com#ext#@microsoft.onmicrosoft.com::81fec025-7b20-4143-87df-5a8bc15ed689" providerId="AD" clId="Web-{D8AE76CC-CB80-4279-B9DD-85CF1826887F}" dt="2021-05-05T18:57:09.426" v="249" actId="1076"/>
      <pc:docMkLst>
        <pc:docMk/>
      </pc:docMkLst>
      <pc:sldChg chg="addSp delSp modSp">
        <pc:chgData name="Alex Terentiev" userId="S::at_sharepointalist.com#ext#@microsoft.onmicrosoft.com::81fec025-7b20-4143-87df-5a8bc15ed689" providerId="AD" clId="Web-{D8AE76CC-CB80-4279-B9DD-85CF1826887F}" dt="2021-05-05T18:57:09.426" v="249" actId="1076"/>
        <pc:sldMkLst>
          <pc:docMk/>
          <pc:sldMk cId="4037611923" sldId="3334"/>
        </pc:sldMkLst>
        <pc:spChg chg="mod">
          <ac:chgData name="Alex Terentiev" userId="S::at_sharepointalist.com#ext#@microsoft.onmicrosoft.com::81fec025-7b20-4143-87df-5a8bc15ed689" providerId="AD" clId="Web-{D8AE76CC-CB80-4279-B9DD-85CF1826887F}" dt="2021-05-05T18:53:23.459" v="236" actId="20577"/>
          <ac:spMkLst>
            <pc:docMk/>
            <pc:sldMk cId="4037611923" sldId="3334"/>
            <ac:spMk id="3" creationId="{CBDC9C38-872E-4048-96FE-C321FEF21EC1}"/>
          </ac:spMkLst>
        </pc:spChg>
        <pc:spChg chg="del">
          <ac:chgData name="Alex Terentiev" userId="S::at_sharepointalist.com#ext#@microsoft.onmicrosoft.com::81fec025-7b20-4143-87df-5a8bc15ed689" providerId="AD" clId="Web-{D8AE76CC-CB80-4279-B9DD-85CF1826887F}" dt="2021-05-05T18:46:01.527" v="0"/>
          <ac:spMkLst>
            <pc:docMk/>
            <pc:sldMk cId="4037611923" sldId="3334"/>
            <ac:spMk id="4" creationId="{02EA68F7-8988-47DE-A7F1-8D395A530CCA}"/>
          </ac:spMkLst>
        </pc:spChg>
        <pc:picChg chg="add mod">
          <ac:chgData name="Alex Terentiev" userId="S::at_sharepointalist.com#ext#@microsoft.onmicrosoft.com::81fec025-7b20-4143-87df-5a8bc15ed689" providerId="AD" clId="Web-{D8AE76CC-CB80-4279-B9DD-85CF1826887F}" dt="2021-05-05T18:57:09.426" v="249" actId="1076"/>
          <ac:picMkLst>
            <pc:docMk/>
            <pc:sldMk cId="4037611923" sldId="3334"/>
            <ac:picMk id="5" creationId="{0A3560EC-C725-4A4D-B7D4-851A66B0CCC4}"/>
          </ac:picMkLst>
        </pc:picChg>
        <pc:picChg chg="add mod ord">
          <ac:chgData name="Alex Terentiev" userId="S::at_sharepointalist.com#ext#@microsoft.onmicrosoft.com::81fec025-7b20-4143-87df-5a8bc15ed689" providerId="AD" clId="Web-{D8AE76CC-CB80-4279-B9DD-85CF1826887F}" dt="2021-05-05T18:57:06.598" v="248"/>
          <ac:picMkLst>
            <pc:docMk/>
            <pc:sldMk cId="4037611923" sldId="3334"/>
            <ac:picMk id="19" creationId="{897E0A70-9333-4CD9-8186-747ED3E40B1A}"/>
          </ac:picMkLst>
        </pc:picChg>
        <pc:picChg chg="del">
          <ac:chgData name="Alex Terentiev" userId="S::at_sharepointalist.com#ext#@microsoft.onmicrosoft.com::81fec025-7b20-4143-87df-5a8bc15ed689" providerId="AD" clId="Web-{D8AE76CC-CB80-4279-B9DD-85CF1826887F}" dt="2021-05-05T18:53:56.461" v="238"/>
          <ac:picMkLst>
            <pc:docMk/>
            <pc:sldMk cId="4037611923" sldId="3334"/>
            <ac:picMk id="20" creationId="{150B5D8C-7799-40D8-8276-901550FEAFAF}"/>
          </ac:picMkLst>
        </pc:picChg>
        <pc:picChg chg="mod">
          <ac:chgData name="Alex Terentiev" userId="S::at_sharepointalist.com#ext#@microsoft.onmicrosoft.com::81fec025-7b20-4143-87df-5a8bc15ed689" providerId="AD" clId="Web-{D8AE76CC-CB80-4279-B9DD-85CF1826887F}" dt="2021-05-05T18:54:03.868" v="239" actId="1076"/>
          <ac:picMkLst>
            <pc:docMk/>
            <pc:sldMk cId="4037611923" sldId="3334"/>
            <ac:picMk id="21" creationId="{6EB3A4A2-26CE-4E0A-AEFF-D733B34726E6}"/>
          </ac:picMkLst>
        </pc:picChg>
      </pc:sldChg>
    </pc:docChg>
  </pc:docChgLst>
  <pc:docChgLst>
    <pc:chgData name="Ayca Bas" userId="d5a7dadb-f04d-4f30-920f-4a45336a6ebf" providerId="ADAL" clId="{A88C136B-4F56-4D4B-A7C8-7588CDBDBC6A}"/>
    <pc:docChg chg="addSld delSld modSld modSection">
      <pc:chgData name="Ayca Bas" userId="d5a7dadb-f04d-4f30-920f-4a45336a6ebf" providerId="ADAL" clId="{A88C136B-4F56-4D4B-A7C8-7588CDBDBC6A}" dt="2022-03-21T13:37:41.088" v="5"/>
      <pc:docMkLst>
        <pc:docMk/>
      </pc:docMkLst>
      <pc:sldChg chg="del">
        <pc:chgData name="Ayca Bas" userId="d5a7dadb-f04d-4f30-920f-4a45336a6ebf" providerId="ADAL" clId="{A88C136B-4F56-4D4B-A7C8-7588CDBDBC6A}" dt="2022-03-21T13:37:19.953" v="4" actId="47"/>
        <pc:sldMkLst>
          <pc:docMk/>
          <pc:sldMk cId="2658011793" sldId="263"/>
        </pc:sldMkLst>
      </pc:sldChg>
      <pc:sldChg chg="addSp add del mod setBg addCm">
        <pc:chgData name="Ayca Bas" userId="d5a7dadb-f04d-4f30-920f-4a45336a6ebf" providerId="ADAL" clId="{A88C136B-4F56-4D4B-A7C8-7588CDBDBC6A}" dt="2022-03-21T13:37:41.088" v="5"/>
        <pc:sldMkLst>
          <pc:docMk/>
          <pc:sldMk cId="709137924" sldId="264"/>
        </pc:sldMkLst>
        <pc:spChg chg="add">
          <ac:chgData name="Ayca Bas" userId="d5a7dadb-f04d-4f30-920f-4a45336a6ebf" providerId="ADAL" clId="{A88C136B-4F56-4D4B-A7C8-7588CDBDBC6A}" dt="2022-03-21T13:37:11.300" v="3" actId="22"/>
          <ac:spMkLst>
            <pc:docMk/>
            <pc:sldMk cId="709137924" sldId="264"/>
            <ac:spMk id="2" creationId="{386E40DD-1491-457E-BDE8-7F86006444D3}"/>
          </ac:spMkLst>
        </pc:spChg>
      </pc:sldChg>
    </pc:docChg>
  </pc:docChgLst>
  <pc:docChgLst>
    <pc:chgData name="Waldemar Mastykarz" userId="S::wmastyka@microsoft.com::8c3ccc08-b2ec-4e63-9b9b-25eb044a606e" providerId="AD" clId="Web-{631EAF34-0FC5-26AE-BB8E-CE9CF241C881}"/>
    <pc:docChg chg="modSld">
      <pc:chgData name="Waldemar Mastykarz" userId="S::wmastyka@microsoft.com::8c3ccc08-b2ec-4e63-9b9b-25eb044a606e" providerId="AD" clId="Web-{631EAF34-0FC5-26AE-BB8E-CE9CF241C881}" dt="2021-03-23T12:36:18.937" v="233" actId="20577"/>
      <pc:docMkLst>
        <pc:docMk/>
      </pc:docMkLst>
      <pc:sldChg chg="delSp modSp">
        <pc:chgData name="Waldemar Mastykarz" userId="S::wmastyka@microsoft.com::8c3ccc08-b2ec-4e63-9b9b-25eb044a606e" providerId="AD" clId="Web-{631EAF34-0FC5-26AE-BB8E-CE9CF241C881}" dt="2021-03-23T12:36:18.937" v="233" actId="20577"/>
        <pc:sldMkLst>
          <pc:docMk/>
          <pc:sldMk cId="2253365439" sldId="1642"/>
        </pc:sldMkLst>
        <pc:spChg chg="mod">
          <ac:chgData name="Waldemar Mastykarz" userId="S::wmastyka@microsoft.com::8c3ccc08-b2ec-4e63-9b9b-25eb044a606e" providerId="AD" clId="Web-{631EAF34-0FC5-26AE-BB8E-CE9CF241C881}" dt="2021-03-23T12:36:18.937" v="233" actId="20577"/>
          <ac:spMkLst>
            <pc:docMk/>
            <pc:sldMk cId="2253365439" sldId="1642"/>
            <ac:spMk id="3" creationId="{CBDC9C38-872E-4048-96FE-C321FEF21EC1}"/>
          </ac:spMkLst>
        </pc:spChg>
        <pc:spChg chg="del">
          <ac:chgData name="Waldemar Mastykarz" userId="S::wmastyka@microsoft.com::8c3ccc08-b2ec-4e63-9b9b-25eb044a606e" providerId="AD" clId="Web-{631EAF34-0FC5-26AE-BB8E-CE9CF241C881}" dt="2021-03-23T12:33:21.641" v="0"/>
          <ac:spMkLst>
            <pc:docMk/>
            <pc:sldMk cId="2253365439" sldId="1642"/>
            <ac:spMk id="4" creationId="{B1BE31F6-381E-4CD9-8D0A-6EBD21AC857F}"/>
          </ac:spMkLst>
        </pc:spChg>
      </pc:sldChg>
    </pc:docChg>
  </pc:docChgLst>
  <pc:docChgLst>
    <pc:chgData name="Vesa Juvonen" userId="c7243be1-99a3-4752-ab2a-0cf698cf8236" providerId="ADAL" clId="{CC3809EB-DF64-411A-A0CD-C199B4263F77}"/>
    <pc:docChg chg="undo custSel addSld delSld modSld sldOrd modSection">
      <pc:chgData name="Vesa Juvonen" userId="c7243be1-99a3-4752-ab2a-0cf698cf8236" providerId="ADAL" clId="{CC3809EB-DF64-411A-A0CD-C199B4263F77}" dt="2022-03-15T15:33:17.748" v="817" actId="1076"/>
      <pc:docMkLst>
        <pc:docMk/>
      </pc:docMkLst>
      <pc:sldChg chg="addSp modSp mod addCm delCm">
        <pc:chgData name="Vesa Juvonen" userId="c7243be1-99a3-4752-ab2a-0cf698cf8236" providerId="ADAL" clId="{CC3809EB-DF64-411A-A0CD-C199B4263F77}" dt="2022-03-11T14:51:33.551" v="92"/>
        <pc:sldMkLst>
          <pc:docMk/>
          <pc:sldMk cId="2768292834" sldId="262"/>
        </pc:sldMkLst>
        <pc:spChg chg="add mod">
          <ac:chgData name="Vesa Juvonen" userId="c7243be1-99a3-4752-ab2a-0cf698cf8236" providerId="ADAL" clId="{CC3809EB-DF64-411A-A0CD-C199B4263F77}" dt="2022-03-11T14:47:46.480" v="89" actId="17032"/>
          <ac:spMkLst>
            <pc:docMk/>
            <pc:sldMk cId="2768292834" sldId="262"/>
            <ac:spMk id="2" creationId="{5EC98E3A-D4D9-49F1-93B5-83F70C7459A0}"/>
          </ac:spMkLst>
        </pc:spChg>
      </pc:sldChg>
      <pc:sldChg chg="modSp mod">
        <pc:chgData name="Vesa Juvonen" userId="c7243be1-99a3-4752-ab2a-0cf698cf8236" providerId="ADAL" clId="{CC3809EB-DF64-411A-A0CD-C199B4263F77}" dt="2022-03-11T14:52:12.626" v="104" actId="5793"/>
        <pc:sldMkLst>
          <pc:docMk/>
          <pc:sldMk cId="2967945684" sldId="277"/>
        </pc:sldMkLst>
        <pc:spChg chg="mod">
          <ac:chgData name="Vesa Juvonen" userId="c7243be1-99a3-4752-ab2a-0cf698cf8236" providerId="ADAL" clId="{CC3809EB-DF64-411A-A0CD-C199B4263F77}" dt="2022-03-11T14:52:12.626" v="104" actId="5793"/>
          <ac:spMkLst>
            <pc:docMk/>
            <pc:sldMk cId="2967945684" sldId="277"/>
            <ac:spMk id="4" creationId="{A04E16D6-6682-4068-BF11-BA8E4E8E1BBC}"/>
          </ac:spMkLst>
        </pc:spChg>
      </pc:sldChg>
      <pc:sldChg chg="modSp mod">
        <pc:chgData name="Vesa Juvonen" userId="c7243be1-99a3-4752-ab2a-0cf698cf8236" providerId="ADAL" clId="{CC3809EB-DF64-411A-A0CD-C199B4263F77}" dt="2022-03-11T14:52:25.333" v="127" actId="20577"/>
        <pc:sldMkLst>
          <pc:docMk/>
          <pc:sldMk cId="287163252" sldId="1567"/>
        </pc:sldMkLst>
        <pc:spChg chg="mod">
          <ac:chgData name="Vesa Juvonen" userId="c7243be1-99a3-4752-ab2a-0cf698cf8236" providerId="ADAL" clId="{CC3809EB-DF64-411A-A0CD-C199B4263F77}" dt="2022-03-11T14:52:25.333" v="127" actId="20577"/>
          <ac:spMkLst>
            <pc:docMk/>
            <pc:sldMk cId="287163252" sldId="1567"/>
            <ac:spMk id="5" creationId="{9B6ECC88-D921-48D6-BA85-F52F354F9C35}"/>
          </ac:spMkLst>
        </pc:spChg>
        <pc:spChg chg="mod">
          <ac:chgData name="Vesa Juvonen" userId="c7243be1-99a3-4752-ab2a-0cf698cf8236" providerId="ADAL" clId="{CC3809EB-DF64-411A-A0CD-C199B4263F77}" dt="2022-03-11T14:52:19.852" v="107" actId="20577"/>
          <ac:spMkLst>
            <pc:docMk/>
            <pc:sldMk cId="287163252" sldId="1567"/>
            <ac:spMk id="8" creationId="{00000000-0000-0000-0000-000000000000}"/>
          </ac:spMkLst>
        </pc:spChg>
      </pc:sldChg>
      <pc:sldChg chg="modSp add mod">
        <pc:chgData name="Vesa Juvonen" userId="c7243be1-99a3-4752-ab2a-0cf698cf8236" providerId="ADAL" clId="{CC3809EB-DF64-411A-A0CD-C199B4263F77}" dt="2022-03-15T12:34:02.189" v="769" actId="20577"/>
        <pc:sldMkLst>
          <pc:docMk/>
          <pc:sldMk cId="720313206" sldId="1640"/>
        </pc:sldMkLst>
        <pc:spChg chg="mod">
          <ac:chgData name="Vesa Juvonen" userId="c7243be1-99a3-4752-ab2a-0cf698cf8236" providerId="ADAL" clId="{CC3809EB-DF64-411A-A0CD-C199B4263F77}" dt="2022-03-15T12:34:02.189" v="769" actId="20577"/>
          <ac:spMkLst>
            <pc:docMk/>
            <pc:sldMk cId="720313206" sldId="1640"/>
            <ac:spMk id="5" creationId="{00000000-0000-0000-0000-000000000000}"/>
          </ac:spMkLst>
        </pc:spChg>
        <pc:spChg chg="mod">
          <ac:chgData name="Vesa Juvonen" userId="c7243be1-99a3-4752-ab2a-0cf698cf8236" providerId="ADAL" clId="{CC3809EB-DF64-411A-A0CD-C199B4263F77}" dt="2022-03-15T12:30:58.867" v="716" actId="21"/>
          <ac:spMkLst>
            <pc:docMk/>
            <pc:sldMk cId="720313206" sldId="1640"/>
            <ac:spMk id="6" creationId="{B6BFF95C-9CC5-41D8-B97F-890353EE3235}"/>
          </ac:spMkLst>
        </pc:spChg>
        <pc:spChg chg="mod">
          <ac:chgData name="Vesa Juvonen" userId="c7243be1-99a3-4752-ab2a-0cf698cf8236" providerId="ADAL" clId="{CC3809EB-DF64-411A-A0CD-C199B4263F77}" dt="2022-03-15T12:30:51.698" v="712" actId="21"/>
          <ac:spMkLst>
            <pc:docMk/>
            <pc:sldMk cId="720313206" sldId="1640"/>
            <ac:spMk id="7" creationId="{00000000-0000-0000-0000-000000000000}"/>
          </ac:spMkLst>
        </pc:spChg>
      </pc:sldChg>
      <pc:sldChg chg="modSp add mod">
        <pc:chgData name="Vesa Juvonen" userId="c7243be1-99a3-4752-ab2a-0cf698cf8236" providerId="ADAL" clId="{CC3809EB-DF64-411A-A0CD-C199B4263F77}" dt="2022-03-15T12:37:34.284" v="815" actId="1076"/>
        <pc:sldMkLst>
          <pc:docMk/>
          <pc:sldMk cId="3043375476" sldId="1641"/>
        </pc:sldMkLst>
        <pc:spChg chg="mod">
          <ac:chgData name="Vesa Juvonen" userId="c7243be1-99a3-4752-ab2a-0cf698cf8236" providerId="ADAL" clId="{CC3809EB-DF64-411A-A0CD-C199B4263F77}" dt="2022-03-15T12:36:47.979" v="795" actId="20577"/>
          <ac:spMkLst>
            <pc:docMk/>
            <pc:sldMk cId="3043375476" sldId="1641"/>
            <ac:spMk id="5" creationId="{00000000-0000-0000-0000-000000000000}"/>
          </ac:spMkLst>
        </pc:spChg>
        <pc:spChg chg="mod">
          <ac:chgData name="Vesa Juvonen" userId="c7243be1-99a3-4752-ab2a-0cf698cf8236" providerId="ADAL" clId="{CC3809EB-DF64-411A-A0CD-C199B4263F77}" dt="2022-03-15T12:37:06.589" v="805" actId="6549"/>
          <ac:spMkLst>
            <pc:docMk/>
            <pc:sldMk cId="3043375476" sldId="1641"/>
            <ac:spMk id="6" creationId="{399FC354-4754-4AF7-B37B-013145D750F3}"/>
          </ac:spMkLst>
        </pc:spChg>
        <pc:spChg chg="mod">
          <ac:chgData name="Vesa Juvonen" userId="c7243be1-99a3-4752-ab2a-0cf698cf8236" providerId="ADAL" clId="{CC3809EB-DF64-411A-A0CD-C199B4263F77}" dt="2022-03-15T12:37:15.854" v="811" actId="21"/>
          <ac:spMkLst>
            <pc:docMk/>
            <pc:sldMk cId="3043375476" sldId="1641"/>
            <ac:spMk id="7" creationId="{FF7DB6F2-A230-434B-BA45-3215EE59DFB5}"/>
          </ac:spMkLst>
        </pc:spChg>
        <pc:spChg chg="mod">
          <ac:chgData name="Vesa Juvonen" userId="c7243be1-99a3-4752-ab2a-0cf698cf8236" providerId="ADAL" clId="{CC3809EB-DF64-411A-A0CD-C199B4263F77}" dt="2022-03-15T12:37:19.187" v="814" actId="6549"/>
          <ac:spMkLst>
            <pc:docMk/>
            <pc:sldMk cId="3043375476" sldId="1641"/>
            <ac:spMk id="8" creationId="{7E3687A3-39C5-464E-8253-AE51D6DA9383}"/>
          </ac:spMkLst>
        </pc:spChg>
        <pc:picChg chg="mod">
          <ac:chgData name="Vesa Juvonen" userId="c7243be1-99a3-4752-ab2a-0cf698cf8236" providerId="ADAL" clId="{CC3809EB-DF64-411A-A0CD-C199B4263F77}" dt="2022-03-15T12:37:34.284" v="815" actId="1076"/>
          <ac:picMkLst>
            <pc:docMk/>
            <pc:sldMk cId="3043375476" sldId="1641"/>
            <ac:picMk id="1026" creationId="{00000000-0000-0000-0000-000000000000}"/>
          </ac:picMkLst>
        </pc:picChg>
      </pc:sldChg>
      <pc:sldChg chg="addSp delSp modSp mod">
        <pc:chgData name="Vesa Juvonen" userId="c7243be1-99a3-4752-ab2a-0cf698cf8236" providerId="ADAL" clId="{CC3809EB-DF64-411A-A0CD-C199B4263F77}" dt="2022-03-15T08:59:06.546" v="344" actId="20577"/>
        <pc:sldMkLst>
          <pc:docMk/>
          <pc:sldMk cId="10702720" sldId="2079"/>
        </pc:sldMkLst>
        <pc:spChg chg="mod">
          <ac:chgData name="Vesa Juvonen" userId="c7243be1-99a3-4752-ab2a-0cf698cf8236" providerId="ADAL" clId="{CC3809EB-DF64-411A-A0CD-C199B4263F77}" dt="2022-03-15T08:59:06.546" v="344" actId="20577"/>
          <ac:spMkLst>
            <pc:docMk/>
            <pc:sldMk cId="10702720" sldId="2079"/>
            <ac:spMk id="8" creationId="{00000000-0000-0000-0000-000000000000}"/>
          </ac:spMkLst>
        </pc:spChg>
        <pc:picChg chg="mod">
          <ac:chgData name="Vesa Juvonen" userId="c7243be1-99a3-4752-ab2a-0cf698cf8236" providerId="ADAL" clId="{CC3809EB-DF64-411A-A0CD-C199B4263F77}" dt="2022-03-11T14:58:10.634" v="154" actId="1076"/>
          <ac:picMkLst>
            <pc:docMk/>
            <pc:sldMk cId="10702720" sldId="2079"/>
            <ac:picMk id="3" creationId="{86AFF2E8-FF46-46FB-92DD-3A4157CE1974}"/>
          </ac:picMkLst>
        </pc:picChg>
        <pc:picChg chg="del">
          <ac:chgData name="Vesa Juvonen" userId="c7243be1-99a3-4752-ab2a-0cf698cf8236" providerId="ADAL" clId="{CC3809EB-DF64-411A-A0CD-C199B4263F77}" dt="2022-03-11T14:46:48.223" v="0" actId="478"/>
          <ac:picMkLst>
            <pc:docMk/>
            <pc:sldMk cId="10702720" sldId="2079"/>
            <ac:picMk id="9" creationId="{22C4792A-984F-4D65-93BA-81DC6783840A}"/>
          </ac:picMkLst>
        </pc:picChg>
        <pc:picChg chg="del">
          <ac:chgData name="Vesa Juvonen" userId="c7243be1-99a3-4752-ab2a-0cf698cf8236" providerId="ADAL" clId="{CC3809EB-DF64-411A-A0CD-C199B4263F77}" dt="2022-03-11T14:46:48.789" v="1" actId="478"/>
          <ac:picMkLst>
            <pc:docMk/>
            <pc:sldMk cId="10702720" sldId="2079"/>
            <ac:picMk id="13" creationId="{034B4425-0C42-45DE-BAD4-B2B8A965CF66}"/>
          </ac:picMkLst>
        </pc:picChg>
        <pc:picChg chg="del">
          <ac:chgData name="Vesa Juvonen" userId="c7243be1-99a3-4752-ab2a-0cf698cf8236" providerId="ADAL" clId="{CC3809EB-DF64-411A-A0CD-C199B4263F77}" dt="2022-03-11T14:46:49.436" v="2" actId="478"/>
          <ac:picMkLst>
            <pc:docMk/>
            <pc:sldMk cId="10702720" sldId="2079"/>
            <ac:picMk id="16" creationId="{866FBE77-D65A-4C20-85A3-1F823BA2175E}"/>
          </ac:picMkLst>
        </pc:picChg>
        <pc:picChg chg="add mod">
          <ac:chgData name="Vesa Juvonen" userId="c7243be1-99a3-4752-ab2a-0cf698cf8236" providerId="ADAL" clId="{CC3809EB-DF64-411A-A0CD-C199B4263F77}" dt="2022-03-15T08:57:30.356" v="288" actId="1076"/>
          <ac:picMkLst>
            <pc:docMk/>
            <pc:sldMk cId="10702720" sldId="2079"/>
            <ac:picMk id="1026" creationId="{AA5C7B34-3109-48A8-A137-E8917DB79362}"/>
          </ac:picMkLst>
        </pc:picChg>
        <pc:picChg chg="add del mod">
          <ac:chgData name="Vesa Juvonen" userId="c7243be1-99a3-4752-ab2a-0cf698cf8236" providerId="ADAL" clId="{CC3809EB-DF64-411A-A0CD-C199B4263F77}" dt="2022-03-11T14:57:14.109" v="145" actId="478"/>
          <ac:picMkLst>
            <pc:docMk/>
            <pc:sldMk cId="10702720" sldId="2079"/>
            <ac:picMk id="1028" creationId="{95CB00EF-B187-421E-92A7-066F19D4F42D}"/>
          </ac:picMkLst>
        </pc:picChg>
        <pc:picChg chg="add mod">
          <ac:chgData name="Vesa Juvonen" userId="c7243be1-99a3-4752-ab2a-0cf698cf8236" providerId="ADAL" clId="{CC3809EB-DF64-411A-A0CD-C199B4263F77}" dt="2022-03-11T14:59:04.732" v="176" actId="1076"/>
          <ac:picMkLst>
            <pc:docMk/>
            <pc:sldMk cId="10702720" sldId="2079"/>
            <ac:picMk id="1030" creationId="{396EA470-49AB-4ECE-8024-FF2510CC4BCE}"/>
          </ac:picMkLst>
        </pc:picChg>
        <pc:picChg chg="add mod">
          <ac:chgData name="Vesa Juvonen" userId="c7243be1-99a3-4752-ab2a-0cf698cf8236" providerId="ADAL" clId="{CC3809EB-DF64-411A-A0CD-C199B4263F77}" dt="2022-03-15T08:57:30.356" v="288" actId="1076"/>
          <ac:picMkLst>
            <pc:docMk/>
            <pc:sldMk cId="10702720" sldId="2079"/>
            <ac:picMk id="1032" creationId="{DB690AEA-E0F3-4AC8-A689-25FDA1F1C841}"/>
          </ac:picMkLst>
        </pc:picChg>
        <pc:picChg chg="add mod">
          <ac:chgData name="Vesa Juvonen" userId="c7243be1-99a3-4752-ab2a-0cf698cf8236" providerId="ADAL" clId="{CC3809EB-DF64-411A-A0CD-C199B4263F77}" dt="2022-03-15T08:57:30.356" v="288" actId="1076"/>
          <ac:picMkLst>
            <pc:docMk/>
            <pc:sldMk cId="10702720" sldId="2079"/>
            <ac:picMk id="1034" creationId="{613A1EEE-66A7-415B-B996-D81152AD5CDF}"/>
          </ac:picMkLst>
        </pc:picChg>
        <pc:picChg chg="add mod">
          <ac:chgData name="Vesa Juvonen" userId="c7243be1-99a3-4752-ab2a-0cf698cf8236" providerId="ADAL" clId="{CC3809EB-DF64-411A-A0CD-C199B4263F77}" dt="2022-03-15T08:57:30.356" v="288" actId="1076"/>
          <ac:picMkLst>
            <pc:docMk/>
            <pc:sldMk cId="10702720" sldId="2079"/>
            <ac:picMk id="1036" creationId="{B260D9B9-64BC-41CE-8539-94053373A218}"/>
          </ac:picMkLst>
        </pc:picChg>
        <pc:picChg chg="mod">
          <ac:chgData name="Vesa Juvonen" userId="c7243be1-99a3-4752-ab2a-0cf698cf8236" providerId="ADAL" clId="{CC3809EB-DF64-411A-A0CD-C199B4263F77}" dt="2022-03-15T08:57:30.356" v="288" actId="1076"/>
          <ac:picMkLst>
            <pc:docMk/>
            <pc:sldMk cId="10702720" sldId="2079"/>
            <ac:picMk id="2052" creationId="{11CF9187-81B4-4186-B976-5D6E9E571406}"/>
          </ac:picMkLst>
        </pc:picChg>
      </pc:sldChg>
      <pc:sldChg chg="addSp delSp modSp mod">
        <pc:chgData name="Vesa Juvonen" userId="c7243be1-99a3-4752-ab2a-0cf698cf8236" providerId="ADAL" clId="{CC3809EB-DF64-411A-A0CD-C199B4263F77}" dt="2022-03-15T15:33:17.748" v="817" actId="1076"/>
        <pc:sldMkLst>
          <pc:docMk/>
          <pc:sldMk cId="778883926" sldId="2076136264"/>
        </pc:sldMkLst>
        <pc:spChg chg="mod">
          <ac:chgData name="Vesa Juvonen" userId="c7243be1-99a3-4752-ab2a-0cf698cf8236" providerId="ADAL" clId="{CC3809EB-DF64-411A-A0CD-C199B4263F77}" dt="2022-03-15T08:56:28.121" v="279" actId="20577"/>
          <ac:spMkLst>
            <pc:docMk/>
            <pc:sldMk cId="778883926" sldId="2076136264"/>
            <ac:spMk id="14" creationId="{953584C8-8734-42EA-AD16-6AA2B405D249}"/>
          </ac:spMkLst>
        </pc:spChg>
        <pc:picChg chg="add mod">
          <ac:chgData name="Vesa Juvonen" userId="c7243be1-99a3-4752-ab2a-0cf698cf8236" providerId="ADAL" clId="{CC3809EB-DF64-411A-A0CD-C199B4263F77}" dt="2022-03-15T15:33:17.748" v="817" actId="1076"/>
          <ac:picMkLst>
            <pc:docMk/>
            <pc:sldMk cId="778883926" sldId="2076136264"/>
            <ac:picMk id="3" creationId="{DBC53AD9-3F01-4807-8013-4A1B30BBEA2E}"/>
          </ac:picMkLst>
        </pc:picChg>
        <pc:picChg chg="add del mod">
          <ac:chgData name="Vesa Juvonen" userId="c7243be1-99a3-4752-ab2a-0cf698cf8236" providerId="ADAL" clId="{CC3809EB-DF64-411A-A0CD-C199B4263F77}" dt="2022-03-15T08:55:37.933" v="231" actId="1076"/>
          <ac:picMkLst>
            <pc:docMk/>
            <pc:sldMk cId="778883926" sldId="2076136264"/>
            <ac:picMk id="5" creationId="{AD2536B2-30D0-4C5F-9346-877B39DBA287}"/>
          </ac:picMkLst>
        </pc:picChg>
        <pc:picChg chg="add mod">
          <ac:chgData name="Vesa Juvonen" userId="c7243be1-99a3-4752-ab2a-0cf698cf8236" providerId="ADAL" clId="{CC3809EB-DF64-411A-A0CD-C199B4263F77}" dt="2022-03-11T15:00:13.323" v="199" actId="1076"/>
          <ac:picMkLst>
            <pc:docMk/>
            <pc:sldMk cId="778883926" sldId="2076136264"/>
            <ac:picMk id="6" creationId="{D35B540F-E60B-4F28-96C1-49CCE9EF60A6}"/>
          </ac:picMkLst>
        </pc:picChg>
        <pc:picChg chg="add mod">
          <ac:chgData name="Vesa Juvonen" userId="c7243be1-99a3-4752-ab2a-0cf698cf8236" providerId="ADAL" clId="{CC3809EB-DF64-411A-A0CD-C199B4263F77}" dt="2022-03-11T15:00:13.323" v="199" actId="1076"/>
          <ac:picMkLst>
            <pc:docMk/>
            <pc:sldMk cId="778883926" sldId="2076136264"/>
            <ac:picMk id="7" creationId="{49E9372F-D0D1-4367-B2FF-9BCB710AD550}"/>
          </ac:picMkLst>
        </pc:picChg>
        <pc:picChg chg="add mod">
          <ac:chgData name="Vesa Juvonen" userId="c7243be1-99a3-4752-ab2a-0cf698cf8236" providerId="ADAL" clId="{CC3809EB-DF64-411A-A0CD-C199B4263F77}" dt="2022-03-11T15:00:13.323" v="199" actId="1076"/>
          <ac:picMkLst>
            <pc:docMk/>
            <pc:sldMk cId="778883926" sldId="2076136264"/>
            <ac:picMk id="8" creationId="{C8124116-FC1A-499B-9AE9-03F474738182}"/>
          </ac:picMkLst>
        </pc:picChg>
        <pc:picChg chg="add del">
          <ac:chgData name="Vesa Juvonen" userId="c7243be1-99a3-4752-ab2a-0cf698cf8236" providerId="ADAL" clId="{CC3809EB-DF64-411A-A0CD-C199B4263F77}" dt="2022-03-11T14:59:42.197" v="191" actId="478"/>
          <ac:picMkLst>
            <pc:docMk/>
            <pc:sldMk cId="778883926" sldId="2076136264"/>
            <ac:picMk id="9" creationId="{540F3AC4-9F91-4B73-9B52-527F15BC2133}"/>
          </ac:picMkLst>
        </pc:picChg>
        <pc:picChg chg="add del">
          <ac:chgData name="Vesa Juvonen" userId="c7243be1-99a3-4752-ab2a-0cf698cf8236" providerId="ADAL" clId="{CC3809EB-DF64-411A-A0CD-C199B4263F77}" dt="2022-03-11T14:59:42.197" v="191" actId="478"/>
          <ac:picMkLst>
            <pc:docMk/>
            <pc:sldMk cId="778883926" sldId="2076136264"/>
            <ac:picMk id="11" creationId="{124FDADC-33F0-47C5-8EC7-885A3AC2F4C8}"/>
          </ac:picMkLst>
        </pc:picChg>
        <pc:picChg chg="del">
          <ac:chgData name="Vesa Juvonen" userId="c7243be1-99a3-4752-ab2a-0cf698cf8236" providerId="ADAL" clId="{CC3809EB-DF64-411A-A0CD-C199B4263F77}" dt="2022-03-11T14:51:53.813" v="94" actId="478"/>
          <ac:picMkLst>
            <pc:docMk/>
            <pc:sldMk cId="778883926" sldId="2076136264"/>
            <ac:picMk id="13" creationId="{E8C685D5-23F2-47FE-8875-D6A4CF0E320B}"/>
          </ac:picMkLst>
        </pc:picChg>
        <pc:picChg chg="add del mod">
          <ac:chgData name="Vesa Juvonen" userId="c7243be1-99a3-4752-ab2a-0cf698cf8236" providerId="ADAL" clId="{CC3809EB-DF64-411A-A0CD-C199B4263F77}" dt="2022-03-15T15:33:15.584" v="816" actId="478"/>
          <ac:picMkLst>
            <pc:docMk/>
            <pc:sldMk cId="778883926" sldId="2076136264"/>
            <ac:picMk id="18" creationId="{AF970E1F-FF4B-4D0A-A877-24B2A5FA4D37}"/>
          </ac:picMkLst>
        </pc:picChg>
      </pc:sldChg>
      <pc:sldChg chg="modSp add mod">
        <pc:chgData name="Vesa Juvonen" userId="c7243be1-99a3-4752-ab2a-0cf698cf8236" providerId="ADAL" clId="{CC3809EB-DF64-411A-A0CD-C199B4263F77}" dt="2022-03-15T12:34:43.286" v="773" actId="20577"/>
        <pc:sldMkLst>
          <pc:docMk/>
          <pc:sldMk cId="1882481969" sldId="2076137668"/>
        </pc:sldMkLst>
        <pc:spChg chg="mod">
          <ac:chgData name="Vesa Juvonen" userId="c7243be1-99a3-4752-ab2a-0cf698cf8236" providerId="ADAL" clId="{CC3809EB-DF64-411A-A0CD-C199B4263F77}" dt="2022-03-15T12:34:43.286" v="773" actId="20577"/>
          <ac:spMkLst>
            <pc:docMk/>
            <pc:sldMk cId="1882481969" sldId="2076137668"/>
            <ac:spMk id="2" creationId="{00000000-0000-0000-0000-000000000000}"/>
          </ac:spMkLst>
        </pc:spChg>
        <pc:spChg chg="mod">
          <ac:chgData name="Vesa Juvonen" userId="c7243be1-99a3-4752-ab2a-0cf698cf8236" providerId="ADAL" clId="{CC3809EB-DF64-411A-A0CD-C199B4263F77}" dt="2022-03-15T12:33:44.331" v="761" actId="6549"/>
          <ac:spMkLst>
            <pc:docMk/>
            <pc:sldMk cId="1882481969" sldId="2076137668"/>
            <ac:spMk id="5" creationId="{00000000-0000-0000-0000-000000000000}"/>
          </ac:spMkLst>
        </pc:spChg>
        <pc:spChg chg="mod">
          <ac:chgData name="Vesa Juvonen" userId="c7243be1-99a3-4752-ab2a-0cf698cf8236" providerId="ADAL" clId="{CC3809EB-DF64-411A-A0CD-C199B4263F77}" dt="2022-03-15T12:33:35.140" v="752" actId="6549"/>
          <ac:spMkLst>
            <pc:docMk/>
            <pc:sldMk cId="1882481969" sldId="2076137668"/>
            <ac:spMk id="6" creationId="{372A50EE-67E5-4F87-A48C-BEC0030EB2B3}"/>
          </ac:spMkLst>
        </pc:spChg>
        <pc:spChg chg="mod">
          <ac:chgData name="Vesa Juvonen" userId="c7243be1-99a3-4752-ab2a-0cf698cf8236" providerId="ADAL" clId="{CC3809EB-DF64-411A-A0CD-C199B4263F77}" dt="2022-03-15T12:33:39.797" v="757" actId="20577"/>
          <ac:spMkLst>
            <pc:docMk/>
            <pc:sldMk cId="1882481969" sldId="2076137668"/>
            <ac:spMk id="7" creationId="{00000000-0000-0000-0000-000000000000}"/>
          </ac:spMkLst>
        </pc:spChg>
      </pc:sldChg>
      <pc:sldChg chg="add del">
        <pc:chgData name="Vesa Juvonen" userId="c7243be1-99a3-4752-ab2a-0cf698cf8236" providerId="ADAL" clId="{CC3809EB-DF64-411A-A0CD-C199B4263F77}" dt="2022-03-15T12:14:52.295" v="673" actId="47"/>
        <pc:sldMkLst>
          <pc:docMk/>
          <pc:sldMk cId="2266530565" sldId="2076137822"/>
        </pc:sldMkLst>
      </pc:sldChg>
      <pc:sldChg chg="add">
        <pc:chgData name="Vesa Juvonen" userId="c7243be1-99a3-4752-ab2a-0cf698cf8236" providerId="ADAL" clId="{CC3809EB-DF64-411A-A0CD-C199B4263F77}" dt="2022-03-15T12:14:49.967" v="672"/>
        <pc:sldMkLst>
          <pc:docMk/>
          <pc:sldMk cId="3178089567" sldId="2076137840"/>
        </pc:sldMkLst>
      </pc:sldChg>
      <pc:sldChg chg="modSp add mod ord">
        <pc:chgData name="Vesa Juvonen" userId="c7243be1-99a3-4752-ab2a-0cf698cf8236" providerId="ADAL" clId="{CC3809EB-DF64-411A-A0CD-C199B4263F77}" dt="2022-03-15T12:14:33.618" v="670"/>
        <pc:sldMkLst>
          <pc:docMk/>
          <pc:sldMk cId="4155936684" sldId="2076137841"/>
        </pc:sldMkLst>
        <pc:spChg chg="mod">
          <ac:chgData name="Vesa Juvonen" userId="c7243be1-99a3-4752-ab2a-0cf698cf8236" providerId="ADAL" clId="{CC3809EB-DF64-411A-A0CD-C199B4263F77}" dt="2022-03-15T12:13:37.162" v="666" actId="207"/>
          <ac:spMkLst>
            <pc:docMk/>
            <pc:sldMk cId="4155936684" sldId="2076137841"/>
            <ac:spMk id="4" creationId="{B7EE2697-FF77-4373-9ED0-F3E544446F2C}"/>
          </ac:spMkLst>
        </pc:spChg>
      </pc:sldChg>
      <pc:sldChg chg="modSp mod">
        <pc:chgData name="Vesa Juvonen" userId="c7243be1-99a3-4752-ab2a-0cf698cf8236" providerId="ADAL" clId="{CC3809EB-DF64-411A-A0CD-C199B4263F77}" dt="2022-03-15T09:22:51.707" v="664" actId="1076"/>
        <pc:sldMkLst>
          <pc:docMk/>
          <pc:sldMk cId="1812315545" sldId="2134805597"/>
        </pc:sldMkLst>
        <pc:spChg chg="mod">
          <ac:chgData name="Vesa Juvonen" userId="c7243be1-99a3-4752-ab2a-0cf698cf8236" providerId="ADAL" clId="{CC3809EB-DF64-411A-A0CD-C199B4263F77}" dt="2022-03-15T09:22:51.707" v="664" actId="1076"/>
          <ac:spMkLst>
            <pc:docMk/>
            <pc:sldMk cId="1812315545" sldId="2134805597"/>
            <ac:spMk id="4" creationId="{0C606F42-5F3C-496D-9B80-09178934A141}"/>
          </ac:spMkLst>
        </pc:spChg>
      </pc:sldChg>
      <pc:sldChg chg="addSp delSp modSp mod">
        <pc:chgData name="Vesa Juvonen" userId="c7243be1-99a3-4752-ab2a-0cf698cf8236" providerId="ADAL" clId="{CC3809EB-DF64-411A-A0CD-C199B4263F77}" dt="2022-03-15T09:16:32.440" v="578" actId="14100"/>
        <pc:sldMkLst>
          <pc:docMk/>
          <pc:sldMk cId="460153747" sldId="2134805598"/>
        </pc:sldMkLst>
        <pc:spChg chg="mod">
          <ac:chgData name="Vesa Juvonen" userId="c7243be1-99a3-4752-ab2a-0cf698cf8236" providerId="ADAL" clId="{CC3809EB-DF64-411A-A0CD-C199B4263F77}" dt="2022-03-15T09:00:06.910" v="349" actId="404"/>
          <ac:spMkLst>
            <pc:docMk/>
            <pc:sldMk cId="460153747" sldId="2134805598"/>
            <ac:spMk id="2" creationId="{D93BDAB2-0D8E-40FD-BE74-409F9AFD71E2}"/>
          </ac:spMkLst>
        </pc:spChg>
        <pc:picChg chg="add mod ord">
          <ac:chgData name="Vesa Juvonen" userId="c7243be1-99a3-4752-ab2a-0cf698cf8236" providerId="ADAL" clId="{CC3809EB-DF64-411A-A0CD-C199B4263F77}" dt="2022-03-15T09:01:07.755" v="381" actId="1036"/>
          <ac:picMkLst>
            <pc:docMk/>
            <pc:sldMk cId="460153747" sldId="2134805598"/>
            <ac:picMk id="8" creationId="{FC9D328A-D155-4B90-8424-B5A3A8AF6E0A}"/>
          </ac:picMkLst>
        </pc:picChg>
        <pc:picChg chg="del">
          <ac:chgData name="Vesa Juvonen" userId="c7243be1-99a3-4752-ab2a-0cf698cf8236" providerId="ADAL" clId="{CC3809EB-DF64-411A-A0CD-C199B4263F77}" dt="2022-03-15T09:00:41.880" v="350" actId="478"/>
          <ac:picMkLst>
            <pc:docMk/>
            <pc:sldMk cId="460153747" sldId="2134805598"/>
            <ac:picMk id="9" creationId="{B2F8C8CB-E118-4C73-81C4-DEB14C3259FE}"/>
          </ac:picMkLst>
        </pc:picChg>
        <pc:picChg chg="del">
          <ac:chgData name="Vesa Juvonen" userId="c7243be1-99a3-4752-ab2a-0cf698cf8236" providerId="ADAL" clId="{CC3809EB-DF64-411A-A0CD-C199B4263F77}" dt="2022-03-15T09:00:55.537" v="366" actId="478"/>
          <ac:picMkLst>
            <pc:docMk/>
            <pc:sldMk cId="460153747" sldId="2134805598"/>
            <ac:picMk id="13" creationId="{59EF4566-A284-4AD1-8F2A-5B568D4BDE8F}"/>
          </ac:picMkLst>
        </pc:picChg>
        <pc:picChg chg="mod">
          <ac:chgData name="Vesa Juvonen" userId="c7243be1-99a3-4752-ab2a-0cf698cf8236" providerId="ADAL" clId="{CC3809EB-DF64-411A-A0CD-C199B4263F77}" dt="2022-03-15T09:16:32.440" v="578" actId="14100"/>
          <ac:picMkLst>
            <pc:docMk/>
            <pc:sldMk cId="460153747" sldId="2134805598"/>
            <ac:picMk id="15" creationId="{90BA3DF7-4993-4159-B7DC-3A35D3A547DE}"/>
          </ac:picMkLst>
        </pc:picChg>
        <pc:picChg chg="add mod">
          <ac:chgData name="Vesa Juvonen" userId="c7243be1-99a3-4752-ab2a-0cf698cf8236" providerId="ADAL" clId="{CC3809EB-DF64-411A-A0CD-C199B4263F77}" dt="2022-03-15T09:01:49.992" v="385" actId="208"/>
          <ac:picMkLst>
            <pc:docMk/>
            <pc:sldMk cId="460153747" sldId="2134805598"/>
            <ac:picMk id="16" creationId="{B8A4D75A-FB65-449C-AA7A-1367ED969B64}"/>
          </ac:picMkLst>
        </pc:picChg>
      </pc:sldChg>
      <pc:sldChg chg="addSp delSp modSp mod modAnim addCm delCm">
        <pc:chgData name="Vesa Juvonen" userId="c7243be1-99a3-4752-ab2a-0cf698cf8236" providerId="ADAL" clId="{CC3809EB-DF64-411A-A0CD-C199B4263F77}" dt="2022-03-15T09:22:12.156" v="661"/>
        <pc:sldMkLst>
          <pc:docMk/>
          <pc:sldMk cId="4046856784" sldId="2134805599"/>
        </pc:sldMkLst>
        <pc:spChg chg="add del mod">
          <ac:chgData name="Vesa Juvonen" userId="c7243be1-99a3-4752-ab2a-0cf698cf8236" providerId="ADAL" clId="{CC3809EB-DF64-411A-A0CD-C199B4263F77}" dt="2022-03-15T09:17:05.312" v="579" actId="478"/>
          <ac:spMkLst>
            <pc:docMk/>
            <pc:sldMk cId="4046856784" sldId="2134805599"/>
            <ac:spMk id="2" creationId="{A6B9E4F5-FB17-47AD-9074-625DD7C9AACA}"/>
          </ac:spMkLst>
        </pc:spChg>
        <pc:picChg chg="del">
          <ac:chgData name="Vesa Juvonen" userId="c7243be1-99a3-4752-ab2a-0cf698cf8236" providerId="ADAL" clId="{CC3809EB-DF64-411A-A0CD-C199B4263F77}" dt="2022-03-15T09:17:08.786" v="580" actId="478"/>
          <ac:picMkLst>
            <pc:docMk/>
            <pc:sldMk cId="4046856784" sldId="2134805599"/>
            <ac:picMk id="4" creationId="{DBE8AF7E-1405-461B-A439-6D892E0DFEF6}"/>
          </ac:picMkLst>
        </pc:picChg>
        <pc:picChg chg="add mod">
          <ac:chgData name="Vesa Juvonen" userId="c7243be1-99a3-4752-ab2a-0cf698cf8236" providerId="ADAL" clId="{CC3809EB-DF64-411A-A0CD-C199B4263F77}" dt="2022-03-15T09:21:36.945" v="655" actId="1076"/>
          <ac:picMkLst>
            <pc:docMk/>
            <pc:sldMk cId="4046856784" sldId="2134805599"/>
            <ac:picMk id="5" creationId="{F926C2D9-A521-4B98-A8BC-D45478C976C0}"/>
          </ac:picMkLst>
        </pc:picChg>
        <pc:picChg chg="add mod">
          <ac:chgData name="Vesa Juvonen" userId="c7243be1-99a3-4752-ab2a-0cf698cf8236" providerId="ADAL" clId="{CC3809EB-DF64-411A-A0CD-C199B4263F77}" dt="2022-03-15T09:21:36.945" v="655" actId="1076"/>
          <ac:picMkLst>
            <pc:docMk/>
            <pc:sldMk cId="4046856784" sldId="2134805599"/>
            <ac:picMk id="6" creationId="{C31941CD-E7BC-42CC-A4AD-08C9084394E2}"/>
          </ac:picMkLst>
        </pc:picChg>
        <pc:picChg chg="add mod">
          <ac:chgData name="Vesa Juvonen" userId="c7243be1-99a3-4752-ab2a-0cf698cf8236" providerId="ADAL" clId="{CC3809EB-DF64-411A-A0CD-C199B4263F77}" dt="2022-03-15T09:21:36.945" v="655" actId="1076"/>
          <ac:picMkLst>
            <pc:docMk/>
            <pc:sldMk cId="4046856784" sldId="2134805599"/>
            <ac:picMk id="10" creationId="{95E19875-0557-442C-BC35-8E5EC816526C}"/>
          </ac:picMkLst>
        </pc:picChg>
        <pc:picChg chg="add mod">
          <ac:chgData name="Vesa Juvonen" userId="c7243be1-99a3-4752-ab2a-0cf698cf8236" providerId="ADAL" clId="{CC3809EB-DF64-411A-A0CD-C199B4263F77}" dt="2022-03-15T09:21:40.515" v="656" actId="1076"/>
          <ac:picMkLst>
            <pc:docMk/>
            <pc:sldMk cId="4046856784" sldId="2134805599"/>
            <ac:picMk id="13" creationId="{06DC3C75-A737-4F0F-BC0A-76D3433620DC}"/>
          </ac:picMkLst>
        </pc:picChg>
        <pc:picChg chg="add mod">
          <ac:chgData name="Vesa Juvonen" userId="c7243be1-99a3-4752-ab2a-0cf698cf8236" providerId="ADAL" clId="{CC3809EB-DF64-411A-A0CD-C199B4263F77}" dt="2022-03-15T09:21:36.945" v="655" actId="1076"/>
          <ac:picMkLst>
            <pc:docMk/>
            <pc:sldMk cId="4046856784" sldId="2134805599"/>
            <ac:picMk id="15" creationId="{E9B98ECB-BABD-493C-822B-E5D2AF1BB88D}"/>
          </ac:picMkLst>
        </pc:picChg>
      </pc:sldChg>
      <pc:sldChg chg="modSp add mod">
        <pc:chgData name="Vesa Juvonen" userId="c7243be1-99a3-4752-ab2a-0cf698cf8236" providerId="ADAL" clId="{CC3809EB-DF64-411A-A0CD-C199B4263F77}" dt="2022-03-15T12:34:09.078" v="770" actId="20577"/>
        <pc:sldMkLst>
          <pc:docMk/>
          <pc:sldMk cId="3166917076" sldId="2134805601"/>
        </pc:sldMkLst>
        <pc:spChg chg="mod">
          <ac:chgData name="Vesa Juvonen" userId="c7243be1-99a3-4752-ab2a-0cf698cf8236" providerId="ADAL" clId="{CC3809EB-DF64-411A-A0CD-C199B4263F77}" dt="2022-03-15T12:34:09.078" v="770" actId="20577"/>
          <ac:spMkLst>
            <pc:docMk/>
            <pc:sldMk cId="3166917076" sldId="2134805601"/>
            <ac:spMk id="2" creationId="{00000000-0000-0000-0000-000000000000}"/>
          </ac:spMkLst>
        </pc:spChg>
        <pc:spChg chg="mod">
          <ac:chgData name="Vesa Juvonen" userId="c7243be1-99a3-4752-ab2a-0cf698cf8236" providerId="ADAL" clId="{CC3809EB-DF64-411A-A0CD-C199B4263F77}" dt="2022-03-15T12:31:07.043" v="720" actId="6549"/>
          <ac:spMkLst>
            <pc:docMk/>
            <pc:sldMk cId="3166917076" sldId="2134805601"/>
            <ac:spMk id="5" creationId="{00000000-0000-0000-0000-000000000000}"/>
          </ac:spMkLst>
        </pc:spChg>
        <pc:spChg chg="mod">
          <ac:chgData name="Vesa Juvonen" userId="c7243be1-99a3-4752-ab2a-0cf698cf8236" providerId="ADAL" clId="{CC3809EB-DF64-411A-A0CD-C199B4263F77}" dt="2022-03-15T12:33:52.432" v="765" actId="20577"/>
          <ac:spMkLst>
            <pc:docMk/>
            <pc:sldMk cId="3166917076" sldId="2134805601"/>
            <ac:spMk id="6" creationId="{B6BFF95C-9CC5-41D8-B97F-890353EE3235}"/>
          </ac:spMkLst>
        </pc:spChg>
        <pc:spChg chg="mod">
          <ac:chgData name="Vesa Juvonen" userId="c7243be1-99a3-4752-ab2a-0cf698cf8236" providerId="ADAL" clId="{CC3809EB-DF64-411A-A0CD-C199B4263F77}" dt="2022-03-15T12:33:55.728" v="767" actId="20577"/>
          <ac:spMkLst>
            <pc:docMk/>
            <pc:sldMk cId="3166917076" sldId="2134805601"/>
            <ac:spMk id="7" creationId="{00000000-0000-0000-0000-000000000000}"/>
          </ac:spMkLst>
        </pc:spChg>
      </pc:sldChg>
      <pc:sldChg chg="addSp mod addCm delCm modCm">
        <pc:chgData name="Vesa Juvonen" userId="c7243be1-99a3-4752-ab2a-0cf698cf8236" providerId="ADAL" clId="{CC3809EB-DF64-411A-A0CD-C199B4263F77}" dt="2022-03-15T09:22:20.795" v="662"/>
        <pc:sldMkLst>
          <pc:docMk/>
          <pc:sldMk cId="2705926738" sldId="2145707274"/>
        </pc:sldMkLst>
        <pc:spChg chg="add">
          <ac:chgData name="Vesa Juvonen" userId="c7243be1-99a3-4752-ab2a-0cf698cf8236" providerId="ADAL" clId="{CC3809EB-DF64-411A-A0CD-C199B4263F77}" dt="2022-03-11T14:47:37.947" v="87" actId="22"/>
          <ac:spMkLst>
            <pc:docMk/>
            <pc:sldMk cId="2705926738" sldId="2145707274"/>
            <ac:spMk id="4" creationId="{7AD187C3-66CF-4823-8587-C603AF32B5F0}"/>
          </ac:spMkLst>
        </pc:spChg>
      </pc:sldChg>
      <pc:sldChg chg="addSp delSp modSp new mod modAnim">
        <pc:chgData name="Vesa Juvonen" userId="c7243be1-99a3-4752-ab2a-0cf698cf8236" providerId="ADAL" clId="{CC3809EB-DF64-411A-A0CD-C199B4263F77}" dt="2022-03-15T09:18:25.269" v="591" actId="688"/>
        <pc:sldMkLst>
          <pc:docMk/>
          <pc:sldMk cId="3913065966" sldId="2145707275"/>
        </pc:sldMkLst>
        <pc:spChg chg="add mod">
          <ac:chgData name="Vesa Juvonen" userId="c7243be1-99a3-4752-ab2a-0cf698cf8236" providerId="ADAL" clId="{CC3809EB-DF64-411A-A0CD-C199B4263F77}" dt="2022-03-15T09:16:14.755" v="576" actId="207"/>
          <ac:spMkLst>
            <pc:docMk/>
            <pc:sldMk cId="3913065966" sldId="2145707275"/>
            <ac:spMk id="6" creationId="{C82380A5-1D4C-4CE2-836B-A9DB9D0BD545}"/>
          </ac:spMkLst>
        </pc:spChg>
        <pc:picChg chg="add del">
          <ac:chgData name="Vesa Juvonen" userId="c7243be1-99a3-4752-ab2a-0cf698cf8236" providerId="ADAL" clId="{CC3809EB-DF64-411A-A0CD-C199B4263F77}" dt="2022-03-15T09:14:27.052" v="388" actId="22"/>
          <ac:picMkLst>
            <pc:docMk/>
            <pc:sldMk cId="3913065966" sldId="2145707275"/>
            <ac:picMk id="3" creationId="{51A68E49-9DB1-4F3F-B051-656C2BA4B65E}"/>
          </ac:picMkLst>
        </pc:picChg>
        <pc:picChg chg="add">
          <ac:chgData name="Vesa Juvonen" userId="c7243be1-99a3-4752-ab2a-0cf698cf8236" providerId="ADAL" clId="{CC3809EB-DF64-411A-A0CD-C199B4263F77}" dt="2022-03-15T09:14:28.978" v="389" actId="22"/>
          <ac:picMkLst>
            <pc:docMk/>
            <pc:sldMk cId="3913065966" sldId="2145707275"/>
            <ac:picMk id="5" creationId="{9C91AA25-3F03-4564-8DE1-361F1A2AF5A7}"/>
          </ac:picMkLst>
        </pc:picChg>
        <pc:picChg chg="add mod">
          <ac:chgData name="Vesa Juvonen" userId="c7243be1-99a3-4752-ab2a-0cf698cf8236" providerId="ADAL" clId="{CC3809EB-DF64-411A-A0CD-C199B4263F77}" dt="2022-03-15T09:18:25.269" v="591" actId="688"/>
          <ac:picMkLst>
            <pc:docMk/>
            <pc:sldMk cId="3913065966" sldId="2145707275"/>
            <ac:picMk id="8" creationId="{3346A323-8153-466F-A309-22A2F27243A7}"/>
          </ac:picMkLst>
        </pc:picChg>
      </pc:sldChg>
    </pc:docChg>
  </pc:docChgLst>
  <pc:docChgLst>
    <pc:chgData name="Patrick Rodgers" userId="d219dede-d6b3-4097-a769-454d84f039e8" providerId="ADAL" clId="{B3D7F14E-B78E-4CEB-805F-DADC488ABAE1}"/>
    <pc:docChg chg="custSel modSld">
      <pc:chgData name="Patrick Rodgers" userId="d219dede-d6b3-4097-a769-454d84f039e8" providerId="ADAL" clId="{B3D7F14E-B78E-4CEB-805F-DADC488ABAE1}" dt="2021-03-25T12:58:54.928" v="32" actId="20577"/>
      <pc:docMkLst>
        <pc:docMk/>
      </pc:docMkLst>
      <pc:sldChg chg="modSp mod">
        <pc:chgData name="Patrick Rodgers" userId="d219dede-d6b3-4097-a769-454d84f039e8" providerId="ADAL" clId="{B3D7F14E-B78E-4CEB-805F-DADC488ABAE1}" dt="2021-03-25T12:58:54.928" v="32" actId="20577"/>
        <pc:sldMkLst>
          <pc:docMk/>
          <pc:sldMk cId="2877399898" sldId="1623"/>
        </pc:sldMkLst>
        <pc:spChg chg="mod">
          <ac:chgData name="Patrick Rodgers" userId="d219dede-d6b3-4097-a769-454d84f039e8" providerId="ADAL" clId="{B3D7F14E-B78E-4CEB-805F-DADC488ABAE1}" dt="2021-03-25T12:58:54.928" v="32" actId="20577"/>
          <ac:spMkLst>
            <pc:docMk/>
            <pc:sldMk cId="2877399898" sldId="1623"/>
            <ac:spMk id="3" creationId="{CBDC9C38-872E-4048-96FE-C321FEF21EC1}"/>
          </ac:spMkLst>
        </pc:spChg>
      </pc:sldChg>
    </pc:docChg>
  </pc:docChgLst>
  <pc:docChgLst>
    <pc:chgData name="Vesa Juvonen" userId="c7243be1-99a3-4752-ab2a-0cf698cf8236" providerId="ADAL" clId="{448299F8-9206-4EC6-9089-D90C4D81E5A8}"/>
    <pc:docChg chg="undo custSel delSld modSld modSection">
      <pc:chgData name="Vesa Juvonen" userId="c7243be1-99a3-4752-ab2a-0cf698cf8236" providerId="ADAL" clId="{448299F8-9206-4EC6-9089-D90C4D81E5A8}" dt="2022-01-25T16:20:39.652" v="323" actId="1076"/>
      <pc:docMkLst>
        <pc:docMk/>
      </pc:docMkLst>
      <pc:sldChg chg="modSp mod">
        <pc:chgData name="Vesa Juvonen" userId="c7243be1-99a3-4752-ab2a-0cf698cf8236" providerId="ADAL" clId="{448299F8-9206-4EC6-9089-D90C4D81E5A8}" dt="2022-01-25T15:59:34.258" v="321" actId="6549"/>
        <pc:sldMkLst>
          <pc:docMk/>
          <pc:sldMk cId="2967945684" sldId="277"/>
        </pc:sldMkLst>
        <pc:spChg chg="mod">
          <ac:chgData name="Vesa Juvonen" userId="c7243be1-99a3-4752-ab2a-0cf698cf8236" providerId="ADAL" clId="{448299F8-9206-4EC6-9089-D90C4D81E5A8}" dt="2022-01-25T15:59:34.258" v="321" actId="6549"/>
          <ac:spMkLst>
            <pc:docMk/>
            <pc:sldMk cId="2967945684" sldId="277"/>
            <ac:spMk id="4" creationId="{A04E16D6-6682-4068-BF11-BA8E4E8E1BBC}"/>
          </ac:spMkLst>
        </pc:spChg>
      </pc:sldChg>
      <pc:sldChg chg="modSp mod">
        <pc:chgData name="Vesa Juvonen" userId="c7243be1-99a3-4752-ab2a-0cf698cf8236" providerId="ADAL" clId="{448299F8-9206-4EC6-9089-D90C4D81E5A8}" dt="2022-01-25T15:59:18.040" v="295" actId="6549"/>
        <pc:sldMkLst>
          <pc:docMk/>
          <pc:sldMk cId="287163252" sldId="1567"/>
        </pc:sldMkLst>
        <pc:spChg chg="mod">
          <ac:chgData name="Vesa Juvonen" userId="c7243be1-99a3-4752-ab2a-0cf698cf8236" providerId="ADAL" clId="{448299F8-9206-4EC6-9089-D90C4D81E5A8}" dt="2022-01-25T15:59:18.040" v="295" actId="6549"/>
          <ac:spMkLst>
            <pc:docMk/>
            <pc:sldMk cId="287163252" sldId="1567"/>
            <ac:spMk id="8" creationId="{00000000-0000-0000-0000-000000000000}"/>
          </ac:spMkLst>
        </pc:spChg>
      </pc:sldChg>
      <pc:sldChg chg="del">
        <pc:chgData name="Vesa Juvonen" userId="c7243be1-99a3-4752-ab2a-0cf698cf8236" providerId="ADAL" clId="{448299F8-9206-4EC6-9089-D90C4D81E5A8}" dt="2022-01-21T16:36:42.910" v="2" actId="47"/>
        <pc:sldMkLst>
          <pc:docMk/>
          <pc:sldMk cId="720313206" sldId="1640"/>
        </pc:sldMkLst>
      </pc:sldChg>
      <pc:sldChg chg="del">
        <pc:chgData name="Vesa Juvonen" userId="c7243be1-99a3-4752-ab2a-0cf698cf8236" providerId="ADAL" clId="{448299F8-9206-4EC6-9089-D90C4D81E5A8}" dt="2022-01-21T16:36:42.910" v="2" actId="47"/>
        <pc:sldMkLst>
          <pc:docMk/>
          <pc:sldMk cId="3043375476" sldId="1641"/>
        </pc:sldMkLst>
      </pc:sldChg>
      <pc:sldChg chg="addSp delSp modSp mod">
        <pc:chgData name="Vesa Juvonen" userId="c7243be1-99a3-4752-ab2a-0cf698cf8236" providerId="ADAL" clId="{448299F8-9206-4EC6-9089-D90C4D81E5A8}" dt="2022-01-21T16:49:59.265" v="45"/>
        <pc:sldMkLst>
          <pc:docMk/>
          <pc:sldMk cId="10702720" sldId="2079"/>
        </pc:sldMkLst>
        <pc:spChg chg="mod">
          <ac:chgData name="Vesa Juvonen" userId="c7243be1-99a3-4752-ab2a-0cf698cf8236" providerId="ADAL" clId="{448299F8-9206-4EC6-9089-D90C4D81E5A8}" dt="2022-01-21T16:49:59.265" v="45"/>
          <ac:spMkLst>
            <pc:docMk/>
            <pc:sldMk cId="10702720" sldId="2079"/>
            <ac:spMk id="8" creationId="{00000000-0000-0000-0000-000000000000}"/>
          </ac:spMkLst>
        </pc:spChg>
        <pc:picChg chg="add mod">
          <ac:chgData name="Vesa Juvonen" userId="c7243be1-99a3-4752-ab2a-0cf698cf8236" providerId="ADAL" clId="{448299F8-9206-4EC6-9089-D90C4D81E5A8}" dt="2022-01-21T16:38:46.792" v="44" actId="1076"/>
          <ac:picMkLst>
            <pc:docMk/>
            <pc:sldMk cId="10702720" sldId="2079"/>
            <ac:picMk id="2" creationId="{804D5540-6A44-4B40-B4D0-652B91686FA2}"/>
          </ac:picMkLst>
        </pc:picChg>
        <pc:picChg chg="del">
          <ac:chgData name="Vesa Juvonen" userId="c7243be1-99a3-4752-ab2a-0cf698cf8236" providerId="ADAL" clId="{448299F8-9206-4EC6-9089-D90C4D81E5A8}" dt="2022-01-21T16:36:22.115" v="0" actId="478"/>
          <ac:picMkLst>
            <pc:docMk/>
            <pc:sldMk cId="10702720" sldId="2079"/>
            <ac:picMk id="1026" creationId="{1B33239D-6CF2-4FEC-9740-12BCFDDD5CE1}"/>
          </ac:picMkLst>
        </pc:picChg>
      </pc:sldChg>
      <pc:sldChg chg="addSp delSp modSp mod">
        <pc:chgData name="Vesa Juvonen" userId="c7243be1-99a3-4752-ab2a-0cf698cf8236" providerId="ADAL" clId="{448299F8-9206-4EC6-9089-D90C4D81E5A8}" dt="2022-01-25T16:20:39.652" v="323" actId="1076"/>
        <pc:sldMkLst>
          <pc:docMk/>
          <pc:sldMk cId="778883926" sldId="2076136264"/>
        </pc:sldMkLst>
        <pc:spChg chg="mod">
          <ac:chgData name="Vesa Juvonen" userId="c7243be1-99a3-4752-ab2a-0cf698cf8236" providerId="ADAL" clId="{448299F8-9206-4EC6-9089-D90C4D81E5A8}" dt="2022-01-21T16:51:04.976" v="46"/>
          <ac:spMkLst>
            <pc:docMk/>
            <pc:sldMk cId="778883926" sldId="2076136264"/>
            <ac:spMk id="14" creationId="{953584C8-8734-42EA-AD16-6AA2B405D249}"/>
          </ac:spMkLst>
        </pc:spChg>
        <pc:picChg chg="mod">
          <ac:chgData name="Vesa Juvonen" userId="c7243be1-99a3-4752-ab2a-0cf698cf8236" providerId="ADAL" clId="{448299F8-9206-4EC6-9089-D90C4D81E5A8}" dt="2022-01-25T16:20:39.652" v="323" actId="1076"/>
          <ac:picMkLst>
            <pc:docMk/>
            <pc:sldMk cId="778883926" sldId="2076136264"/>
            <ac:picMk id="3" creationId="{B3DC50CD-B2E9-48EF-BED3-5D67888FDEC8}"/>
          </ac:picMkLst>
        </pc:picChg>
        <pc:picChg chg="add mod">
          <ac:chgData name="Vesa Juvonen" userId="c7243be1-99a3-4752-ab2a-0cf698cf8236" providerId="ADAL" clId="{448299F8-9206-4EC6-9089-D90C4D81E5A8}" dt="2022-01-21T16:38:08.529" v="36" actId="1076"/>
          <ac:picMkLst>
            <pc:docMk/>
            <pc:sldMk cId="778883926" sldId="2076136264"/>
            <ac:picMk id="6" creationId="{5CE7E840-E4A9-4E48-9F6B-89BA6286CAD2}"/>
          </ac:picMkLst>
        </pc:picChg>
        <pc:picChg chg="del">
          <ac:chgData name="Vesa Juvonen" userId="c7243be1-99a3-4752-ab2a-0cf698cf8236" providerId="ADAL" clId="{448299F8-9206-4EC6-9089-D90C4D81E5A8}" dt="2022-01-21T16:38:04.523" v="35" actId="478"/>
          <ac:picMkLst>
            <pc:docMk/>
            <pc:sldMk cId="778883926" sldId="2076136264"/>
            <ac:picMk id="7" creationId="{E9B06A97-160E-4E58-9167-E42814641C44}"/>
          </ac:picMkLst>
        </pc:picChg>
        <pc:picChg chg="mod">
          <ac:chgData name="Vesa Juvonen" userId="c7243be1-99a3-4752-ab2a-0cf698cf8236" providerId="ADAL" clId="{448299F8-9206-4EC6-9089-D90C4D81E5A8}" dt="2022-01-25T16:20:37.454" v="322" actId="1076"/>
          <ac:picMkLst>
            <pc:docMk/>
            <pc:sldMk cId="778883926" sldId="2076136264"/>
            <ac:picMk id="11" creationId="{42A52295-CA0C-4C09-A9FF-3B54A888C278}"/>
          </ac:picMkLst>
        </pc:picChg>
      </pc:sldChg>
      <pc:sldChg chg="modNotesTx">
        <pc:chgData name="Vesa Juvonen" userId="c7243be1-99a3-4752-ab2a-0cf698cf8236" providerId="ADAL" clId="{448299F8-9206-4EC6-9089-D90C4D81E5A8}" dt="2022-01-25T15:11:02.418" v="232" actId="20577"/>
        <pc:sldMkLst>
          <pc:docMk/>
          <pc:sldMk cId="3038810836" sldId="2076137482"/>
        </pc:sldMkLst>
      </pc:sldChg>
      <pc:sldChg chg="del">
        <pc:chgData name="Vesa Juvonen" userId="c7243be1-99a3-4752-ab2a-0cf698cf8236" providerId="ADAL" clId="{448299F8-9206-4EC6-9089-D90C4D81E5A8}" dt="2022-01-21T16:36:42.910" v="2" actId="47"/>
        <pc:sldMkLst>
          <pc:docMk/>
          <pc:sldMk cId="1882481969" sldId="2076137668"/>
        </pc:sldMkLst>
      </pc:sldChg>
      <pc:sldChg chg="del">
        <pc:chgData name="Vesa Juvonen" userId="c7243be1-99a3-4752-ab2a-0cf698cf8236" providerId="ADAL" clId="{448299F8-9206-4EC6-9089-D90C4D81E5A8}" dt="2022-01-21T16:36:42.910" v="2" actId="47"/>
        <pc:sldMkLst>
          <pc:docMk/>
          <pc:sldMk cId="3660214503" sldId="2076137813"/>
        </pc:sldMkLst>
      </pc:sldChg>
      <pc:sldChg chg="del">
        <pc:chgData name="Vesa Juvonen" userId="c7243be1-99a3-4752-ab2a-0cf698cf8236" providerId="ADAL" clId="{448299F8-9206-4EC6-9089-D90C4D81E5A8}" dt="2022-01-21T16:36:42.910" v="2" actId="47"/>
        <pc:sldMkLst>
          <pc:docMk/>
          <pc:sldMk cId="1191702794" sldId="2076137814"/>
        </pc:sldMkLst>
      </pc:sldChg>
      <pc:sldChg chg="addSp delSp modSp mod modAnim">
        <pc:chgData name="Vesa Juvonen" userId="c7243be1-99a3-4752-ab2a-0cf698cf8236" providerId="ADAL" clId="{448299F8-9206-4EC6-9089-D90C4D81E5A8}" dt="2022-01-25T15:12:33.637" v="289" actId="1037"/>
        <pc:sldMkLst>
          <pc:docMk/>
          <pc:sldMk cId="4046856784" sldId="2134805599"/>
        </pc:sldMkLst>
        <pc:spChg chg="add del mod">
          <ac:chgData name="Vesa Juvonen" userId="c7243be1-99a3-4752-ab2a-0cf698cf8236" providerId="ADAL" clId="{448299F8-9206-4EC6-9089-D90C4D81E5A8}" dt="2022-01-25T15:04:07.998" v="47" actId="478"/>
          <ac:spMkLst>
            <pc:docMk/>
            <pc:sldMk cId="4046856784" sldId="2134805599"/>
            <ac:spMk id="2" creationId="{7E7ED47F-0012-42A6-A912-CC9984859990}"/>
          </ac:spMkLst>
        </pc:spChg>
        <pc:spChg chg="del">
          <ac:chgData name="Vesa Juvonen" userId="c7243be1-99a3-4752-ab2a-0cf698cf8236" providerId="ADAL" clId="{448299F8-9206-4EC6-9089-D90C4D81E5A8}" dt="2022-01-25T15:04:10.437" v="48" actId="478"/>
          <ac:spMkLst>
            <pc:docMk/>
            <pc:sldMk cId="4046856784" sldId="2134805599"/>
            <ac:spMk id="9" creationId="{B0BBBDA2-44E5-4C25-B4CF-DE5DE09A8558}"/>
          </ac:spMkLst>
        </pc:spChg>
        <pc:picChg chg="add mod">
          <ac:chgData name="Vesa Juvonen" userId="c7243be1-99a3-4752-ab2a-0cf698cf8236" providerId="ADAL" clId="{448299F8-9206-4EC6-9089-D90C4D81E5A8}" dt="2022-01-25T15:11:11.518" v="233" actId="14100"/>
          <ac:picMkLst>
            <pc:docMk/>
            <pc:sldMk cId="4046856784" sldId="2134805599"/>
            <ac:picMk id="4" creationId="{15A88763-0707-44D2-9EE6-E241293B1A41}"/>
          </ac:picMkLst>
        </pc:picChg>
        <pc:picChg chg="del">
          <ac:chgData name="Vesa Juvonen" userId="c7243be1-99a3-4752-ab2a-0cf698cf8236" providerId="ADAL" clId="{448299F8-9206-4EC6-9089-D90C4D81E5A8}" dt="2022-01-25T15:04:07.998" v="47" actId="478"/>
          <ac:picMkLst>
            <pc:docMk/>
            <pc:sldMk cId="4046856784" sldId="2134805599"/>
            <ac:picMk id="5" creationId="{5894E7F8-80FB-4005-BC68-E0030B556101}"/>
          </ac:picMkLst>
        </pc:picChg>
        <pc:picChg chg="del">
          <ac:chgData name="Vesa Juvonen" userId="c7243be1-99a3-4752-ab2a-0cf698cf8236" providerId="ADAL" clId="{448299F8-9206-4EC6-9089-D90C4D81E5A8}" dt="2022-01-25T15:04:07.998" v="47" actId="478"/>
          <ac:picMkLst>
            <pc:docMk/>
            <pc:sldMk cId="4046856784" sldId="2134805599"/>
            <ac:picMk id="7" creationId="{7EFE86F0-D733-40B5-AF65-E984BBEDB944}"/>
          </ac:picMkLst>
        </pc:picChg>
        <pc:picChg chg="add mod">
          <ac:chgData name="Vesa Juvonen" userId="c7243be1-99a3-4752-ab2a-0cf698cf8236" providerId="ADAL" clId="{448299F8-9206-4EC6-9089-D90C4D81E5A8}" dt="2022-01-25T15:12:33.637" v="289" actId="1037"/>
          <ac:picMkLst>
            <pc:docMk/>
            <pc:sldMk cId="4046856784" sldId="2134805599"/>
            <ac:picMk id="10" creationId="{3FCD09CB-1304-4DF7-95F2-650F70F53CA7}"/>
          </ac:picMkLst>
        </pc:picChg>
        <pc:picChg chg="add mod">
          <ac:chgData name="Vesa Juvonen" userId="c7243be1-99a3-4752-ab2a-0cf698cf8236" providerId="ADAL" clId="{448299F8-9206-4EC6-9089-D90C4D81E5A8}" dt="2022-01-25T15:11:21.135" v="247" actId="14100"/>
          <ac:picMkLst>
            <pc:docMk/>
            <pc:sldMk cId="4046856784" sldId="2134805599"/>
            <ac:picMk id="13" creationId="{F61C9E40-683F-4188-883C-94DEF79795F2}"/>
          </ac:picMkLst>
        </pc:picChg>
        <pc:picChg chg="add mod">
          <ac:chgData name="Vesa Juvonen" userId="c7243be1-99a3-4752-ab2a-0cf698cf8236" providerId="ADAL" clId="{448299F8-9206-4EC6-9089-D90C4D81E5A8}" dt="2022-01-25T15:11:28.428" v="254" actId="14100"/>
          <ac:picMkLst>
            <pc:docMk/>
            <pc:sldMk cId="4046856784" sldId="2134805599"/>
            <ac:picMk id="15" creationId="{DA096911-647A-484D-B0D4-ED8FA654060E}"/>
          </ac:picMkLst>
        </pc:picChg>
      </pc:sldChg>
      <pc:sldChg chg="modNotesTx">
        <pc:chgData name="Vesa Juvonen" userId="c7243be1-99a3-4752-ab2a-0cf698cf8236" providerId="ADAL" clId="{448299F8-9206-4EC6-9089-D90C4D81E5A8}" dt="2022-01-25T15:10:49.881" v="198" actId="20577"/>
        <pc:sldMkLst>
          <pc:docMk/>
          <pc:sldMk cId="3674296714" sldId="2134805600"/>
        </pc:sldMkLst>
      </pc:sldChg>
    </pc:docChg>
  </pc:docChgLst>
  <pc:docChgLst>
    <pc:chgData name="David Warner" userId="S::david_dwarnerii.com#ext#@microsoft.onmicrosoft.com::acafcf14-4098-4a83-9425-e73571277a06" providerId="AD" clId="Web-{658BE06E-F07D-42C3-A638-4B683C8D81CA}"/>
    <pc:docChg chg="addSld modSld modSection">
      <pc:chgData name="David Warner" userId="S::david_dwarnerii.com#ext#@microsoft.onmicrosoft.com::acafcf14-4098-4a83-9425-e73571277a06" providerId="AD" clId="Web-{658BE06E-F07D-42C3-A638-4B683C8D81CA}" dt="2021-06-30T19:13:09.853" v="19"/>
      <pc:docMkLst>
        <pc:docMk/>
      </pc:docMkLst>
      <pc:sldChg chg="addSp delSp modSp">
        <pc:chgData name="David Warner" userId="S::david_dwarnerii.com#ext#@microsoft.onmicrosoft.com::acafcf14-4098-4a83-9425-e73571277a06" providerId="AD" clId="Web-{658BE06E-F07D-42C3-A638-4B683C8D81CA}" dt="2021-06-30T19:13:09.853" v="19"/>
        <pc:sldMkLst>
          <pc:docMk/>
          <pc:sldMk cId="357588276" sldId="2076136388"/>
        </pc:sldMkLst>
        <pc:spChg chg="del">
          <ac:chgData name="David Warner" userId="S::david_dwarnerii.com#ext#@microsoft.onmicrosoft.com::acafcf14-4098-4a83-9425-e73571277a06" providerId="AD" clId="Web-{658BE06E-F07D-42C3-A638-4B683C8D81CA}" dt="2021-06-30T19:11:36.332" v="13"/>
          <ac:spMkLst>
            <pc:docMk/>
            <pc:sldMk cId="357588276" sldId="2076136388"/>
            <ac:spMk id="3" creationId="{CD5F5F16-77A5-42D6-9D64-191C84F5ADD1}"/>
          </ac:spMkLst>
        </pc:spChg>
        <pc:picChg chg="del">
          <ac:chgData name="David Warner" userId="S::david_dwarnerii.com#ext#@microsoft.onmicrosoft.com::acafcf14-4098-4a83-9425-e73571277a06" providerId="AD" clId="Web-{658BE06E-F07D-42C3-A638-4B683C8D81CA}" dt="2021-06-30T19:12:48.992" v="14"/>
          <ac:picMkLst>
            <pc:docMk/>
            <pc:sldMk cId="357588276" sldId="2076136388"/>
            <ac:picMk id="2" creationId="{5A1D3A02-0FF8-4E92-AB22-46521D6AA127}"/>
          </ac:picMkLst>
        </pc:picChg>
        <pc:picChg chg="add mod modCrop">
          <ac:chgData name="David Warner" userId="S::david_dwarnerii.com#ext#@microsoft.onmicrosoft.com::acafcf14-4098-4a83-9425-e73571277a06" providerId="AD" clId="Web-{658BE06E-F07D-42C3-A638-4B683C8D81CA}" dt="2021-06-30T19:13:09.853" v="19"/>
          <ac:picMkLst>
            <pc:docMk/>
            <pc:sldMk cId="357588276" sldId="2076136388"/>
            <ac:picMk id="4" creationId="{4DF3D21A-394F-47B9-B065-0631E058B1FF}"/>
          </ac:picMkLst>
        </pc:picChg>
      </pc:sldChg>
      <pc:sldChg chg="addSp delSp modSp add replId">
        <pc:chgData name="David Warner" userId="S::david_dwarnerii.com#ext#@microsoft.onmicrosoft.com::acafcf14-4098-4a83-9425-e73571277a06" providerId="AD" clId="Web-{658BE06E-F07D-42C3-A638-4B683C8D81CA}" dt="2021-06-30T19:11:24.081" v="12"/>
        <pc:sldMkLst>
          <pc:docMk/>
          <pc:sldMk cId="915949081" sldId="2134805595"/>
        </pc:sldMkLst>
        <pc:spChg chg="del">
          <ac:chgData name="David Warner" userId="S::david_dwarnerii.com#ext#@microsoft.onmicrosoft.com::acafcf14-4098-4a83-9425-e73571277a06" providerId="AD" clId="Web-{658BE06E-F07D-42C3-A638-4B683C8D81CA}" dt="2021-06-30T19:10:59.705" v="1"/>
          <ac:spMkLst>
            <pc:docMk/>
            <pc:sldMk cId="915949081" sldId="2134805595"/>
            <ac:spMk id="3" creationId="{CD5F5F16-77A5-42D6-9D64-191C84F5ADD1}"/>
          </ac:spMkLst>
        </pc:spChg>
        <pc:spChg chg="del">
          <ac:chgData name="David Warner" userId="S::david_dwarnerii.com#ext#@microsoft.onmicrosoft.com::acafcf14-4098-4a83-9425-e73571277a06" providerId="AD" clId="Web-{658BE06E-F07D-42C3-A638-4B683C8D81CA}" dt="2021-06-30T19:11:08.284" v="3"/>
          <ac:spMkLst>
            <pc:docMk/>
            <pc:sldMk cId="915949081" sldId="2134805595"/>
            <ac:spMk id="11" creationId="{03477876-6F7B-42BA-8034-F00C6D4D0825}"/>
          </ac:spMkLst>
        </pc:spChg>
        <pc:spChg chg="del">
          <ac:chgData name="David Warner" userId="S::david_dwarnerii.com#ext#@microsoft.onmicrosoft.com::acafcf14-4098-4a83-9425-e73571277a06" providerId="AD" clId="Web-{658BE06E-F07D-42C3-A638-4B683C8D81CA}" dt="2021-06-30T19:11:08.284" v="2"/>
          <ac:spMkLst>
            <pc:docMk/>
            <pc:sldMk cId="915949081" sldId="2134805595"/>
            <ac:spMk id="12" creationId="{58BAD4F2-FCCB-46F6-A78E-93E8E8A16346}"/>
          </ac:spMkLst>
        </pc:spChg>
        <pc:spChg chg="del">
          <ac:chgData name="David Warner" userId="S::david_dwarnerii.com#ext#@microsoft.onmicrosoft.com::acafcf14-4098-4a83-9425-e73571277a06" providerId="AD" clId="Web-{658BE06E-F07D-42C3-A638-4B683C8D81CA}" dt="2021-06-30T19:11:08.284" v="6"/>
          <ac:spMkLst>
            <pc:docMk/>
            <pc:sldMk cId="915949081" sldId="2134805595"/>
            <ac:spMk id="14" creationId="{3C6B92CA-CCA8-43EB-90C0-7DA5C4715870}"/>
          </ac:spMkLst>
        </pc:spChg>
        <pc:spChg chg="del">
          <ac:chgData name="David Warner" userId="S::david_dwarnerii.com#ext#@microsoft.onmicrosoft.com::acafcf14-4098-4a83-9425-e73571277a06" providerId="AD" clId="Web-{658BE06E-F07D-42C3-A638-4B683C8D81CA}" dt="2021-06-30T19:11:08.284" v="5"/>
          <ac:spMkLst>
            <pc:docMk/>
            <pc:sldMk cId="915949081" sldId="2134805595"/>
            <ac:spMk id="15" creationId="{C745FBD3-89F8-4AAA-B1B3-15710FCBC31B}"/>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6" creationId="{5415EF0F-C161-4B93-AB99-C778F29F98F9}"/>
          </ac:spMkLst>
        </pc:spChg>
        <pc:spChg chg="add mod">
          <ac:chgData name="David Warner" userId="S::david_dwarnerii.com#ext#@microsoft.onmicrosoft.com::acafcf14-4098-4a83-9425-e73571277a06" providerId="AD" clId="Web-{658BE06E-F07D-42C3-A638-4B683C8D81CA}" dt="2021-06-30T19:11:24.081" v="12"/>
          <ac:spMkLst>
            <pc:docMk/>
            <pc:sldMk cId="915949081" sldId="2134805595"/>
            <ac:spMk id="17" creationId="{F8349C36-1D64-4079-AA2F-C56854BF8245}"/>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19" creationId="{7DA4691B-EE90-459E-8174-EBBB82E921EE}"/>
          </ac:spMkLst>
        </pc:spChg>
        <pc:spChg chg="add">
          <ac:chgData name="David Warner" userId="S::david_dwarnerii.com#ext#@microsoft.onmicrosoft.com::acafcf14-4098-4a83-9425-e73571277a06" providerId="AD" clId="Web-{658BE06E-F07D-42C3-A638-4B683C8D81CA}" dt="2021-06-30T19:11:09.143" v="9"/>
          <ac:spMkLst>
            <pc:docMk/>
            <pc:sldMk cId="915949081" sldId="2134805595"/>
            <ac:spMk id="20" creationId="{ABD6144F-BECD-4E13-B73E-06D3F8DC916F}"/>
          </ac:spMkLst>
        </pc:spChg>
        <pc:spChg chg="del">
          <ac:chgData name="David Warner" userId="S::david_dwarnerii.com#ext#@microsoft.onmicrosoft.com::acafcf14-4098-4a83-9425-e73571277a06" providerId="AD" clId="Web-{658BE06E-F07D-42C3-A638-4B683C8D81CA}" dt="2021-06-30T19:11:08.284" v="7"/>
          <ac:spMkLst>
            <pc:docMk/>
            <pc:sldMk cId="915949081" sldId="2134805595"/>
            <ac:spMk id="22" creationId="{7C94A0E2-E065-4E52-BA50-EFAB4348B996}"/>
          </ac:spMkLst>
        </pc:spChg>
        <pc:picChg chg="del">
          <ac:chgData name="David Warner" userId="S::david_dwarnerii.com#ext#@microsoft.onmicrosoft.com::acafcf14-4098-4a83-9425-e73571277a06" providerId="AD" clId="Web-{658BE06E-F07D-42C3-A638-4B683C8D81CA}" dt="2021-06-30T19:11:08.284" v="4"/>
          <ac:picMkLst>
            <pc:docMk/>
            <pc:sldMk cId="915949081" sldId="2134805595"/>
            <ac:picMk id="2" creationId="{5A1D3A02-0FF8-4E92-AB22-46521D6AA127}"/>
          </ac:picMkLst>
        </pc:picChg>
        <pc:picChg chg="del">
          <ac:chgData name="David Warner" userId="S::david_dwarnerii.com#ext#@microsoft.onmicrosoft.com::acafcf14-4098-4a83-9425-e73571277a06" providerId="AD" clId="Web-{658BE06E-F07D-42C3-A638-4B683C8D81CA}" dt="2021-06-30T19:11:08.299" v="8"/>
          <ac:picMkLst>
            <pc:docMk/>
            <pc:sldMk cId="915949081" sldId="2134805595"/>
            <ac:picMk id="6" creationId="{E34E7BCE-096A-4804-B8B9-5688E6C3FA93}"/>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0" creationId="{3D8219D6-6142-4D50-A849-E6F157AB073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3" creationId="{8A0B64D3-0459-4C89-819B-18098BB1D86A}"/>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18" creationId="{7C37B7EE-5747-4CDB-8D3C-72BDA6F7CFF9}"/>
          </ac:picMkLst>
        </pc:picChg>
        <pc:picChg chg="add">
          <ac:chgData name="David Warner" userId="S::david_dwarnerii.com#ext#@microsoft.onmicrosoft.com::acafcf14-4098-4a83-9425-e73571277a06" providerId="AD" clId="Web-{658BE06E-F07D-42C3-A638-4B683C8D81CA}" dt="2021-06-30T19:11:09.143" v="9"/>
          <ac:picMkLst>
            <pc:docMk/>
            <pc:sldMk cId="915949081" sldId="2134805595"/>
            <ac:picMk id="21" creationId="{B6E23D11-57F8-4B30-859A-32A8A9109DA2}"/>
          </ac:picMkLst>
        </pc:picChg>
      </pc:sldChg>
    </pc:docChg>
  </pc:docChgLst>
  <pc:docChgLst>
    <pc:chgData name="Vesa Juvonen" userId="c7243be1-99a3-4752-ab2a-0cf698cf8236" providerId="ADAL" clId="{C2E74028-536A-4231-9B15-086C4F2BD17E}"/>
    <pc:docChg chg="undo custSel addSld delSld modSld sldOrd modSection">
      <pc:chgData name="Vesa Juvonen" userId="c7243be1-99a3-4752-ab2a-0cf698cf8236" providerId="ADAL" clId="{C2E74028-536A-4231-9B15-086C4F2BD17E}" dt="2021-04-22T15:04:08.422" v="1052" actId="20577"/>
      <pc:docMkLst>
        <pc:docMk/>
      </pc:docMkLst>
      <pc:sldChg chg="addSp delSp modSp mod ord">
        <pc:chgData name="Vesa Juvonen" userId="c7243be1-99a3-4752-ab2a-0cf698cf8236" providerId="ADAL" clId="{C2E74028-536A-4231-9B15-086C4F2BD17E}" dt="2021-04-22T10:26:07.770" v="634" actId="1076"/>
        <pc:sldMkLst>
          <pc:docMk/>
          <pc:sldMk cId="2974719989" sldId="267"/>
        </pc:sldMkLst>
        <pc:spChg chg="mod">
          <ac:chgData name="Vesa Juvonen" userId="c7243be1-99a3-4752-ab2a-0cf698cf8236" providerId="ADAL" clId="{C2E74028-536A-4231-9B15-086C4F2BD17E}" dt="2021-04-22T10:25:09.001" v="594" actId="20577"/>
          <ac:spMkLst>
            <pc:docMk/>
            <pc:sldMk cId="2974719989" sldId="267"/>
            <ac:spMk id="3" creationId="{00000000-0000-0000-0000-000000000000}"/>
          </ac:spMkLst>
        </pc:spChg>
        <pc:spChg chg="add del">
          <ac:chgData name="Vesa Juvonen" userId="c7243be1-99a3-4752-ab2a-0cf698cf8236" providerId="ADAL" clId="{C2E74028-536A-4231-9B15-086C4F2BD17E}" dt="2021-04-22T10:24:26.908" v="504" actId="478"/>
          <ac:spMkLst>
            <pc:docMk/>
            <pc:sldMk cId="2974719989" sldId="267"/>
            <ac:spMk id="7" creationId="{9608E1B0-D477-4E6B-8407-31C77D4A899F}"/>
          </ac:spMkLst>
        </pc:spChg>
        <pc:spChg chg="add mod">
          <ac:chgData name="Vesa Juvonen" userId="c7243be1-99a3-4752-ab2a-0cf698cf8236" providerId="ADAL" clId="{C2E74028-536A-4231-9B15-086C4F2BD17E}" dt="2021-04-22T10:26:07.770" v="634" actId="1076"/>
          <ac:spMkLst>
            <pc:docMk/>
            <pc:sldMk cId="2974719989" sldId="267"/>
            <ac:spMk id="8" creationId="{88A2C9A0-4E2A-4CC0-91E5-9234F229F387}"/>
          </ac:spMkLst>
        </pc:spChg>
      </pc:sldChg>
      <pc:sldChg chg="modSp mod">
        <pc:chgData name="Vesa Juvonen" userId="c7243be1-99a3-4752-ab2a-0cf698cf8236" providerId="ADAL" clId="{C2E74028-536A-4231-9B15-086C4F2BD17E}" dt="2021-04-19T18:17:16.718" v="305" actId="20577"/>
        <pc:sldMkLst>
          <pc:docMk/>
          <pc:sldMk cId="2967945684" sldId="277"/>
        </pc:sldMkLst>
        <pc:spChg chg="mod">
          <ac:chgData name="Vesa Juvonen" userId="c7243be1-99a3-4752-ab2a-0cf698cf8236" providerId="ADAL" clId="{C2E74028-536A-4231-9B15-086C4F2BD17E}" dt="2021-04-19T18:17:16.718" v="305" actId="20577"/>
          <ac:spMkLst>
            <pc:docMk/>
            <pc:sldMk cId="2967945684" sldId="277"/>
            <ac:spMk id="4" creationId="{A04E16D6-6682-4068-BF11-BA8E4E8E1BBC}"/>
          </ac:spMkLst>
        </pc:spChg>
      </pc:sldChg>
      <pc:sldChg chg="modSp mod">
        <pc:chgData name="Vesa Juvonen" userId="c7243be1-99a3-4752-ab2a-0cf698cf8236" providerId="ADAL" clId="{C2E74028-536A-4231-9B15-086C4F2BD17E}" dt="2021-04-19T18:05:49.796" v="4" actId="20577"/>
        <pc:sldMkLst>
          <pc:docMk/>
          <pc:sldMk cId="287163252" sldId="1567"/>
        </pc:sldMkLst>
        <pc:spChg chg="mod">
          <ac:chgData name="Vesa Juvonen" userId="c7243be1-99a3-4752-ab2a-0cf698cf8236" providerId="ADAL" clId="{C2E74028-536A-4231-9B15-086C4F2BD17E}" dt="2021-04-19T18:05:49.796" v="4" actId="20577"/>
          <ac:spMkLst>
            <pc:docMk/>
            <pc:sldMk cId="287163252" sldId="1567"/>
            <ac:spMk id="8" creationId="{00000000-0000-0000-0000-000000000000}"/>
          </ac:spMkLst>
        </pc:spChg>
      </pc:sldChg>
      <pc:sldChg chg="modSp mod">
        <pc:chgData name="Vesa Juvonen" userId="c7243be1-99a3-4752-ab2a-0cf698cf8236" providerId="ADAL" clId="{C2E74028-536A-4231-9B15-086C4F2BD17E}" dt="2021-04-22T15:04:08.422" v="1052" actId="20577"/>
        <pc:sldMkLst>
          <pc:docMk/>
          <pc:sldMk cId="2773584698" sldId="1621"/>
        </pc:sldMkLst>
        <pc:spChg chg="mod">
          <ac:chgData name="Vesa Juvonen" userId="c7243be1-99a3-4752-ab2a-0cf698cf8236" providerId="ADAL" clId="{C2E74028-536A-4231-9B15-086C4F2BD17E}" dt="2021-04-22T15:04:08.422" v="1052" actId="20577"/>
          <ac:spMkLst>
            <pc:docMk/>
            <pc:sldMk cId="2773584698" sldId="1621"/>
            <ac:spMk id="8" creationId="{510152D6-CA11-4727-A0AA-D61C86EEB686}"/>
          </ac:spMkLst>
        </pc:spChg>
      </pc:sldChg>
      <pc:sldChg chg="addSp mod">
        <pc:chgData name="Vesa Juvonen" userId="c7243be1-99a3-4752-ab2a-0cf698cf8236" providerId="ADAL" clId="{C2E74028-536A-4231-9B15-086C4F2BD17E}" dt="2021-04-19T18:08:00.360" v="29" actId="22"/>
        <pc:sldMkLst>
          <pc:docMk/>
          <pc:sldMk cId="2877399898" sldId="1623"/>
        </pc:sldMkLst>
        <pc:spChg chg="add">
          <ac:chgData name="Vesa Juvonen" userId="c7243be1-99a3-4752-ab2a-0cf698cf8236" providerId="ADAL" clId="{C2E74028-536A-4231-9B15-086C4F2BD17E}" dt="2021-04-19T18:08:00.360" v="29" actId="22"/>
          <ac:spMkLst>
            <pc:docMk/>
            <pc:sldMk cId="2877399898" sldId="1623"/>
            <ac:spMk id="20" creationId="{BCBC141C-B4C4-4616-A633-17C863C0CA3F}"/>
          </ac:spMkLst>
        </pc:spChg>
      </pc:sldChg>
      <pc:sldChg chg="addSp mod">
        <pc:chgData name="Vesa Juvonen" userId="c7243be1-99a3-4752-ab2a-0cf698cf8236" providerId="ADAL" clId="{C2E74028-536A-4231-9B15-086C4F2BD17E}" dt="2021-04-19T18:08:02.231" v="30" actId="22"/>
        <pc:sldMkLst>
          <pc:docMk/>
          <pc:sldMk cId="2253365439" sldId="1642"/>
        </pc:sldMkLst>
        <pc:spChg chg="add">
          <ac:chgData name="Vesa Juvonen" userId="c7243be1-99a3-4752-ab2a-0cf698cf8236" providerId="ADAL" clId="{C2E74028-536A-4231-9B15-086C4F2BD17E}" dt="2021-04-19T18:08:02.231" v="30" actId="22"/>
          <ac:spMkLst>
            <pc:docMk/>
            <pc:sldMk cId="2253365439" sldId="1642"/>
            <ac:spMk id="4" creationId="{4CB6218E-A086-491F-BF69-70DD2C75A1BB}"/>
          </ac:spMkLst>
        </pc:spChg>
      </pc:sldChg>
      <pc:sldChg chg="addSp delSp modSp mod">
        <pc:chgData name="Vesa Juvonen" userId="c7243be1-99a3-4752-ab2a-0cf698cf8236" providerId="ADAL" clId="{C2E74028-536A-4231-9B15-086C4F2BD17E}" dt="2021-04-22T10:20:59.209" v="327" actId="6549"/>
        <pc:sldMkLst>
          <pc:docMk/>
          <pc:sldMk cId="10702720" sldId="2079"/>
        </pc:sldMkLst>
        <pc:spChg chg="mod">
          <ac:chgData name="Vesa Juvonen" userId="c7243be1-99a3-4752-ab2a-0cf698cf8236" providerId="ADAL" clId="{C2E74028-536A-4231-9B15-086C4F2BD17E}" dt="2021-04-22T10:20:59.209" v="327" actId="6549"/>
          <ac:spMkLst>
            <pc:docMk/>
            <pc:sldMk cId="10702720" sldId="2079"/>
            <ac:spMk id="8" creationId="{00000000-0000-0000-0000-000000000000}"/>
          </ac:spMkLst>
        </pc:spChg>
        <pc:picChg chg="add mod">
          <ac:chgData name="Vesa Juvonen" userId="c7243be1-99a3-4752-ab2a-0cf698cf8236" providerId="ADAL" clId="{C2E74028-536A-4231-9B15-086C4F2BD17E}" dt="2021-04-19T18:18:40.863" v="325" actId="1076"/>
          <ac:picMkLst>
            <pc:docMk/>
            <pc:sldMk cId="10702720" sldId="2079"/>
            <ac:picMk id="2" creationId="{64DE40F6-4E81-4FCA-8554-23A40264FA7A}"/>
          </ac:picMkLst>
        </pc:picChg>
        <pc:picChg chg="add mod">
          <ac:chgData name="Vesa Juvonen" userId="c7243be1-99a3-4752-ab2a-0cf698cf8236" providerId="ADAL" clId="{C2E74028-536A-4231-9B15-086C4F2BD17E}" dt="2021-04-19T18:18:31.571" v="320" actId="1076"/>
          <ac:picMkLst>
            <pc:docMk/>
            <pc:sldMk cId="10702720" sldId="2079"/>
            <ac:picMk id="4" creationId="{4F23A917-0AC8-4EED-B836-BC2D7A352096}"/>
          </ac:picMkLst>
        </pc:picChg>
        <pc:picChg chg="del">
          <ac:chgData name="Vesa Juvonen" userId="c7243be1-99a3-4752-ab2a-0cf698cf8236" providerId="ADAL" clId="{C2E74028-536A-4231-9B15-086C4F2BD17E}" dt="2021-04-19T18:18:25.397" v="316" actId="478"/>
          <ac:picMkLst>
            <pc:docMk/>
            <pc:sldMk cId="10702720" sldId="2079"/>
            <ac:picMk id="1030" creationId="{E4676B73-FD6F-4498-BC7F-5F565164B569}"/>
          </ac:picMkLst>
        </pc:picChg>
        <pc:picChg chg="del">
          <ac:chgData name="Vesa Juvonen" userId="c7243be1-99a3-4752-ab2a-0cf698cf8236" providerId="ADAL" clId="{C2E74028-536A-4231-9B15-086C4F2BD17E}" dt="2021-04-19T18:18:25.397" v="316" actId="478"/>
          <ac:picMkLst>
            <pc:docMk/>
            <pc:sldMk cId="10702720" sldId="2079"/>
            <ac:picMk id="1032" creationId="{F7CBFF6F-29DF-4743-BF62-A3B043E0DC86}"/>
          </ac:picMkLst>
        </pc:picChg>
      </pc:sldChg>
      <pc:sldChg chg="addSp mod">
        <pc:chgData name="Vesa Juvonen" userId="c7243be1-99a3-4752-ab2a-0cf698cf8236" providerId="ADAL" clId="{C2E74028-536A-4231-9B15-086C4F2BD17E}" dt="2021-04-19T18:08:03.611" v="31" actId="22"/>
        <pc:sldMkLst>
          <pc:docMk/>
          <pc:sldMk cId="4037611923" sldId="3334"/>
        </pc:sldMkLst>
        <pc:spChg chg="add">
          <ac:chgData name="Vesa Juvonen" userId="c7243be1-99a3-4752-ab2a-0cf698cf8236" providerId="ADAL" clId="{C2E74028-536A-4231-9B15-086C4F2BD17E}" dt="2021-04-19T18:08:03.611" v="31" actId="22"/>
          <ac:spMkLst>
            <pc:docMk/>
            <pc:sldMk cId="4037611923" sldId="3334"/>
            <ac:spMk id="4" creationId="{F9DBFB15-83AB-484E-9B38-525A03AB7508}"/>
          </ac:spMkLst>
        </pc:spChg>
      </pc:sldChg>
      <pc:sldChg chg="mod modShow">
        <pc:chgData name="Vesa Juvonen" userId="c7243be1-99a3-4752-ab2a-0cf698cf8236" providerId="ADAL" clId="{C2E74028-536A-4231-9B15-086C4F2BD17E}" dt="2021-04-22T10:20:49.870" v="326" actId="729"/>
        <pc:sldMkLst>
          <pc:docMk/>
          <pc:sldMk cId="1633789891" sldId="3336"/>
        </pc:sldMkLst>
      </pc:sldChg>
      <pc:sldChg chg="addSp mod modShow">
        <pc:chgData name="Vesa Juvonen" userId="c7243be1-99a3-4752-ab2a-0cf698cf8236" providerId="ADAL" clId="{C2E74028-536A-4231-9B15-086C4F2BD17E}" dt="2021-04-22T10:20:49.870" v="326" actId="729"/>
        <pc:sldMkLst>
          <pc:docMk/>
          <pc:sldMk cId="1805818155" sldId="3338"/>
        </pc:sldMkLst>
        <pc:spChg chg="add">
          <ac:chgData name="Vesa Juvonen" userId="c7243be1-99a3-4752-ab2a-0cf698cf8236" providerId="ADAL" clId="{C2E74028-536A-4231-9B15-086C4F2BD17E}" dt="2021-04-19T18:08:05.364" v="32" actId="22"/>
          <ac:spMkLst>
            <pc:docMk/>
            <pc:sldMk cId="1805818155" sldId="3338"/>
            <ac:spMk id="19" creationId="{F347A809-266F-491C-85F3-675D803AA54D}"/>
          </ac:spMkLst>
        </pc:spChg>
      </pc:sldChg>
      <pc:sldChg chg="addSp delSp modSp add mod">
        <pc:chgData name="Vesa Juvonen" userId="c7243be1-99a3-4752-ab2a-0cf698cf8236" providerId="ADAL" clId="{C2E74028-536A-4231-9B15-086C4F2BD17E}" dt="2021-04-22T11:52:42.776" v="1051" actId="20577"/>
        <pc:sldMkLst>
          <pc:docMk/>
          <pc:sldMk cId="386659569" sldId="6144"/>
        </pc:sldMkLst>
        <pc:spChg chg="mod">
          <ac:chgData name="Vesa Juvonen" userId="c7243be1-99a3-4752-ab2a-0cf698cf8236" providerId="ADAL" clId="{C2E74028-536A-4231-9B15-086C4F2BD17E}" dt="2021-04-22T11:48:39.360" v="873" actId="20577"/>
          <ac:spMkLst>
            <pc:docMk/>
            <pc:sldMk cId="386659569" sldId="6144"/>
            <ac:spMk id="4" creationId="{DA6A65AD-43AA-423E-8D08-19A36B5745EF}"/>
          </ac:spMkLst>
        </pc:spChg>
        <pc:spChg chg="mod">
          <ac:chgData name="Vesa Juvonen" userId="c7243be1-99a3-4752-ab2a-0cf698cf8236" providerId="ADAL" clId="{C2E74028-536A-4231-9B15-086C4F2BD17E}" dt="2021-04-22T11:52:42.776" v="1051" actId="20577"/>
          <ac:spMkLst>
            <pc:docMk/>
            <pc:sldMk cId="386659569" sldId="6144"/>
            <ac:spMk id="10" creationId="{0AA3577A-CD4D-4B80-8DBC-0E6C39798A83}"/>
          </ac:spMkLst>
        </pc:spChg>
        <pc:picChg chg="add mod">
          <ac:chgData name="Vesa Juvonen" userId="c7243be1-99a3-4752-ab2a-0cf698cf8236" providerId="ADAL" clId="{C2E74028-536A-4231-9B15-086C4F2BD17E}" dt="2021-04-22T11:49:07.262" v="878" actId="1076"/>
          <ac:picMkLst>
            <pc:docMk/>
            <pc:sldMk cId="386659569" sldId="6144"/>
            <ac:picMk id="2" creationId="{E1489008-0898-4FA3-8E22-8F4E351C68FC}"/>
          </ac:picMkLst>
        </pc:picChg>
        <pc:picChg chg="add mod">
          <ac:chgData name="Vesa Juvonen" userId="c7243be1-99a3-4752-ab2a-0cf698cf8236" providerId="ADAL" clId="{C2E74028-536A-4231-9B15-086C4F2BD17E}" dt="2021-04-22T11:50:11.028" v="883" actId="1076"/>
          <ac:picMkLst>
            <pc:docMk/>
            <pc:sldMk cId="386659569" sldId="6144"/>
            <ac:picMk id="3" creationId="{A80A519D-B197-4945-882F-EF2152E01E54}"/>
          </ac:picMkLst>
        </pc:picChg>
        <pc:picChg chg="del">
          <ac:chgData name="Vesa Juvonen" userId="c7243be1-99a3-4752-ab2a-0cf698cf8236" providerId="ADAL" clId="{C2E74028-536A-4231-9B15-086C4F2BD17E}" dt="2021-04-22T11:48:43.438" v="874" actId="478"/>
          <ac:picMkLst>
            <pc:docMk/>
            <pc:sldMk cId="386659569" sldId="6144"/>
            <ac:picMk id="13" creationId="{0BFC314C-FA2D-4BE7-BEA9-D52CADA16EB0}"/>
          </ac:picMkLst>
        </pc:picChg>
      </pc:sldChg>
      <pc:sldChg chg="delSp modSp add del mod">
        <pc:chgData name="Vesa Juvonen" userId="c7243be1-99a3-4752-ab2a-0cf698cf8236" providerId="ADAL" clId="{C2E74028-536A-4231-9B15-086C4F2BD17E}" dt="2021-04-19T18:16:31.325" v="278" actId="20577"/>
        <pc:sldMkLst>
          <pc:docMk/>
          <pc:sldMk cId="778883926" sldId="2076136264"/>
        </pc:sldMkLst>
        <pc:spChg chg="mod">
          <ac:chgData name="Vesa Juvonen" userId="c7243be1-99a3-4752-ab2a-0cf698cf8236" providerId="ADAL" clId="{C2E74028-536A-4231-9B15-086C4F2BD17E}" dt="2021-04-19T18:16:31.325" v="278" actId="20577"/>
          <ac:spMkLst>
            <pc:docMk/>
            <pc:sldMk cId="778883926" sldId="2076136264"/>
            <ac:spMk id="14" creationId="{953584C8-8734-42EA-AD16-6AA2B405D249}"/>
          </ac:spMkLst>
        </pc:spChg>
        <pc:picChg chg="del">
          <ac:chgData name="Vesa Juvonen" userId="c7243be1-99a3-4752-ab2a-0cf698cf8236" providerId="ADAL" clId="{C2E74028-536A-4231-9B15-086C4F2BD17E}" dt="2021-04-19T18:09:44.734" v="118" actId="478"/>
          <ac:picMkLst>
            <pc:docMk/>
            <pc:sldMk cId="778883926" sldId="2076136264"/>
            <ac:picMk id="11" creationId="{6D334B19-A721-452D-A924-23DC31DD276F}"/>
          </ac:picMkLst>
        </pc:picChg>
        <pc:picChg chg="del">
          <ac:chgData name="Vesa Juvonen" userId="c7243be1-99a3-4752-ab2a-0cf698cf8236" providerId="ADAL" clId="{C2E74028-536A-4231-9B15-086C4F2BD17E}" dt="2021-04-19T18:09:44.734" v="118" actId="478"/>
          <ac:picMkLst>
            <pc:docMk/>
            <pc:sldMk cId="778883926" sldId="2076136264"/>
            <ac:picMk id="13" creationId="{C943AAD7-7D62-4532-B6E9-78E3AFFF88CC}"/>
          </ac:picMkLst>
        </pc:picChg>
        <pc:picChg chg="mod">
          <ac:chgData name="Vesa Juvonen" userId="c7243be1-99a3-4752-ab2a-0cf698cf8236" providerId="ADAL" clId="{C2E74028-536A-4231-9B15-086C4F2BD17E}" dt="2021-04-19T18:11:21.549" v="199" actId="1076"/>
          <ac:picMkLst>
            <pc:docMk/>
            <pc:sldMk cId="778883926" sldId="2076136264"/>
            <ac:picMk id="1026" creationId="{72294081-6EEC-48A4-896C-04699E04A4D3}"/>
          </ac:picMkLst>
        </pc:picChg>
        <pc:picChg chg="del mod">
          <ac:chgData name="Vesa Juvonen" userId="c7243be1-99a3-4752-ab2a-0cf698cf8236" providerId="ADAL" clId="{C2E74028-536A-4231-9B15-086C4F2BD17E}" dt="2021-04-19T18:15:56.772" v="244" actId="478"/>
          <ac:picMkLst>
            <pc:docMk/>
            <pc:sldMk cId="778883926" sldId="2076136264"/>
            <ac:picMk id="2050" creationId="{4165DECC-B152-4F35-81BC-342A47619137}"/>
          </ac:picMkLst>
        </pc:picChg>
        <pc:picChg chg="mod">
          <ac:chgData name="Vesa Juvonen" userId="c7243be1-99a3-4752-ab2a-0cf698cf8236" providerId="ADAL" clId="{C2E74028-536A-4231-9B15-086C4F2BD17E}" dt="2021-04-19T18:16:11.102" v="250" actId="1076"/>
          <ac:picMkLst>
            <pc:docMk/>
            <pc:sldMk cId="778883926" sldId="2076136264"/>
            <ac:picMk id="3074" creationId="{BD0E7DF8-1B04-4AF7-9BE7-1FCF7AD6752D}"/>
          </ac:picMkLst>
        </pc:picChg>
      </pc:sldChg>
      <pc:sldChg chg="addSp">
        <pc:chgData name="Vesa Juvonen" userId="c7243be1-99a3-4752-ab2a-0cf698cf8236" providerId="ADAL" clId="{C2E74028-536A-4231-9B15-086C4F2BD17E}" dt="2021-04-19T18:11:56.981" v="200"/>
        <pc:sldMkLst>
          <pc:docMk/>
          <pc:sldMk cId="1783941972" sldId="2076136264"/>
        </pc:sldMkLst>
        <pc:picChg chg="add">
          <ac:chgData name="Vesa Juvonen" userId="c7243be1-99a3-4752-ab2a-0cf698cf8236" providerId="ADAL" clId="{C2E74028-536A-4231-9B15-086C4F2BD17E}" dt="2021-04-19T18:11:56.981" v="200"/>
          <ac:picMkLst>
            <pc:docMk/>
            <pc:sldMk cId="1783941972" sldId="2076136264"/>
            <ac:picMk id="2050" creationId="{4165DECC-B152-4F35-81BC-342A47619137}"/>
          </ac:picMkLst>
        </pc:picChg>
      </pc:sldChg>
      <pc:sldChg chg="addSp">
        <pc:chgData name="Vesa Juvonen" userId="c7243be1-99a3-4752-ab2a-0cf698cf8236" providerId="ADAL" clId="{C2E74028-536A-4231-9B15-086C4F2BD17E}" dt="2021-04-19T18:13:51.739" v="223"/>
        <pc:sldMkLst>
          <pc:docMk/>
          <pc:sldMk cId="2837881136" sldId="2076136264"/>
        </pc:sldMkLst>
        <pc:picChg chg="add">
          <ac:chgData name="Vesa Juvonen" userId="c7243be1-99a3-4752-ab2a-0cf698cf8236" providerId="ADAL" clId="{C2E74028-536A-4231-9B15-086C4F2BD17E}" dt="2021-04-19T18:13:51.739" v="223"/>
          <ac:picMkLst>
            <pc:docMk/>
            <pc:sldMk cId="2837881136" sldId="2076136264"/>
            <ac:picMk id="3074" creationId="{BD0E7DF8-1B04-4AF7-9BE7-1FCF7AD6752D}"/>
          </ac:picMkLst>
        </pc:picChg>
      </pc:sldChg>
      <pc:sldChg chg="addSp">
        <pc:chgData name="Vesa Juvonen" userId="c7243be1-99a3-4752-ab2a-0cf698cf8236" providerId="ADAL" clId="{C2E74028-536A-4231-9B15-086C4F2BD17E}" dt="2021-04-19T18:11:09.146" v="191"/>
        <pc:sldMkLst>
          <pc:docMk/>
          <pc:sldMk cId="3674257953" sldId="2076136264"/>
        </pc:sldMkLst>
        <pc:picChg chg="add">
          <ac:chgData name="Vesa Juvonen" userId="c7243be1-99a3-4752-ab2a-0cf698cf8236" providerId="ADAL" clId="{C2E74028-536A-4231-9B15-086C4F2BD17E}" dt="2021-04-19T18:11:09.146" v="191"/>
          <ac:picMkLst>
            <pc:docMk/>
            <pc:sldMk cId="3674257953" sldId="2076136264"/>
            <ac:picMk id="1026" creationId="{72294081-6EEC-48A4-896C-04699E04A4D3}"/>
          </ac:picMkLst>
        </pc:picChg>
      </pc:sldChg>
      <pc:sldChg chg="add del">
        <pc:chgData name="Vesa Juvonen" userId="c7243be1-99a3-4752-ab2a-0cf698cf8236" providerId="ADAL" clId="{C2E74028-536A-4231-9B15-086C4F2BD17E}" dt="2021-04-22T11:20:50.427" v="714" actId="22"/>
        <pc:sldMkLst>
          <pc:docMk/>
          <pc:sldMk cId="494186596" sldId="2076136269"/>
        </pc:sldMkLst>
      </pc:sldChg>
      <pc:sldChg chg="add del">
        <pc:chgData name="Vesa Juvonen" userId="c7243be1-99a3-4752-ab2a-0cf698cf8236" providerId="ADAL" clId="{C2E74028-536A-4231-9B15-086C4F2BD17E}" dt="2021-04-22T11:20:50.427" v="714" actId="22"/>
        <pc:sldMkLst>
          <pc:docMk/>
          <pc:sldMk cId="1270511433" sldId="2076136271"/>
        </pc:sldMkLst>
      </pc:sldChg>
      <pc:sldChg chg="del">
        <pc:chgData name="Vesa Juvonen" userId="c7243be1-99a3-4752-ab2a-0cf698cf8236" providerId="ADAL" clId="{C2E74028-536A-4231-9B15-086C4F2BD17E}" dt="2021-04-22T10:28:02.211" v="636" actId="47"/>
        <pc:sldMkLst>
          <pc:docMk/>
          <pc:sldMk cId="1421110443" sldId="2076136306"/>
        </pc:sldMkLst>
      </pc:sldChg>
      <pc:sldChg chg="addSp mod">
        <pc:chgData name="Vesa Juvonen" userId="c7243be1-99a3-4752-ab2a-0cf698cf8236" providerId="ADAL" clId="{C2E74028-536A-4231-9B15-086C4F2BD17E}" dt="2021-04-19T18:08:06.703" v="33" actId="22"/>
        <pc:sldMkLst>
          <pc:docMk/>
          <pc:sldMk cId="2925091645" sldId="2076136308"/>
        </pc:sldMkLst>
        <pc:spChg chg="add">
          <ac:chgData name="Vesa Juvonen" userId="c7243be1-99a3-4752-ab2a-0cf698cf8236" providerId="ADAL" clId="{C2E74028-536A-4231-9B15-086C4F2BD17E}" dt="2021-04-19T18:08:06.703" v="33" actId="22"/>
          <ac:spMkLst>
            <pc:docMk/>
            <pc:sldMk cId="2925091645" sldId="2076136308"/>
            <ac:spMk id="5" creationId="{D3DC5BFE-7EBA-4DC4-B26B-17B6C877DE44}"/>
          </ac:spMkLst>
        </pc:spChg>
      </pc:sldChg>
      <pc:sldChg chg="addSp mod">
        <pc:chgData name="Vesa Juvonen" userId="c7243be1-99a3-4752-ab2a-0cf698cf8236" providerId="ADAL" clId="{C2E74028-536A-4231-9B15-086C4F2BD17E}" dt="2021-04-19T18:07:55.306" v="28" actId="22"/>
        <pc:sldMkLst>
          <pc:docMk/>
          <pc:sldMk cId="357588276" sldId="2076136388"/>
        </pc:sldMkLst>
        <pc:spChg chg="add">
          <ac:chgData name="Vesa Juvonen" userId="c7243be1-99a3-4752-ab2a-0cf698cf8236" providerId="ADAL" clId="{C2E74028-536A-4231-9B15-086C4F2BD17E}" dt="2021-04-19T18:07:55.306" v="28" actId="22"/>
          <ac:spMkLst>
            <pc:docMk/>
            <pc:sldMk cId="357588276" sldId="2076136388"/>
            <ac:spMk id="3" creationId="{F10552F5-16CF-42B8-8BEE-CF2D32D2F91F}"/>
          </ac:spMkLst>
        </pc:spChg>
      </pc:sldChg>
      <pc:sldChg chg="add modTransition">
        <pc:chgData name="Vesa Juvonen" userId="c7243be1-99a3-4752-ab2a-0cf698cf8236" providerId="ADAL" clId="{C2E74028-536A-4231-9B15-086C4F2BD17E}" dt="2021-04-22T11:32:00.629" v="717"/>
        <pc:sldMkLst>
          <pc:docMk/>
          <pc:sldMk cId="938929737" sldId="2076136404"/>
        </pc:sldMkLst>
      </pc:sldChg>
      <pc:sldChg chg="del">
        <pc:chgData name="Vesa Juvonen" userId="c7243be1-99a3-4752-ab2a-0cf698cf8236" providerId="ADAL" clId="{C2E74028-536A-4231-9B15-086C4F2BD17E}" dt="2021-04-19T18:08:20.677" v="35" actId="47"/>
        <pc:sldMkLst>
          <pc:docMk/>
          <pc:sldMk cId="3132667358" sldId="2076137464"/>
        </pc:sldMkLst>
      </pc:sldChg>
      <pc:sldChg chg="addSp delSp modSp mod ord">
        <pc:chgData name="Vesa Juvonen" userId="c7243be1-99a3-4752-ab2a-0cf698cf8236" providerId="ADAL" clId="{C2E74028-536A-4231-9B15-086C4F2BD17E}" dt="2021-04-22T10:24:16.574" v="503" actId="20577"/>
        <pc:sldMkLst>
          <pc:docMk/>
          <pc:sldMk cId="724765918" sldId="2076137577"/>
        </pc:sldMkLst>
        <pc:spChg chg="mod">
          <ac:chgData name="Vesa Juvonen" userId="c7243be1-99a3-4752-ab2a-0cf698cf8236" providerId="ADAL" clId="{C2E74028-536A-4231-9B15-086C4F2BD17E}" dt="2021-04-22T10:24:16.574" v="503" actId="20577"/>
          <ac:spMkLst>
            <pc:docMk/>
            <pc:sldMk cId="724765918" sldId="2076137577"/>
            <ac:spMk id="3" creationId="{00000000-0000-0000-0000-000000000000}"/>
          </ac:spMkLst>
        </pc:spChg>
        <pc:spChg chg="add del mod">
          <ac:chgData name="Vesa Juvonen" userId="c7243be1-99a3-4752-ab2a-0cf698cf8236" providerId="ADAL" clId="{C2E74028-536A-4231-9B15-086C4F2BD17E}" dt="2021-04-22T10:22:02.056" v="333" actId="478"/>
          <ac:spMkLst>
            <pc:docMk/>
            <pc:sldMk cId="724765918" sldId="2076137577"/>
            <ac:spMk id="4" creationId="{6C7C3B22-DF8B-4FA1-B9FA-3B7DC9F389CA}"/>
          </ac:spMkLst>
        </pc:spChg>
      </pc:sldChg>
      <pc:sldChg chg="del">
        <pc:chgData name="Vesa Juvonen" userId="c7243be1-99a3-4752-ab2a-0cf698cf8236" providerId="ADAL" clId="{C2E74028-536A-4231-9B15-086C4F2BD17E}" dt="2021-04-19T18:06:19.494" v="5" actId="47"/>
        <pc:sldMkLst>
          <pc:docMk/>
          <pc:sldMk cId="465202636" sldId="2076137578"/>
        </pc:sldMkLst>
      </pc:sldChg>
      <pc:sldChg chg="addSp mod">
        <pc:chgData name="Vesa Juvonen" userId="c7243be1-99a3-4752-ab2a-0cf698cf8236" providerId="ADAL" clId="{C2E74028-536A-4231-9B15-086C4F2BD17E}" dt="2021-04-19T18:08:08.620" v="34" actId="22"/>
        <pc:sldMkLst>
          <pc:docMk/>
          <pc:sldMk cId="2636939237" sldId="2076137579"/>
        </pc:sldMkLst>
        <pc:spChg chg="add">
          <ac:chgData name="Vesa Juvonen" userId="c7243be1-99a3-4752-ab2a-0cf698cf8236" providerId="ADAL" clId="{C2E74028-536A-4231-9B15-086C4F2BD17E}" dt="2021-04-19T18:08:08.620" v="34" actId="22"/>
          <ac:spMkLst>
            <pc:docMk/>
            <pc:sldMk cId="2636939237" sldId="2076137579"/>
            <ac:spMk id="4" creationId="{3776A6C5-0467-4738-B99D-CD23CEE25272}"/>
          </ac:spMkLst>
        </pc:spChg>
      </pc:sldChg>
      <pc:sldChg chg="del">
        <pc:chgData name="Vesa Juvonen" userId="c7243be1-99a3-4752-ab2a-0cf698cf8236" providerId="ADAL" clId="{C2E74028-536A-4231-9B15-086C4F2BD17E}" dt="2021-04-19T18:08:20.677" v="35" actId="47"/>
        <pc:sldMkLst>
          <pc:docMk/>
          <pc:sldMk cId="3761517305" sldId="2076137592"/>
        </pc:sldMkLst>
      </pc:sldChg>
      <pc:sldChg chg="add">
        <pc:chgData name="Vesa Juvonen" userId="c7243be1-99a3-4752-ab2a-0cf698cf8236" providerId="ADAL" clId="{C2E74028-536A-4231-9B15-086C4F2BD17E}" dt="2021-04-22T10:21:58.318" v="332" actId="22"/>
        <pc:sldMkLst>
          <pc:docMk/>
          <pc:sldMk cId="1761549774" sldId="2076137595"/>
        </pc:sldMkLst>
      </pc:sldChg>
      <pc:sldChg chg="modSp add mod">
        <pc:chgData name="Vesa Juvonen" userId="c7243be1-99a3-4752-ab2a-0cf698cf8236" providerId="ADAL" clId="{C2E74028-536A-4231-9B15-086C4F2BD17E}" dt="2021-04-19T18:07:23.232" v="9" actId="207"/>
        <pc:sldMkLst>
          <pc:docMk/>
          <pc:sldMk cId="2040908422" sldId="2076137596"/>
        </pc:sldMkLst>
        <pc:spChg chg="mod">
          <ac:chgData name="Vesa Juvonen" userId="c7243be1-99a3-4752-ab2a-0cf698cf8236" providerId="ADAL" clId="{C2E74028-536A-4231-9B15-086C4F2BD17E}" dt="2021-04-19T18:07:16.043" v="7" actId="207"/>
          <ac:spMkLst>
            <pc:docMk/>
            <pc:sldMk cId="2040908422" sldId="2076137596"/>
            <ac:spMk id="3" creationId="{0A5159A6-97DD-4B54-96ED-4154691B295F}"/>
          </ac:spMkLst>
        </pc:spChg>
        <pc:spChg chg="mod">
          <ac:chgData name="Vesa Juvonen" userId="c7243be1-99a3-4752-ab2a-0cf698cf8236" providerId="ADAL" clId="{C2E74028-536A-4231-9B15-086C4F2BD17E}" dt="2021-04-19T18:07:20.393" v="8" actId="207"/>
          <ac:spMkLst>
            <pc:docMk/>
            <pc:sldMk cId="2040908422" sldId="2076137596"/>
            <ac:spMk id="4" creationId="{3043A0E7-A181-4A01-8662-9169801F5D4A}"/>
          </ac:spMkLst>
        </pc:spChg>
        <pc:spChg chg="mod">
          <ac:chgData name="Vesa Juvonen" userId="c7243be1-99a3-4752-ab2a-0cf698cf8236" providerId="ADAL" clId="{C2E74028-536A-4231-9B15-086C4F2BD17E}" dt="2021-04-19T18:07:23.232" v="9" actId="207"/>
          <ac:spMkLst>
            <pc:docMk/>
            <pc:sldMk cId="2040908422" sldId="2076137596"/>
            <ac:spMk id="11" creationId="{463E50D4-3798-4435-9259-B3FD089AF08B}"/>
          </ac:spMkLst>
        </pc:spChg>
      </pc:sldChg>
      <pc:sldChg chg="addSp delSp modSp add mod delAnim modAnim">
        <pc:chgData name="Vesa Juvonen" userId="c7243be1-99a3-4752-ab2a-0cf698cf8236" providerId="ADAL" clId="{C2E74028-536A-4231-9B15-086C4F2BD17E}" dt="2021-04-22T10:33:54.947" v="688"/>
        <pc:sldMkLst>
          <pc:docMk/>
          <pc:sldMk cId="3554970203" sldId="2076137597"/>
        </pc:sldMkLst>
        <pc:spChg chg="mod">
          <ac:chgData name="Vesa Juvonen" userId="c7243be1-99a3-4752-ab2a-0cf698cf8236" providerId="ADAL" clId="{C2E74028-536A-4231-9B15-086C4F2BD17E}" dt="2021-04-22T10:32:59.895" v="674" actId="1076"/>
          <ac:spMkLst>
            <pc:docMk/>
            <pc:sldMk cId="3554970203" sldId="2076137597"/>
            <ac:spMk id="14" creationId="{EA2D09EA-4B40-4272-A2B9-2748FE02328F}"/>
          </ac:spMkLst>
        </pc:spChg>
        <pc:spChg chg="mod">
          <ac:chgData name="Vesa Juvonen" userId="c7243be1-99a3-4752-ab2a-0cf698cf8236" providerId="ADAL" clId="{C2E74028-536A-4231-9B15-086C4F2BD17E}" dt="2021-04-22T10:33:03.944" v="676" actId="113"/>
          <ac:spMkLst>
            <pc:docMk/>
            <pc:sldMk cId="3554970203" sldId="2076137597"/>
            <ac:spMk id="29" creationId="{107AD1CF-9B9E-4023-BD6F-FE9D8B722EF5}"/>
          </ac:spMkLst>
        </pc:spChg>
        <pc:spChg chg="mod">
          <ac:chgData name="Vesa Juvonen" userId="c7243be1-99a3-4752-ab2a-0cf698cf8236" providerId="ADAL" clId="{C2E74028-536A-4231-9B15-086C4F2BD17E}" dt="2021-04-22T10:32:49.145" v="672" actId="1076"/>
          <ac:spMkLst>
            <pc:docMk/>
            <pc:sldMk cId="3554970203" sldId="2076137597"/>
            <ac:spMk id="33" creationId="{FC4EEE18-34A8-4F88-87FD-7EFE2FCA0EA8}"/>
          </ac:spMkLst>
        </pc:spChg>
        <pc:grpChg chg="del">
          <ac:chgData name="Vesa Juvonen" userId="c7243be1-99a3-4752-ab2a-0cf698cf8236" providerId="ADAL" clId="{C2E74028-536A-4231-9B15-086C4F2BD17E}" dt="2021-04-22T10:29:56.639" v="647" actId="478"/>
          <ac:grpSpMkLst>
            <pc:docMk/>
            <pc:sldMk cId="3554970203" sldId="2076137597"/>
            <ac:grpSpMk id="5" creationId="{00F51822-CA20-451B-A0C3-FCB701B1E972}"/>
          </ac:grpSpMkLst>
        </pc:grpChg>
        <pc:grpChg chg="add del">
          <ac:chgData name="Vesa Juvonen" userId="c7243be1-99a3-4752-ab2a-0cf698cf8236" providerId="ADAL" clId="{C2E74028-536A-4231-9B15-086C4F2BD17E}" dt="2021-04-22T10:31:56.739" v="662" actId="478"/>
          <ac:grpSpMkLst>
            <pc:docMk/>
            <pc:sldMk cId="3554970203" sldId="2076137597"/>
            <ac:grpSpMk id="13" creationId="{A0B672CF-D0F0-4EB6-94C0-C2B68D3BE493}"/>
          </ac:grpSpMkLst>
        </pc:grpChg>
        <pc:grpChg chg="topLvl">
          <ac:chgData name="Vesa Juvonen" userId="c7243be1-99a3-4752-ab2a-0cf698cf8236" providerId="ADAL" clId="{C2E74028-536A-4231-9B15-086C4F2BD17E}" dt="2021-04-22T10:31:56.739" v="662" actId="478"/>
          <ac:grpSpMkLst>
            <pc:docMk/>
            <pc:sldMk cId="3554970203" sldId="2076137597"/>
            <ac:grpSpMk id="20" creationId="{29A04982-A94B-4213-90F9-726872981260}"/>
          </ac:grpSpMkLst>
        </pc:grpChg>
        <pc:grpChg chg="del">
          <ac:chgData name="Vesa Juvonen" userId="c7243be1-99a3-4752-ab2a-0cf698cf8236" providerId="ADAL" clId="{C2E74028-536A-4231-9B15-086C4F2BD17E}" dt="2021-04-22T10:31:53.935" v="661" actId="478"/>
          <ac:grpSpMkLst>
            <pc:docMk/>
            <pc:sldMk cId="3554970203" sldId="2076137597"/>
            <ac:grpSpMk id="23" creationId="{82EAFF95-4884-4E86-B718-B59B2516FA19}"/>
          </ac:grpSpMkLst>
        </pc:grpChg>
        <pc:grpChg chg="topLvl">
          <ac:chgData name="Vesa Juvonen" userId="c7243be1-99a3-4752-ab2a-0cf698cf8236" providerId="ADAL" clId="{C2E74028-536A-4231-9B15-086C4F2BD17E}" dt="2021-04-22T10:31:53.935" v="661" actId="478"/>
          <ac:grpSpMkLst>
            <pc:docMk/>
            <pc:sldMk cId="3554970203" sldId="2076137597"/>
            <ac:grpSpMk id="30" creationId="{62592B84-733F-4028-90E0-513B786BCCBE}"/>
          </ac:grpSpMkLst>
        </pc:grpChg>
        <pc:grpChg chg="add">
          <ac:chgData name="Vesa Juvonen" userId="c7243be1-99a3-4752-ab2a-0cf698cf8236" providerId="ADAL" clId="{C2E74028-536A-4231-9B15-086C4F2BD17E}" dt="2021-04-22T10:33:17.012" v="677" actId="164"/>
          <ac:grpSpMkLst>
            <pc:docMk/>
            <pc:sldMk cId="3554970203" sldId="2076137597"/>
            <ac:grpSpMk id="43" creationId="{658B5945-325B-4475-8701-1C098DE3D838}"/>
          </ac:grpSpMkLst>
        </pc:grpChg>
        <pc:grpChg chg="add">
          <ac:chgData name="Vesa Juvonen" userId="c7243be1-99a3-4752-ab2a-0cf698cf8236" providerId="ADAL" clId="{C2E74028-536A-4231-9B15-086C4F2BD17E}" dt="2021-04-22T10:33:22.250" v="678" actId="164"/>
          <ac:grpSpMkLst>
            <pc:docMk/>
            <pc:sldMk cId="3554970203" sldId="2076137597"/>
            <ac:grpSpMk id="44" creationId="{9FB5FB8C-E771-4C62-BB47-A4E730F17F41}"/>
          </ac:grpSpMkLst>
        </pc:grpChg>
        <pc:picChg chg="del topLvl">
          <ac:chgData name="Vesa Juvonen" userId="c7243be1-99a3-4752-ab2a-0cf698cf8236" providerId="ADAL" clId="{C2E74028-536A-4231-9B15-086C4F2BD17E}" dt="2021-04-22T10:29:56.639" v="647" actId="478"/>
          <ac:picMkLst>
            <pc:docMk/>
            <pc:sldMk cId="3554970203" sldId="2076137597"/>
            <ac:picMk id="4" creationId="{BCC8D3EE-D51A-4A15-8C69-7F1925CCE3EE}"/>
          </ac:picMkLst>
        </pc:picChg>
        <pc:picChg chg="add del mod ord topLvl modCrop">
          <ac:chgData name="Vesa Juvonen" userId="c7243be1-99a3-4752-ab2a-0cf698cf8236" providerId="ADAL" clId="{C2E74028-536A-4231-9B15-086C4F2BD17E}" dt="2021-04-22T10:31:56.739" v="662" actId="478"/>
          <ac:picMkLst>
            <pc:docMk/>
            <pc:sldMk cId="3554970203" sldId="2076137597"/>
            <ac:picMk id="7" creationId="{249C7A44-89D0-45D9-8BC2-782F31515154}"/>
          </ac:picMkLst>
        </pc:picChg>
        <pc:picChg chg="del mod topLvl">
          <ac:chgData name="Vesa Juvonen" userId="c7243be1-99a3-4752-ab2a-0cf698cf8236" providerId="ADAL" clId="{C2E74028-536A-4231-9B15-086C4F2BD17E}" dt="2021-04-22T10:31:53.935" v="661" actId="478"/>
          <ac:picMkLst>
            <pc:docMk/>
            <pc:sldMk cId="3554970203" sldId="2076137597"/>
            <ac:picMk id="18" creationId="{3F2F941C-ABCA-4E61-8510-D33323F072DC}"/>
          </ac:picMkLst>
        </pc:picChg>
        <pc:picChg chg="add mod">
          <ac:chgData name="Vesa Juvonen" userId="c7243be1-99a3-4752-ab2a-0cf698cf8236" providerId="ADAL" clId="{C2E74028-536A-4231-9B15-086C4F2BD17E}" dt="2021-04-22T10:32:31.926" v="668" actId="108"/>
          <ac:picMkLst>
            <pc:docMk/>
            <pc:sldMk cId="3554970203" sldId="2076137597"/>
            <ac:picMk id="31" creationId="{3A5E35B3-00FE-4C08-A107-A98C981CF4A7}"/>
          </ac:picMkLst>
        </pc:picChg>
        <pc:picChg chg="add mod">
          <ac:chgData name="Vesa Juvonen" userId="c7243be1-99a3-4752-ab2a-0cf698cf8236" providerId="ADAL" clId="{C2E74028-536A-4231-9B15-086C4F2BD17E}" dt="2021-04-22T10:32:37.367" v="670" actId="1076"/>
          <ac:picMkLst>
            <pc:docMk/>
            <pc:sldMk cId="3554970203" sldId="2076137597"/>
            <ac:picMk id="39" creationId="{761AF529-2F42-4B19-86D5-1CAD4FC44AF2}"/>
          </ac:picMkLst>
        </pc:picChg>
      </pc:sldChg>
      <pc:sldChg chg="addSp delSp modSp add mod">
        <pc:chgData name="Vesa Juvonen" userId="c7243be1-99a3-4752-ab2a-0cf698cf8236" providerId="ADAL" clId="{C2E74028-536A-4231-9B15-086C4F2BD17E}" dt="2021-04-22T11:45:43.829" v="838" actId="20577"/>
        <pc:sldMkLst>
          <pc:docMk/>
          <pc:sldMk cId="998924929" sldId="2076137598"/>
        </pc:sldMkLst>
        <pc:spChg chg="mod">
          <ac:chgData name="Vesa Juvonen" userId="c7243be1-99a3-4752-ab2a-0cf698cf8236" providerId="ADAL" clId="{C2E74028-536A-4231-9B15-086C4F2BD17E}" dt="2021-04-22T11:45:43.829" v="838" actId="20577"/>
          <ac:spMkLst>
            <pc:docMk/>
            <pc:sldMk cId="998924929" sldId="2076137598"/>
            <ac:spMk id="3" creationId="{00000000-0000-0000-0000-000000000000}"/>
          </ac:spMkLst>
        </pc:spChg>
        <pc:spChg chg="add mod">
          <ac:chgData name="Vesa Juvonen" userId="c7243be1-99a3-4752-ab2a-0cf698cf8236" providerId="ADAL" clId="{C2E74028-536A-4231-9B15-086C4F2BD17E}" dt="2021-04-22T11:32:12.787" v="718" actId="1076"/>
          <ac:spMkLst>
            <pc:docMk/>
            <pc:sldMk cId="998924929" sldId="2076137598"/>
            <ac:spMk id="7" creationId="{BA665B0D-3DF0-40B5-B0F7-9E731A9DE087}"/>
          </ac:spMkLst>
        </pc:spChg>
        <pc:spChg chg="add mod">
          <ac:chgData name="Vesa Juvonen" userId="c7243be1-99a3-4752-ab2a-0cf698cf8236" providerId="ADAL" clId="{C2E74028-536A-4231-9B15-086C4F2BD17E}" dt="2021-04-22T10:59:20.663" v="710" actId="688"/>
          <ac:spMkLst>
            <pc:docMk/>
            <pc:sldMk cId="998924929" sldId="2076137598"/>
            <ac:spMk id="9" creationId="{33C27A69-680D-48E1-97AD-441B8753E6B8}"/>
          </ac:spMkLst>
        </pc:spChg>
        <pc:spChg chg="add del mod">
          <ac:chgData name="Vesa Juvonen" userId="c7243be1-99a3-4752-ab2a-0cf698cf8236" providerId="ADAL" clId="{C2E74028-536A-4231-9B15-086C4F2BD17E}" dt="2021-04-22T11:31:39.807" v="716" actId="478"/>
          <ac:spMkLst>
            <pc:docMk/>
            <pc:sldMk cId="998924929" sldId="2076137598"/>
            <ac:spMk id="10" creationId="{E4E57FE8-0B8C-47DE-BF22-90DB0467AE96}"/>
          </ac:spMkLst>
        </pc:spChg>
      </pc:sldChg>
      <pc:sldChg chg="del">
        <pc:chgData name="Vesa Juvonen" userId="c7243be1-99a3-4752-ab2a-0cf698cf8236" providerId="ADAL" clId="{C2E74028-536A-4231-9B15-086C4F2BD17E}" dt="2021-04-19T18:08:20.677" v="35" actId="47"/>
        <pc:sldMkLst>
          <pc:docMk/>
          <pc:sldMk cId="4043136712" sldId="2076138724"/>
        </pc:sldMkLst>
      </pc:sldChg>
      <pc:sldChg chg="del">
        <pc:chgData name="Vesa Juvonen" userId="c7243be1-99a3-4752-ab2a-0cf698cf8236" providerId="ADAL" clId="{C2E74028-536A-4231-9B15-086C4F2BD17E}" dt="2021-04-19T18:08:20.677" v="35" actId="47"/>
        <pc:sldMkLst>
          <pc:docMk/>
          <pc:sldMk cId="3757370975" sldId="2134805487"/>
        </pc:sldMkLst>
      </pc:sldChg>
      <pc:sldChg chg="del">
        <pc:chgData name="Vesa Juvonen" userId="c7243be1-99a3-4752-ab2a-0cf698cf8236" providerId="ADAL" clId="{C2E74028-536A-4231-9B15-086C4F2BD17E}" dt="2021-04-19T18:08:20.677" v="35" actId="47"/>
        <pc:sldMkLst>
          <pc:docMk/>
          <pc:sldMk cId="2649179075" sldId="2134805578"/>
        </pc:sldMkLst>
      </pc:sldChg>
      <pc:sldChg chg="del">
        <pc:chgData name="Vesa Juvonen" userId="c7243be1-99a3-4752-ab2a-0cf698cf8236" providerId="ADAL" clId="{C2E74028-536A-4231-9B15-086C4F2BD17E}" dt="2021-04-19T18:08:20.677" v="35" actId="47"/>
        <pc:sldMkLst>
          <pc:docMk/>
          <pc:sldMk cId="1921099682" sldId="2134805579"/>
        </pc:sldMkLst>
      </pc:sldChg>
      <pc:sldChg chg="del">
        <pc:chgData name="Vesa Juvonen" userId="c7243be1-99a3-4752-ab2a-0cf698cf8236" providerId="ADAL" clId="{C2E74028-536A-4231-9B15-086C4F2BD17E}" dt="2021-04-19T18:08:20.677" v="35" actId="47"/>
        <pc:sldMkLst>
          <pc:docMk/>
          <pc:sldMk cId="3546629631" sldId="2134805580"/>
        </pc:sldMkLst>
      </pc:sldChg>
      <pc:sldChg chg="del">
        <pc:chgData name="Vesa Juvonen" userId="c7243be1-99a3-4752-ab2a-0cf698cf8236" providerId="ADAL" clId="{C2E74028-536A-4231-9B15-086C4F2BD17E}" dt="2021-04-19T18:08:20.677" v="35" actId="47"/>
        <pc:sldMkLst>
          <pc:docMk/>
          <pc:sldMk cId="2426881068" sldId="2134805581"/>
        </pc:sldMkLst>
      </pc:sldChg>
      <pc:sldMasterChg chg="addSldLayout delSldLayout modSldLayout">
        <pc:chgData name="Vesa Juvonen" userId="c7243be1-99a3-4752-ab2a-0cf698cf8236" providerId="ADAL" clId="{C2E74028-536A-4231-9B15-086C4F2BD17E}" dt="2021-04-22T11:20:50.427" v="714" actId="22"/>
        <pc:sldMasterMkLst>
          <pc:docMk/>
          <pc:sldMasterMk cId="3588427678" sldId="2147484229"/>
        </pc:sldMasterMkLst>
        <pc:sldLayoutChg chg="add mod">
          <pc:chgData name="Vesa Juvonen" userId="c7243be1-99a3-4752-ab2a-0cf698cf8236" providerId="ADAL" clId="{C2E74028-536A-4231-9B15-086C4F2BD17E}" dt="2021-04-22T11:20:50.427" v="714" actId="22"/>
          <pc:sldLayoutMkLst>
            <pc:docMk/>
            <pc:sldMasterMk cId="3588427678" sldId="2147484229"/>
            <pc:sldLayoutMk cId="1535466122"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998242926" sldId="2147484636"/>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1455829077" sldId="2147484637"/>
          </pc:sldLayoutMkLst>
        </pc:sldLayoutChg>
        <pc:sldLayoutChg chg="del">
          <pc:chgData name="Vesa Juvonen" userId="c7243be1-99a3-4752-ab2a-0cf698cf8236" providerId="ADAL" clId="{C2E74028-536A-4231-9B15-086C4F2BD17E}" dt="2021-04-19T18:08:20.677" v="35" actId="47"/>
          <pc:sldLayoutMkLst>
            <pc:docMk/>
            <pc:sldMasterMk cId="3588427678" sldId="2147484229"/>
            <pc:sldLayoutMk cId="3250937380" sldId="2147484638"/>
          </pc:sldLayoutMkLst>
        </pc:sldLayoutChg>
      </pc:sldMasterChg>
    </pc:docChg>
  </pc:docChgLst>
  <pc:docChgLst>
    <pc:chgData name="Luca Bandinelli" userId="57ae5c47-08e3-4296-aa82-17ea96a76e21" providerId="ADAL" clId="{3DECA05C-3E5A-4F17-97B6-4E65DC6FBE58}"/>
    <pc:docChg chg="undo redo custSel addSld modSld">
      <pc:chgData name="Luca Bandinelli" userId="57ae5c47-08e3-4296-aa82-17ea96a76e21" providerId="ADAL" clId="{3DECA05C-3E5A-4F17-97B6-4E65DC6FBE58}" dt="2022-03-01T00:49:44.524" v="1164" actId="20577"/>
      <pc:docMkLst>
        <pc:docMk/>
      </pc:docMkLst>
      <pc:sldChg chg="addSp delSp modSp add mod">
        <pc:chgData name="Luca Bandinelli" userId="57ae5c47-08e3-4296-aa82-17ea96a76e21" providerId="ADAL" clId="{3DECA05C-3E5A-4F17-97B6-4E65DC6FBE58}" dt="2022-02-28T19:06:42.927" v="332" actId="403"/>
        <pc:sldMkLst>
          <pc:docMk/>
          <pc:sldMk cId="2974719989" sldId="267"/>
        </pc:sldMkLst>
        <pc:spChg chg="mod">
          <ac:chgData name="Luca Bandinelli" userId="57ae5c47-08e3-4296-aa82-17ea96a76e21" providerId="ADAL" clId="{3DECA05C-3E5A-4F17-97B6-4E65DC6FBE58}" dt="2022-02-28T19:06:10.366" v="311" actId="20577"/>
          <ac:spMkLst>
            <pc:docMk/>
            <pc:sldMk cId="2974719989" sldId="267"/>
            <ac:spMk id="2" creationId="{00000000-0000-0000-0000-000000000000}"/>
          </ac:spMkLst>
        </pc:spChg>
        <pc:spChg chg="mod">
          <ac:chgData name="Luca Bandinelli" userId="57ae5c47-08e3-4296-aa82-17ea96a76e21" providerId="ADAL" clId="{3DECA05C-3E5A-4F17-97B6-4E65DC6FBE58}" dt="2022-02-28T19:06:42.927" v="332" actId="403"/>
          <ac:spMkLst>
            <pc:docMk/>
            <pc:sldMk cId="2974719989" sldId="267"/>
            <ac:spMk id="3" creationId="{00000000-0000-0000-0000-000000000000}"/>
          </ac:spMkLst>
        </pc:spChg>
        <pc:spChg chg="add del">
          <ac:chgData name="Luca Bandinelli" userId="57ae5c47-08e3-4296-aa82-17ea96a76e21" providerId="ADAL" clId="{3DECA05C-3E5A-4F17-97B6-4E65DC6FBE58}" dt="2022-02-28T19:01:32.421" v="120"/>
          <ac:spMkLst>
            <pc:docMk/>
            <pc:sldMk cId="2974719989" sldId="267"/>
            <ac:spMk id="7" creationId="{CE5E88F1-22AF-4500-B981-F1AABBB4AF50}"/>
          </ac:spMkLst>
        </pc:spChg>
        <pc:spChg chg="add del">
          <ac:chgData name="Luca Bandinelli" userId="57ae5c47-08e3-4296-aa82-17ea96a76e21" providerId="ADAL" clId="{3DECA05C-3E5A-4F17-97B6-4E65DC6FBE58}" dt="2022-02-28T19:01:35.733" v="122"/>
          <ac:spMkLst>
            <pc:docMk/>
            <pc:sldMk cId="2974719989" sldId="267"/>
            <ac:spMk id="8" creationId="{CC74F76A-00F5-4FD6-AE59-F28862D47C4A}"/>
          </ac:spMkLst>
        </pc:spChg>
      </pc:sldChg>
      <pc:sldChg chg="addSp delSp modSp add mod">
        <pc:chgData name="Luca Bandinelli" userId="57ae5c47-08e3-4296-aa82-17ea96a76e21" providerId="ADAL" clId="{3DECA05C-3E5A-4F17-97B6-4E65DC6FBE58}" dt="2022-03-01T00:49:44.524" v="1164" actId="20577"/>
        <pc:sldMkLst>
          <pc:docMk/>
          <pc:sldMk cId="3452186815" sldId="2134805611"/>
        </pc:sldMkLst>
        <pc:spChg chg="mod">
          <ac:chgData name="Luca Bandinelli" userId="57ae5c47-08e3-4296-aa82-17ea96a76e21" providerId="ADAL" clId="{3DECA05C-3E5A-4F17-97B6-4E65DC6FBE58}" dt="2022-02-28T19:05:59.416" v="295" actId="20577"/>
          <ac:spMkLst>
            <pc:docMk/>
            <pc:sldMk cId="3452186815" sldId="2134805611"/>
            <ac:spMk id="2" creationId="{00000000-0000-0000-0000-000000000000}"/>
          </ac:spMkLst>
        </pc:spChg>
        <pc:spChg chg="del mod">
          <ac:chgData name="Luca Bandinelli" userId="57ae5c47-08e3-4296-aa82-17ea96a76e21" providerId="ADAL" clId="{3DECA05C-3E5A-4F17-97B6-4E65DC6FBE58}" dt="2022-02-28T19:07:01.883" v="335" actId="478"/>
          <ac:spMkLst>
            <pc:docMk/>
            <pc:sldMk cId="3452186815" sldId="2134805611"/>
            <ac:spMk id="3" creationId="{00000000-0000-0000-0000-000000000000}"/>
          </ac:spMkLst>
        </pc:spChg>
        <pc:spChg chg="add mod">
          <ac:chgData name="Luca Bandinelli" userId="57ae5c47-08e3-4296-aa82-17ea96a76e21" providerId="ADAL" clId="{3DECA05C-3E5A-4F17-97B6-4E65DC6FBE58}" dt="2022-02-28T19:05:43.907" v="275" actId="20577"/>
          <ac:spMkLst>
            <pc:docMk/>
            <pc:sldMk cId="3452186815" sldId="2134805611"/>
            <ac:spMk id="7" creationId="{C6C35CCE-6C38-4506-843E-D6AF2D179860}"/>
          </ac:spMkLst>
        </pc:spChg>
        <pc:spChg chg="add del mod">
          <ac:chgData name="Luca Bandinelli" userId="57ae5c47-08e3-4296-aa82-17ea96a76e21" providerId="ADAL" clId="{3DECA05C-3E5A-4F17-97B6-4E65DC6FBE58}" dt="2022-02-28T19:07:04.854" v="336" actId="478"/>
          <ac:spMkLst>
            <pc:docMk/>
            <pc:sldMk cId="3452186815" sldId="2134805611"/>
            <ac:spMk id="10" creationId="{5975F96C-E485-4914-9264-498462B00A2D}"/>
          </ac:spMkLst>
        </pc:spChg>
        <pc:spChg chg="add mod">
          <ac:chgData name="Luca Bandinelli" userId="57ae5c47-08e3-4296-aa82-17ea96a76e21" providerId="ADAL" clId="{3DECA05C-3E5A-4F17-97B6-4E65DC6FBE58}" dt="2022-03-01T00:49:44.524" v="1164" actId="20577"/>
          <ac:spMkLst>
            <pc:docMk/>
            <pc:sldMk cId="3452186815" sldId="2134805611"/>
            <ac:spMk id="12" creationId="{24EC370B-AF62-4FF0-9567-91771F6DF07D}"/>
          </ac:spMkLst>
        </pc:spChg>
      </pc:sldChg>
    </pc:docChg>
  </pc:docChgLst>
  <pc:docChgLst>
    <pc:chgData name="Brian Jackett" userId="e2c557f4-fffa-4012-a1e1-e15087bfdbac" providerId="ADAL" clId="{E66C587E-4818-44DA-AE78-5872CD155A6B}"/>
    <pc:docChg chg="addSld modSld modSection">
      <pc:chgData name="Brian Jackett" userId="e2c557f4-fffa-4012-a1e1-e15087bfdbac" providerId="ADAL" clId="{E66C587E-4818-44DA-AE78-5872CD155A6B}" dt="2021-09-20T14:37:41.509" v="56" actId="6549"/>
      <pc:docMkLst>
        <pc:docMk/>
      </pc:docMkLst>
      <pc:sldChg chg="modSp mod">
        <pc:chgData name="Brian Jackett" userId="e2c557f4-fffa-4012-a1e1-e15087bfdbac" providerId="ADAL" clId="{E66C587E-4818-44DA-AE78-5872CD155A6B}" dt="2021-09-20T14:37:02.223" v="51" actId="20577"/>
        <pc:sldMkLst>
          <pc:docMk/>
          <pc:sldMk cId="2967945684" sldId="277"/>
        </pc:sldMkLst>
        <pc:spChg chg="mod">
          <ac:chgData name="Brian Jackett" userId="e2c557f4-fffa-4012-a1e1-e15087bfdbac" providerId="ADAL" clId="{E66C587E-4818-44DA-AE78-5872CD155A6B}" dt="2021-09-20T14:37:02.223" v="51" actId="20577"/>
          <ac:spMkLst>
            <pc:docMk/>
            <pc:sldMk cId="2967945684" sldId="277"/>
            <ac:spMk id="4" creationId="{A04E16D6-6682-4068-BF11-BA8E4E8E1BBC}"/>
          </ac:spMkLst>
        </pc:spChg>
      </pc:sldChg>
      <pc:sldChg chg="modSp mod">
        <pc:chgData name="Brian Jackett" userId="e2c557f4-fffa-4012-a1e1-e15087bfdbac" providerId="ADAL" clId="{E66C587E-4818-44DA-AE78-5872CD155A6B}" dt="2021-09-20T14:34:02.128" v="1" actId="20577"/>
        <pc:sldMkLst>
          <pc:docMk/>
          <pc:sldMk cId="287163252" sldId="1567"/>
        </pc:sldMkLst>
        <pc:spChg chg="mod">
          <ac:chgData name="Brian Jackett" userId="e2c557f4-fffa-4012-a1e1-e15087bfdbac" providerId="ADAL" clId="{E66C587E-4818-44DA-AE78-5872CD155A6B}" dt="2021-09-20T14:34:02.128" v="1" actId="20577"/>
          <ac:spMkLst>
            <pc:docMk/>
            <pc:sldMk cId="287163252" sldId="1567"/>
            <ac:spMk id="8" creationId="{00000000-0000-0000-0000-000000000000}"/>
          </ac:spMkLst>
        </pc:spChg>
      </pc:sldChg>
      <pc:sldChg chg="addSp modSp add mod">
        <pc:chgData name="Brian Jackett" userId="e2c557f4-fffa-4012-a1e1-e15087bfdbac" providerId="ADAL" clId="{E66C587E-4818-44DA-AE78-5872CD155A6B}" dt="2021-09-20T14:36:12.338" v="39" actId="20577"/>
        <pc:sldMkLst>
          <pc:docMk/>
          <pc:sldMk cId="380670563" sldId="1632"/>
        </pc:sldMkLst>
        <pc:spChg chg="mod">
          <ac:chgData name="Brian Jackett" userId="e2c557f4-fffa-4012-a1e1-e15087bfdbac" providerId="ADAL" clId="{E66C587E-4818-44DA-AE78-5872CD155A6B}" dt="2021-09-20T14:36:12.338" v="39" actId="20577"/>
          <ac:spMkLst>
            <pc:docMk/>
            <pc:sldMk cId="380670563" sldId="1632"/>
            <ac:spMk id="2" creationId="{2A34CC2E-4392-4EB3-90A2-49DB65B76F63}"/>
          </ac:spMkLst>
        </pc:spChg>
        <pc:spChg chg="add">
          <ac:chgData name="Brian Jackett" userId="e2c557f4-fffa-4012-a1e1-e15087bfdbac" providerId="ADAL" clId="{E66C587E-4818-44DA-AE78-5872CD155A6B}" dt="2021-09-20T14:36:07.460" v="28" actId="22"/>
          <ac:spMkLst>
            <pc:docMk/>
            <pc:sldMk cId="380670563" sldId="1632"/>
            <ac:spMk id="13" creationId="{3CEFB2CD-1D06-48EF-91AA-775BCC31EDCF}"/>
          </ac:spMkLst>
        </pc:spChg>
      </pc:sldChg>
      <pc:sldChg chg="addSp add mod">
        <pc:chgData name="Brian Jackett" userId="e2c557f4-fffa-4012-a1e1-e15087bfdbac" providerId="ADAL" clId="{E66C587E-4818-44DA-AE78-5872CD155A6B}" dt="2021-09-20T14:36:01.717" v="25" actId="22"/>
        <pc:sldMkLst>
          <pc:docMk/>
          <pc:sldMk cId="720313206" sldId="1640"/>
        </pc:sldMkLst>
        <pc:spChg chg="add">
          <ac:chgData name="Brian Jackett" userId="e2c557f4-fffa-4012-a1e1-e15087bfdbac" providerId="ADAL" clId="{E66C587E-4818-44DA-AE78-5872CD155A6B}" dt="2021-09-20T14:36:01.717" v="25" actId="22"/>
          <ac:spMkLst>
            <pc:docMk/>
            <pc:sldMk cId="720313206" sldId="1640"/>
            <ac:spMk id="3" creationId="{B6C636EE-8F3A-4F9E-91E7-A15B7C3A4318}"/>
          </ac:spMkLst>
        </pc:spChg>
      </pc:sldChg>
      <pc:sldChg chg="addSp add mod">
        <pc:chgData name="Brian Jackett" userId="e2c557f4-fffa-4012-a1e1-e15087bfdbac" providerId="ADAL" clId="{E66C587E-4818-44DA-AE78-5872CD155A6B}" dt="2021-09-20T14:36:16.008" v="40" actId="22"/>
        <pc:sldMkLst>
          <pc:docMk/>
          <pc:sldMk cId="3043375476" sldId="1641"/>
        </pc:sldMkLst>
        <pc:spChg chg="add">
          <ac:chgData name="Brian Jackett" userId="e2c557f4-fffa-4012-a1e1-e15087bfdbac" providerId="ADAL" clId="{E66C587E-4818-44DA-AE78-5872CD155A6B}" dt="2021-09-20T14:36:16.008" v="40" actId="22"/>
          <ac:spMkLst>
            <pc:docMk/>
            <pc:sldMk cId="3043375476" sldId="1641"/>
            <ac:spMk id="3" creationId="{E56D7967-0780-4DC7-A1B1-1C491529481A}"/>
          </ac:spMkLst>
        </pc:spChg>
      </pc:sldChg>
      <pc:sldChg chg="addSp modSp mod">
        <pc:chgData name="Brian Jackett" userId="e2c557f4-fffa-4012-a1e1-e15087bfdbac" providerId="ADAL" clId="{E66C587E-4818-44DA-AE78-5872CD155A6B}" dt="2021-09-20T14:35:03.797" v="21" actId="14100"/>
        <pc:sldMkLst>
          <pc:docMk/>
          <pc:sldMk cId="10702720" sldId="2079"/>
        </pc:sldMkLst>
        <pc:spChg chg="add mod">
          <ac:chgData name="Brian Jackett" userId="e2c557f4-fffa-4012-a1e1-e15087bfdbac" providerId="ADAL" clId="{E66C587E-4818-44DA-AE78-5872CD155A6B}" dt="2021-09-20T14:35:03.797" v="21" actId="14100"/>
          <ac:spMkLst>
            <pc:docMk/>
            <pc:sldMk cId="10702720" sldId="2079"/>
            <ac:spMk id="4" creationId="{2166DEA8-709A-46FD-914E-5BEA07EF4372}"/>
          </ac:spMkLst>
        </pc:spChg>
      </pc:sldChg>
      <pc:sldChg chg="addSp mod">
        <pc:chgData name="Brian Jackett" userId="e2c557f4-fffa-4012-a1e1-e15087bfdbac" providerId="ADAL" clId="{E66C587E-4818-44DA-AE78-5872CD155A6B}" dt="2021-09-20T14:36:43.099" v="41" actId="22"/>
        <pc:sldMkLst>
          <pc:docMk/>
          <pc:sldMk cId="778883926" sldId="2076136264"/>
        </pc:sldMkLst>
        <pc:spChg chg="add">
          <ac:chgData name="Brian Jackett" userId="e2c557f4-fffa-4012-a1e1-e15087bfdbac" providerId="ADAL" clId="{E66C587E-4818-44DA-AE78-5872CD155A6B}" dt="2021-09-20T14:36:43.099" v="41" actId="22"/>
          <ac:spMkLst>
            <pc:docMk/>
            <pc:sldMk cId="778883926" sldId="2076136264"/>
            <ac:spMk id="6" creationId="{D35044D9-3DA6-4776-A75E-7C1B074ABFB3}"/>
          </ac:spMkLst>
        </pc:spChg>
      </pc:sldChg>
      <pc:sldChg chg="addSp modSp mod">
        <pc:chgData name="Brian Jackett" userId="e2c557f4-fffa-4012-a1e1-e15087bfdbac" providerId="ADAL" clId="{E66C587E-4818-44DA-AE78-5872CD155A6B}" dt="2021-09-20T14:37:41.509" v="56" actId="6549"/>
        <pc:sldMkLst>
          <pc:docMk/>
          <pc:sldMk cId="357588276" sldId="2076136388"/>
        </pc:sldMkLst>
        <pc:spChg chg="add">
          <ac:chgData name="Brian Jackett" userId="e2c557f4-fffa-4012-a1e1-e15087bfdbac" providerId="ADAL" clId="{E66C587E-4818-44DA-AE78-5872CD155A6B}" dt="2021-09-20T14:35:31.648" v="23" actId="22"/>
          <ac:spMkLst>
            <pc:docMk/>
            <pc:sldMk cId="357588276" sldId="2076136388"/>
            <ac:spMk id="2" creationId="{087F7FEE-4814-449D-9F05-7475F59D81D8}"/>
          </ac:spMkLst>
        </pc:spChg>
        <pc:spChg chg="mod">
          <ac:chgData name="Brian Jackett" userId="e2c557f4-fffa-4012-a1e1-e15087bfdbac" providerId="ADAL" clId="{E66C587E-4818-44DA-AE78-5872CD155A6B}" dt="2021-09-20T14:37:41.509" v="56" actId="6549"/>
          <ac:spMkLst>
            <pc:docMk/>
            <pc:sldMk cId="357588276" sldId="2076136388"/>
            <ac:spMk id="10" creationId="{1E766323-85D0-46EC-88ED-617808B2C008}"/>
          </ac:spMkLst>
        </pc:spChg>
      </pc:sldChg>
      <pc:sldChg chg="addSp add mod">
        <pc:chgData name="Brian Jackett" userId="e2c557f4-fffa-4012-a1e1-e15087bfdbac" providerId="ADAL" clId="{E66C587E-4818-44DA-AE78-5872CD155A6B}" dt="2021-09-20T14:36:04.936" v="27" actId="22"/>
        <pc:sldMkLst>
          <pc:docMk/>
          <pc:sldMk cId="2199141448" sldId="2076137480"/>
        </pc:sldMkLst>
        <pc:spChg chg="add">
          <ac:chgData name="Brian Jackett" userId="e2c557f4-fffa-4012-a1e1-e15087bfdbac" providerId="ADAL" clId="{E66C587E-4818-44DA-AE78-5872CD155A6B}" dt="2021-09-20T14:36:04.936" v="27" actId="22"/>
          <ac:spMkLst>
            <pc:docMk/>
            <pc:sldMk cId="2199141448" sldId="2076137480"/>
            <ac:spMk id="3" creationId="{D96705C3-742F-427E-AFF0-26433E3F2294}"/>
          </ac:spMkLst>
        </pc:spChg>
      </pc:sldChg>
      <pc:sldChg chg="addSp add mod">
        <pc:chgData name="Brian Jackett" userId="e2c557f4-fffa-4012-a1e1-e15087bfdbac" providerId="ADAL" clId="{E66C587E-4818-44DA-AE78-5872CD155A6B}" dt="2021-09-20T14:36:03.156" v="26" actId="22"/>
        <pc:sldMkLst>
          <pc:docMk/>
          <pc:sldMk cId="1882481969" sldId="2076137668"/>
        </pc:sldMkLst>
        <pc:spChg chg="add">
          <ac:chgData name="Brian Jackett" userId="e2c557f4-fffa-4012-a1e1-e15087bfdbac" providerId="ADAL" clId="{E66C587E-4818-44DA-AE78-5872CD155A6B}" dt="2021-09-20T14:36:03.156" v="26" actId="22"/>
          <ac:spMkLst>
            <pc:docMk/>
            <pc:sldMk cId="1882481969" sldId="2076137668"/>
            <ac:spMk id="3" creationId="{139A175D-8F50-44B4-B34B-4E16E73BEF6E}"/>
          </ac:spMkLst>
        </pc:spChg>
      </pc:sldChg>
      <pc:sldChg chg="addSp mod">
        <pc:chgData name="Brian Jackett" userId="e2c557f4-fffa-4012-a1e1-e15087bfdbac" providerId="ADAL" clId="{E66C587E-4818-44DA-AE78-5872CD155A6B}" dt="2021-09-20T14:35:27.457" v="22" actId="22"/>
        <pc:sldMkLst>
          <pc:docMk/>
          <pc:sldMk cId="3652143241" sldId="2076137669"/>
        </pc:sldMkLst>
        <pc:spChg chg="add">
          <ac:chgData name="Brian Jackett" userId="e2c557f4-fffa-4012-a1e1-e15087bfdbac" providerId="ADAL" clId="{E66C587E-4818-44DA-AE78-5872CD155A6B}" dt="2021-09-20T14:35:27.457" v="22" actId="22"/>
          <ac:spMkLst>
            <pc:docMk/>
            <pc:sldMk cId="3652143241" sldId="2076137669"/>
            <ac:spMk id="3" creationId="{27B91D69-E490-40A5-B56E-A4DBCC3BEF1B}"/>
          </ac:spMkLst>
        </pc:spChg>
      </pc:sldChg>
    </pc:docChg>
  </pc:docChgLst>
  <pc:docChgLst>
    <pc:chgData name="Nik Charlebois" userId="3b3d6d36-0094-4904-893b-6a292e2ae079" providerId="ADAL" clId="{796B01BB-2B3E-4447-99AC-551046CA855C}"/>
    <pc:docChg chg="addSld modSection">
      <pc:chgData name="Nik Charlebois" userId="3b3d6d36-0094-4904-893b-6a292e2ae079" providerId="ADAL" clId="{796B01BB-2B3E-4447-99AC-551046CA855C}" dt="2021-10-19T13:33:36.952" v="0" actId="680"/>
      <pc:docMkLst>
        <pc:docMk/>
      </pc:docMkLst>
      <pc:sldChg chg="new">
        <pc:chgData name="Nik Charlebois" userId="3b3d6d36-0094-4904-893b-6a292e2ae079" providerId="ADAL" clId="{796B01BB-2B3E-4447-99AC-551046CA855C}" dt="2021-10-19T13:33:36.952" v="0" actId="680"/>
        <pc:sldMkLst>
          <pc:docMk/>
          <pc:sldMk cId="3603620540" sldId="2134805598"/>
        </pc:sldMkLst>
      </pc:sldChg>
    </pc:docChg>
  </pc:docChgLst>
  <pc:docChgLst>
    <pc:chgData name="Waldemar Mastykarz" userId="S::wmastyka@microsoft.com::8c3ccc08-b2ec-4e63-9b9b-25eb044a606e" providerId="AD" clId="Web-{52A05755-CF3D-0890-8637-131B7535591F}"/>
    <pc:docChg chg="modSld">
      <pc:chgData name="Waldemar Mastykarz" userId="S::wmastyka@microsoft.com::8c3ccc08-b2ec-4e63-9b9b-25eb044a606e" providerId="AD" clId="Web-{52A05755-CF3D-0890-8637-131B7535591F}" dt="2021-06-29T06:35:16.034" v="64" actId="20577"/>
      <pc:docMkLst>
        <pc:docMk/>
      </pc:docMkLst>
      <pc:sldChg chg="delSp modSp">
        <pc:chgData name="Waldemar Mastykarz" userId="S::wmastyka@microsoft.com::8c3ccc08-b2ec-4e63-9b9b-25eb044a606e" providerId="AD" clId="Web-{52A05755-CF3D-0890-8637-131B7535591F}" dt="2021-06-29T06:35:16.034" v="64" actId="20577"/>
        <pc:sldMkLst>
          <pc:docMk/>
          <pc:sldMk cId="2253365439" sldId="1642"/>
        </pc:sldMkLst>
        <pc:spChg chg="mod">
          <ac:chgData name="Waldemar Mastykarz" userId="S::wmastyka@microsoft.com::8c3ccc08-b2ec-4e63-9b9b-25eb044a606e" providerId="AD" clId="Web-{52A05755-CF3D-0890-8637-131B7535591F}" dt="2021-06-29T06:35:16.034" v="64" actId="20577"/>
          <ac:spMkLst>
            <pc:docMk/>
            <pc:sldMk cId="2253365439" sldId="1642"/>
            <ac:spMk id="3" creationId="{CBDC9C38-872E-4048-96FE-C321FEF21EC1}"/>
          </ac:spMkLst>
        </pc:spChg>
        <pc:spChg chg="del">
          <ac:chgData name="Waldemar Mastykarz" userId="S::wmastyka@microsoft.com::8c3ccc08-b2ec-4e63-9b9b-25eb044a606e" providerId="AD" clId="Web-{52A05755-CF3D-0890-8637-131B7535591F}" dt="2021-06-29T06:31:30.332" v="0"/>
          <ac:spMkLst>
            <pc:docMk/>
            <pc:sldMk cId="2253365439" sldId="1642"/>
            <ac:spMk id="5" creationId="{9D96B8B8-053A-4103-BC49-5321CC55AAD1}"/>
          </ac:spMkLst>
        </pc:spChg>
      </pc:sldChg>
    </pc:docChg>
  </pc:docChgLst>
  <pc:docChgLst>
    <pc:chgData name="Vesa Juvonen" userId="c7243be1-99a3-4752-ab2a-0cf698cf8236" providerId="ADAL" clId="{564633B0-42AE-4823-ADEF-AD2B975CD794}"/>
    <pc:docChg chg="undo custSel addSld delSld modSld sldOrd modSection">
      <pc:chgData name="Vesa Juvonen" userId="c7243be1-99a3-4752-ab2a-0cf698cf8236" providerId="ADAL" clId="{564633B0-42AE-4823-ADEF-AD2B975CD794}" dt="2022-04-26T15:49:25.178" v="353"/>
      <pc:docMkLst>
        <pc:docMk/>
      </pc:docMkLst>
      <pc:sldChg chg="modSp mod">
        <pc:chgData name="Vesa Juvonen" userId="c7243be1-99a3-4752-ab2a-0cf698cf8236" providerId="ADAL" clId="{564633B0-42AE-4823-ADEF-AD2B975CD794}" dt="2022-04-21T14:15:52.117" v="116" actId="6549"/>
        <pc:sldMkLst>
          <pc:docMk/>
          <pc:sldMk cId="2967945684" sldId="277"/>
        </pc:sldMkLst>
        <pc:spChg chg="mod">
          <ac:chgData name="Vesa Juvonen" userId="c7243be1-99a3-4752-ab2a-0cf698cf8236" providerId="ADAL" clId="{564633B0-42AE-4823-ADEF-AD2B975CD794}" dt="2022-04-21T14:15:52.117" v="116" actId="6549"/>
          <ac:spMkLst>
            <pc:docMk/>
            <pc:sldMk cId="2967945684" sldId="277"/>
            <ac:spMk id="4" creationId="{A04E16D6-6682-4068-BF11-BA8E4E8E1BBC}"/>
          </ac:spMkLst>
        </pc:spChg>
      </pc:sldChg>
      <pc:sldChg chg="modSp mod">
        <pc:chgData name="Vesa Juvonen" userId="c7243be1-99a3-4752-ab2a-0cf698cf8236" providerId="ADAL" clId="{564633B0-42AE-4823-ADEF-AD2B975CD794}" dt="2022-04-21T14:06:35.712" v="15" actId="20577"/>
        <pc:sldMkLst>
          <pc:docMk/>
          <pc:sldMk cId="287163252" sldId="1567"/>
        </pc:sldMkLst>
        <pc:spChg chg="mod">
          <ac:chgData name="Vesa Juvonen" userId="c7243be1-99a3-4752-ab2a-0cf698cf8236" providerId="ADAL" clId="{564633B0-42AE-4823-ADEF-AD2B975CD794}" dt="2022-04-21T14:06:35.712" v="15" actId="20577"/>
          <ac:spMkLst>
            <pc:docMk/>
            <pc:sldMk cId="287163252" sldId="1567"/>
            <ac:spMk id="5" creationId="{9B6ECC88-D921-48D6-BA85-F52F354F9C35}"/>
          </ac:spMkLst>
        </pc:spChg>
        <pc:spChg chg="mod">
          <ac:chgData name="Vesa Juvonen" userId="c7243be1-99a3-4752-ab2a-0cf698cf8236" providerId="ADAL" clId="{564633B0-42AE-4823-ADEF-AD2B975CD794}" dt="2022-04-21T14:06:30.898" v="3" actId="20577"/>
          <ac:spMkLst>
            <pc:docMk/>
            <pc:sldMk cId="287163252" sldId="1567"/>
            <ac:spMk id="8" creationId="{00000000-0000-0000-0000-000000000000}"/>
          </ac:spMkLst>
        </pc:spChg>
      </pc:sldChg>
      <pc:sldChg chg="ord">
        <pc:chgData name="Vesa Juvonen" userId="c7243be1-99a3-4752-ab2a-0cf698cf8236" providerId="ADAL" clId="{564633B0-42AE-4823-ADEF-AD2B975CD794}" dt="2022-04-21T14:15:59.870" v="118"/>
        <pc:sldMkLst>
          <pc:docMk/>
          <pc:sldMk cId="2773584698" sldId="1621"/>
        </pc:sldMkLst>
      </pc:sldChg>
      <pc:sldChg chg="del">
        <pc:chgData name="Vesa Juvonen" userId="c7243be1-99a3-4752-ab2a-0cf698cf8236" providerId="ADAL" clId="{564633B0-42AE-4823-ADEF-AD2B975CD794}" dt="2022-04-21T14:08:26.005" v="64" actId="47"/>
        <pc:sldMkLst>
          <pc:docMk/>
          <pc:sldMk cId="720313206" sldId="1640"/>
        </pc:sldMkLst>
      </pc:sldChg>
      <pc:sldChg chg="del">
        <pc:chgData name="Vesa Juvonen" userId="c7243be1-99a3-4752-ab2a-0cf698cf8236" providerId="ADAL" clId="{564633B0-42AE-4823-ADEF-AD2B975CD794}" dt="2022-04-21T14:08:26.005" v="64" actId="47"/>
        <pc:sldMkLst>
          <pc:docMk/>
          <pc:sldMk cId="3043375476" sldId="1641"/>
        </pc:sldMkLst>
      </pc:sldChg>
      <pc:sldChg chg="addSp delSp modSp mod">
        <pc:chgData name="Vesa Juvonen" userId="c7243be1-99a3-4752-ab2a-0cf698cf8236" providerId="ADAL" clId="{564633B0-42AE-4823-ADEF-AD2B975CD794}" dt="2022-04-26T13:29:41.296" v="332" actId="20577"/>
        <pc:sldMkLst>
          <pc:docMk/>
          <pc:sldMk cId="10702720" sldId="2079"/>
        </pc:sldMkLst>
        <pc:spChg chg="mod">
          <ac:chgData name="Vesa Juvonen" userId="c7243be1-99a3-4752-ab2a-0cf698cf8236" providerId="ADAL" clId="{564633B0-42AE-4823-ADEF-AD2B975CD794}" dt="2022-04-26T13:29:41.296" v="332" actId="20577"/>
          <ac:spMkLst>
            <pc:docMk/>
            <pc:sldMk cId="10702720" sldId="2079"/>
            <ac:spMk id="8" creationId="{00000000-0000-0000-0000-000000000000}"/>
          </ac:spMkLst>
        </pc:spChg>
        <pc:picChg chg="add del mod">
          <ac:chgData name="Vesa Juvonen" userId="c7243be1-99a3-4752-ab2a-0cf698cf8236" providerId="ADAL" clId="{564633B0-42AE-4823-ADEF-AD2B975CD794}" dt="2022-04-22T08:29:51.124" v="140" actId="478"/>
          <ac:picMkLst>
            <pc:docMk/>
            <pc:sldMk cId="10702720" sldId="2079"/>
            <ac:picMk id="2" creationId="{150C5ED2-2106-3DF5-07CB-71FA97005E3B}"/>
          </ac:picMkLst>
        </pc:picChg>
        <pc:picChg chg="del">
          <ac:chgData name="Vesa Juvonen" userId="c7243be1-99a3-4752-ab2a-0cf698cf8236" providerId="ADAL" clId="{564633B0-42AE-4823-ADEF-AD2B975CD794}" dt="2022-04-21T14:07:24.047" v="26" actId="478"/>
          <ac:picMkLst>
            <pc:docMk/>
            <pc:sldMk cId="10702720" sldId="2079"/>
            <ac:picMk id="4" creationId="{FA4E0B26-31E8-2131-369B-24D6648F2532}"/>
          </ac:picMkLst>
        </pc:picChg>
        <pc:picChg chg="add mod">
          <ac:chgData name="Vesa Juvonen" userId="c7243be1-99a3-4752-ab2a-0cf698cf8236" providerId="ADAL" clId="{564633B0-42AE-4823-ADEF-AD2B975CD794}" dt="2022-04-22T08:30:04.717" v="145" actId="1076"/>
          <ac:picMkLst>
            <pc:docMk/>
            <pc:sldMk cId="10702720" sldId="2079"/>
            <ac:picMk id="6" creationId="{028475F2-F3A8-775D-E1DB-516DBAFD54C3}"/>
          </ac:picMkLst>
        </pc:picChg>
        <pc:picChg chg="del">
          <ac:chgData name="Vesa Juvonen" userId="c7243be1-99a3-4752-ab2a-0cf698cf8236" providerId="ADAL" clId="{564633B0-42AE-4823-ADEF-AD2B975CD794}" dt="2022-04-21T14:07:23.460" v="25" actId="478"/>
          <ac:picMkLst>
            <pc:docMk/>
            <pc:sldMk cId="10702720" sldId="2079"/>
            <ac:picMk id="6" creationId="{82708B89-FDC7-6094-E843-9B280C1ED4F4}"/>
          </ac:picMkLst>
        </pc:picChg>
        <pc:picChg chg="del">
          <ac:chgData name="Vesa Juvonen" userId="c7243be1-99a3-4752-ab2a-0cf698cf8236" providerId="ADAL" clId="{564633B0-42AE-4823-ADEF-AD2B975CD794}" dt="2022-04-21T14:13:20.032" v="85" actId="478"/>
          <ac:picMkLst>
            <pc:docMk/>
            <pc:sldMk cId="10702720" sldId="2079"/>
            <ac:picMk id="10" creationId="{21BB578E-AE34-3AF3-15B1-2F3892F4109B}"/>
          </ac:picMkLst>
        </pc:picChg>
        <pc:picChg chg="add del mod">
          <ac:chgData name="Vesa Juvonen" userId="c7243be1-99a3-4752-ab2a-0cf698cf8236" providerId="ADAL" clId="{564633B0-42AE-4823-ADEF-AD2B975CD794}" dt="2022-04-22T08:29:51.124" v="140" actId="478"/>
          <ac:picMkLst>
            <pc:docMk/>
            <pc:sldMk cId="10702720" sldId="2079"/>
            <ac:picMk id="12" creationId="{0CDDB66A-6CF1-B2E6-D053-C005144D0852}"/>
          </ac:picMkLst>
        </pc:picChg>
        <pc:picChg chg="add mod">
          <ac:chgData name="Vesa Juvonen" userId="c7243be1-99a3-4752-ab2a-0cf698cf8236" providerId="ADAL" clId="{564633B0-42AE-4823-ADEF-AD2B975CD794}" dt="2022-04-21T14:14:25.679" v="97" actId="1076"/>
          <ac:picMkLst>
            <pc:docMk/>
            <pc:sldMk cId="10702720" sldId="2079"/>
            <ac:picMk id="1026" creationId="{82CA55A2-C989-C5B0-4521-AA1ABC2EA867}"/>
          </ac:picMkLst>
        </pc:picChg>
        <pc:picChg chg="add mod">
          <ac:chgData name="Vesa Juvonen" userId="c7243be1-99a3-4752-ab2a-0cf698cf8236" providerId="ADAL" clId="{564633B0-42AE-4823-ADEF-AD2B975CD794}" dt="2022-04-21T14:14:25.679" v="97" actId="1076"/>
          <ac:picMkLst>
            <pc:docMk/>
            <pc:sldMk cId="10702720" sldId="2079"/>
            <ac:picMk id="1028" creationId="{B5D353D0-C8DE-1FC3-F98A-20D1BD3047FF}"/>
          </ac:picMkLst>
        </pc:picChg>
      </pc:sldChg>
      <pc:sldChg chg="addSp delSp modSp mod">
        <pc:chgData name="Vesa Juvonen" userId="c7243be1-99a3-4752-ab2a-0cf698cf8236" providerId="ADAL" clId="{564633B0-42AE-4823-ADEF-AD2B975CD794}" dt="2022-04-26T13:41:04.729" v="349" actId="20577"/>
        <pc:sldMkLst>
          <pc:docMk/>
          <pc:sldMk cId="778883926" sldId="2076136264"/>
        </pc:sldMkLst>
        <pc:spChg chg="mod">
          <ac:chgData name="Vesa Juvonen" userId="c7243be1-99a3-4752-ab2a-0cf698cf8236" providerId="ADAL" clId="{564633B0-42AE-4823-ADEF-AD2B975CD794}" dt="2022-04-26T13:41:04.729" v="349" actId="20577"/>
          <ac:spMkLst>
            <pc:docMk/>
            <pc:sldMk cId="778883926" sldId="2076136264"/>
            <ac:spMk id="14" creationId="{953584C8-8734-42EA-AD16-6AA2B405D249}"/>
          </ac:spMkLst>
        </pc:spChg>
        <pc:picChg chg="del">
          <ac:chgData name="Vesa Juvonen" userId="c7243be1-99a3-4752-ab2a-0cf698cf8236" providerId="ADAL" clId="{564633B0-42AE-4823-ADEF-AD2B975CD794}" dt="2022-04-21T14:11:44.552" v="67" actId="478"/>
          <ac:picMkLst>
            <pc:docMk/>
            <pc:sldMk cId="778883926" sldId="2076136264"/>
            <ac:picMk id="3" creationId="{0EE59665-16DB-98E0-B3B2-4E7136B4E9DA}"/>
          </ac:picMkLst>
        </pc:picChg>
        <pc:picChg chg="add mod">
          <ac:chgData name="Vesa Juvonen" userId="c7243be1-99a3-4752-ab2a-0cf698cf8236" providerId="ADAL" clId="{564633B0-42AE-4823-ADEF-AD2B975CD794}" dt="2022-04-22T08:31:11.447" v="155" actId="1076"/>
          <ac:picMkLst>
            <pc:docMk/>
            <pc:sldMk cId="778883926" sldId="2076136264"/>
            <ac:picMk id="3" creationId="{A8FCBC9B-1C8D-5346-1079-3B044CF2BDD7}"/>
          </ac:picMkLst>
        </pc:picChg>
        <pc:picChg chg="add del mod">
          <ac:chgData name="Vesa Juvonen" userId="c7243be1-99a3-4752-ab2a-0cf698cf8236" providerId="ADAL" clId="{564633B0-42AE-4823-ADEF-AD2B975CD794}" dt="2022-04-22T08:30:12.627" v="146" actId="478"/>
          <ac:picMkLst>
            <pc:docMk/>
            <pc:sldMk cId="778883926" sldId="2076136264"/>
            <ac:picMk id="5" creationId="{775E6F68-6847-8797-B117-338BB094A388}"/>
          </ac:picMkLst>
        </pc:picChg>
        <pc:picChg chg="del">
          <ac:chgData name="Vesa Juvonen" userId="c7243be1-99a3-4752-ab2a-0cf698cf8236" providerId="ADAL" clId="{564633B0-42AE-4823-ADEF-AD2B975CD794}" dt="2022-04-21T14:14:36.551" v="101" actId="478"/>
          <ac:picMkLst>
            <pc:docMk/>
            <pc:sldMk cId="778883926" sldId="2076136264"/>
            <ac:picMk id="6" creationId="{56224CD5-C673-CB11-504E-951BD7C0B4FD}"/>
          </ac:picMkLst>
        </pc:picChg>
        <pc:picChg chg="del">
          <ac:chgData name="Vesa Juvonen" userId="c7243be1-99a3-4752-ab2a-0cf698cf8236" providerId="ADAL" clId="{564633B0-42AE-4823-ADEF-AD2B975CD794}" dt="2022-04-21T14:11:44.552" v="67" actId="478"/>
          <ac:picMkLst>
            <pc:docMk/>
            <pc:sldMk cId="778883926" sldId="2076136264"/>
            <ac:picMk id="7" creationId="{DDA642F1-1B89-6576-5CBE-7A25B84B969B}"/>
          </ac:picMkLst>
        </pc:picChg>
        <pc:picChg chg="del">
          <ac:chgData name="Vesa Juvonen" userId="c7243be1-99a3-4752-ab2a-0cf698cf8236" providerId="ADAL" clId="{564633B0-42AE-4823-ADEF-AD2B975CD794}" dt="2022-04-21T14:11:44.552" v="67" actId="478"/>
          <ac:picMkLst>
            <pc:docMk/>
            <pc:sldMk cId="778883926" sldId="2076136264"/>
            <ac:picMk id="8" creationId="{162066FA-9BD6-E1E1-2A2B-DCFC3EA695F8}"/>
          </ac:picMkLst>
        </pc:picChg>
        <pc:picChg chg="add del mod">
          <ac:chgData name="Vesa Juvonen" userId="c7243be1-99a3-4752-ab2a-0cf698cf8236" providerId="ADAL" clId="{564633B0-42AE-4823-ADEF-AD2B975CD794}" dt="2022-04-22T08:30:12.627" v="146" actId="478"/>
          <ac:picMkLst>
            <pc:docMk/>
            <pc:sldMk cId="778883926" sldId="2076136264"/>
            <ac:picMk id="10" creationId="{AF7C7AEB-B84D-17C1-1FFF-94EBE350E659}"/>
          </ac:picMkLst>
        </pc:picChg>
        <pc:picChg chg="add mod">
          <ac:chgData name="Vesa Juvonen" userId="c7243be1-99a3-4752-ab2a-0cf698cf8236" providerId="ADAL" clId="{564633B0-42AE-4823-ADEF-AD2B975CD794}" dt="2022-04-21T14:14:53.891" v="107" actId="1076"/>
          <ac:picMkLst>
            <pc:docMk/>
            <pc:sldMk cId="778883926" sldId="2076136264"/>
            <ac:picMk id="12" creationId="{8554F86A-AB71-19DB-024E-09E9DA3BC26D}"/>
          </ac:picMkLst>
        </pc:picChg>
        <pc:picChg chg="add mod">
          <ac:chgData name="Vesa Juvonen" userId="c7243be1-99a3-4752-ab2a-0cf698cf8236" providerId="ADAL" clId="{564633B0-42AE-4823-ADEF-AD2B975CD794}" dt="2022-04-21T14:14:53.891" v="107" actId="1076"/>
          <ac:picMkLst>
            <pc:docMk/>
            <pc:sldMk cId="778883926" sldId="2076136264"/>
            <ac:picMk id="16" creationId="{8107D490-22A0-CB64-9AEA-F1962D0D1ECA}"/>
          </ac:picMkLst>
        </pc:picChg>
      </pc:sldChg>
      <pc:sldChg chg="del">
        <pc:chgData name="Vesa Juvonen" userId="c7243be1-99a3-4752-ab2a-0cf698cf8236" providerId="ADAL" clId="{564633B0-42AE-4823-ADEF-AD2B975CD794}" dt="2022-04-26T13:28:27.532" v="322" actId="47"/>
        <pc:sldMkLst>
          <pc:docMk/>
          <pc:sldMk cId="3038810836" sldId="2076137482"/>
        </pc:sldMkLst>
      </pc:sldChg>
      <pc:sldChg chg="del">
        <pc:chgData name="Vesa Juvonen" userId="c7243be1-99a3-4752-ab2a-0cf698cf8236" providerId="ADAL" clId="{564633B0-42AE-4823-ADEF-AD2B975CD794}" dt="2022-04-26T13:15:42.627" v="244" actId="47"/>
        <pc:sldMkLst>
          <pc:docMk/>
          <pc:sldMk cId="4062126788" sldId="2076137664"/>
        </pc:sldMkLst>
      </pc:sldChg>
      <pc:sldChg chg="del">
        <pc:chgData name="Vesa Juvonen" userId="c7243be1-99a3-4752-ab2a-0cf698cf8236" providerId="ADAL" clId="{564633B0-42AE-4823-ADEF-AD2B975CD794}" dt="2022-04-21T14:08:26.005" v="64" actId="47"/>
        <pc:sldMkLst>
          <pc:docMk/>
          <pc:sldMk cId="1882481969" sldId="2076137668"/>
        </pc:sldMkLst>
      </pc:sldChg>
      <pc:sldChg chg="del">
        <pc:chgData name="Vesa Juvonen" userId="c7243be1-99a3-4752-ab2a-0cf698cf8236" providerId="ADAL" clId="{564633B0-42AE-4823-ADEF-AD2B975CD794}" dt="2022-04-26T13:15:42.627" v="244" actId="47"/>
        <pc:sldMkLst>
          <pc:docMk/>
          <pc:sldMk cId="2357998636" sldId="2076137670"/>
        </pc:sldMkLst>
      </pc:sldChg>
      <pc:sldChg chg="modSp mod ord">
        <pc:chgData name="Vesa Juvonen" userId="c7243be1-99a3-4752-ab2a-0cf698cf8236" providerId="ADAL" clId="{564633B0-42AE-4823-ADEF-AD2B975CD794}" dt="2022-04-26T13:27:46.887" v="313"/>
        <pc:sldMkLst>
          <pc:docMk/>
          <pc:sldMk cId="1812315545" sldId="2134805597"/>
        </pc:sldMkLst>
        <pc:spChg chg="mod">
          <ac:chgData name="Vesa Juvonen" userId="c7243be1-99a3-4752-ab2a-0cf698cf8236" providerId="ADAL" clId="{564633B0-42AE-4823-ADEF-AD2B975CD794}" dt="2022-04-21T14:16:12.853" v="132" actId="20577"/>
          <ac:spMkLst>
            <pc:docMk/>
            <pc:sldMk cId="1812315545" sldId="2134805597"/>
            <ac:spMk id="2" creationId="{1876012C-E1FE-2A84-F418-650988D9B0A0}"/>
          </ac:spMkLst>
        </pc:spChg>
      </pc:sldChg>
      <pc:sldChg chg="ord">
        <pc:chgData name="Vesa Juvonen" userId="c7243be1-99a3-4752-ab2a-0cf698cf8236" providerId="ADAL" clId="{564633B0-42AE-4823-ADEF-AD2B975CD794}" dt="2022-04-26T13:27:49.388" v="315"/>
        <pc:sldMkLst>
          <pc:docMk/>
          <pc:sldMk cId="460153747" sldId="2134805598"/>
        </pc:sldMkLst>
      </pc:sldChg>
      <pc:sldChg chg="addSp delSp modSp mod">
        <pc:chgData name="Vesa Juvonen" userId="c7243be1-99a3-4752-ab2a-0cf698cf8236" providerId="ADAL" clId="{564633B0-42AE-4823-ADEF-AD2B975CD794}" dt="2022-04-26T13:31:33.896" v="348" actId="1076"/>
        <pc:sldMkLst>
          <pc:docMk/>
          <pc:sldMk cId="4046856784" sldId="2134805599"/>
        </pc:sldMkLst>
        <pc:spChg chg="add del mod">
          <ac:chgData name="Vesa Juvonen" userId="c7243be1-99a3-4752-ab2a-0cf698cf8236" providerId="ADAL" clId="{564633B0-42AE-4823-ADEF-AD2B975CD794}" dt="2022-04-26T13:10:36.222" v="159" actId="478"/>
          <ac:spMkLst>
            <pc:docMk/>
            <pc:sldMk cId="4046856784" sldId="2134805599"/>
            <ac:spMk id="2" creationId="{960BD905-7CFA-0316-98C3-881A8D9630D2}"/>
          </ac:spMkLst>
        </pc:spChg>
        <pc:picChg chg="del">
          <ac:chgData name="Vesa Juvonen" userId="c7243be1-99a3-4752-ab2a-0cf698cf8236" providerId="ADAL" clId="{564633B0-42AE-4823-ADEF-AD2B975CD794}" dt="2022-04-26T13:10:38.289" v="160" actId="478"/>
          <ac:picMkLst>
            <pc:docMk/>
            <pc:sldMk cId="4046856784" sldId="2134805599"/>
            <ac:picMk id="4" creationId="{54BA27FB-483C-87D8-E8D0-E5D5C0F72ACB}"/>
          </ac:picMkLst>
        </pc:picChg>
        <pc:picChg chg="add mod">
          <ac:chgData name="Vesa Juvonen" userId="c7243be1-99a3-4752-ab2a-0cf698cf8236" providerId="ADAL" clId="{564633B0-42AE-4823-ADEF-AD2B975CD794}" dt="2022-04-26T13:30:18.975" v="335" actId="1076"/>
          <ac:picMkLst>
            <pc:docMk/>
            <pc:sldMk cId="4046856784" sldId="2134805599"/>
            <ac:picMk id="5" creationId="{304B414A-4697-CD95-976D-928910FAF839}"/>
          </ac:picMkLst>
        </pc:picChg>
        <pc:picChg chg="add mod">
          <ac:chgData name="Vesa Juvonen" userId="c7243be1-99a3-4752-ab2a-0cf698cf8236" providerId="ADAL" clId="{564633B0-42AE-4823-ADEF-AD2B975CD794}" dt="2022-04-26T13:31:33.896" v="348" actId="1076"/>
          <ac:picMkLst>
            <pc:docMk/>
            <pc:sldMk cId="4046856784" sldId="2134805599"/>
            <ac:picMk id="7" creationId="{A199C07B-AAD5-5D2F-D50D-8C0D6EF7D1CB}"/>
          </ac:picMkLst>
        </pc:picChg>
      </pc:sldChg>
      <pc:sldChg chg="del">
        <pc:chgData name="Vesa Juvonen" userId="c7243be1-99a3-4752-ab2a-0cf698cf8236" providerId="ADAL" clId="{564633B0-42AE-4823-ADEF-AD2B975CD794}" dt="2022-04-26T13:28:30.141" v="323" actId="47"/>
        <pc:sldMkLst>
          <pc:docMk/>
          <pc:sldMk cId="3674296714" sldId="2134805600"/>
        </pc:sldMkLst>
      </pc:sldChg>
      <pc:sldChg chg="del">
        <pc:chgData name="Vesa Juvonen" userId="c7243be1-99a3-4752-ab2a-0cf698cf8236" providerId="ADAL" clId="{564633B0-42AE-4823-ADEF-AD2B975CD794}" dt="2022-04-21T14:08:26.005" v="64" actId="47"/>
        <pc:sldMkLst>
          <pc:docMk/>
          <pc:sldMk cId="3166917076" sldId="2134805601"/>
        </pc:sldMkLst>
      </pc:sldChg>
      <pc:sldChg chg="addSp mod">
        <pc:chgData name="Vesa Juvonen" userId="c7243be1-99a3-4752-ab2a-0cf698cf8236" providerId="ADAL" clId="{564633B0-42AE-4823-ADEF-AD2B975CD794}" dt="2022-04-21T14:08:19.184" v="63" actId="22"/>
        <pc:sldMkLst>
          <pc:docMk/>
          <pc:sldMk cId="1247101359" sldId="2145707276"/>
        </pc:sldMkLst>
        <pc:spChg chg="add">
          <ac:chgData name="Vesa Juvonen" userId="c7243be1-99a3-4752-ab2a-0cf698cf8236" providerId="ADAL" clId="{564633B0-42AE-4823-ADEF-AD2B975CD794}" dt="2022-04-21T14:08:19.184" v="63" actId="22"/>
          <ac:spMkLst>
            <pc:docMk/>
            <pc:sldMk cId="1247101359" sldId="2145707276"/>
            <ac:spMk id="5" creationId="{64F34A9E-669C-FD4C-C3FE-2C9227B887D9}"/>
          </ac:spMkLst>
        </pc:spChg>
      </pc:sldChg>
      <pc:sldChg chg="addSp delSp modSp new mod">
        <pc:chgData name="Vesa Juvonen" userId="c7243be1-99a3-4752-ab2a-0cf698cf8236" providerId="ADAL" clId="{564633B0-42AE-4823-ADEF-AD2B975CD794}" dt="2022-04-26T13:25:42.124" v="249" actId="122"/>
        <pc:sldMkLst>
          <pc:docMk/>
          <pc:sldMk cId="1422079754" sldId="2145707278"/>
        </pc:sldMkLst>
        <pc:spChg chg="del">
          <ac:chgData name="Vesa Juvonen" userId="c7243be1-99a3-4752-ab2a-0cf698cf8236" providerId="ADAL" clId="{564633B0-42AE-4823-ADEF-AD2B975CD794}" dt="2022-04-26T13:12:47.961" v="162" actId="478"/>
          <ac:spMkLst>
            <pc:docMk/>
            <pc:sldMk cId="1422079754" sldId="2145707278"/>
            <ac:spMk id="2" creationId="{2B375D17-8E43-2771-C3B3-E36FC1EDE2A3}"/>
          </ac:spMkLst>
        </pc:spChg>
        <pc:spChg chg="mod">
          <ac:chgData name="Vesa Juvonen" userId="c7243be1-99a3-4752-ab2a-0cf698cf8236" providerId="ADAL" clId="{564633B0-42AE-4823-ADEF-AD2B975CD794}" dt="2022-04-26T13:13:26.786" v="209" actId="20577"/>
          <ac:spMkLst>
            <pc:docMk/>
            <pc:sldMk cId="1422079754" sldId="2145707278"/>
            <ac:spMk id="3" creationId="{622E300C-47BA-3335-9452-E05CFAB62EE0}"/>
          </ac:spMkLst>
        </pc:spChg>
        <pc:spChg chg="add mod">
          <ac:chgData name="Vesa Juvonen" userId="c7243be1-99a3-4752-ab2a-0cf698cf8236" providerId="ADAL" clId="{564633B0-42AE-4823-ADEF-AD2B975CD794}" dt="2022-04-26T13:25:36.776" v="246" actId="21"/>
          <ac:spMkLst>
            <pc:docMk/>
            <pc:sldMk cId="1422079754" sldId="2145707278"/>
            <ac:spMk id="9" creationId="{1002D07A-F6B3-4008-16C8-0064270E97EA}"/>
          </ac:spMkLst>
        </pc:spChg>
        <pc:spChg chg="add mod">
          <ac:chgData name="Vesa Juvonen" userId="c7243be1-99a3-4752-ab2a-0cf698cf8236" providerId="ADAL" clId="{564633B0-42AE-4823-ADEF-AD2B975CD794}" dt="2022-04-26T13:25:42.124" v="249" actId="122"/>
          <ac:spMkLst>
            <pc:docMk/>
            <pc:sldMk cId="1422079754" sldId="2145707278"/>
            <ac:spMk id="11" creationId="{D0A6F38E-9A28-8833-3ABF-C271753B1176}"/>
          </ac:spMkLst>
        </pc:spChg>
        <pc:picChg chg="add mod">
          <ac:chgData name="Vesa Juvonen" userId="c7243be1-99a3-4752-ab2a-0cf698cf8236" providerId="ADAL" clId="{564633B0-42AE-4823-ADEF-AD2B975CD794}" dt="2022-04-26T13:14:57.525" v="238" actId="1035"/>
          <ac:picMkLst>
            <pc:docMk/>
            <pc:sldMk cId="1422079754" sldId="2145707278"/>
            <ac:picMk id="5" creationId="{5CB94B8B-0A46-F9CC-1CBD-51DB5F5CC05A}"/>
          </ac:picMkLst>
        </pc:picChg>
        <pc:picChg chg="add mod">
          <ac:chgData name="Vesa Juvonen" userId="c7243be1-99a3-4752-ab2a-0cf698cf8236" providerId="ADAL" clId="{564633B0-42AE-4823-ADEF-AD2B975CD794}" dt="2022-04-26T13:14:57.525" v="238" actId="1035"/>
          <ac:picMkLst>
            <pc:docMk/>
            <pc:sldMk cId="1422079754" sldId="2145707278"/>
            <ac:picMk id="7" creationId="{9B026584-9D9C-6259-DD12-081518A18018}"/>
          </ac:picMkLst>
        </pc:picChg>
      </pc:sldChg>
      <pc:sldChg chg="new del">
        <pc:chgData name="Vesa Juvonen" userId="c7243be1-99a3-4752-ab2a-0cf698cf8236" providerId="ADAL" clId="{564633B0-42AE-4823-ADEF-AD2B975CD794}" dt="2022-04-26T13:28:26.642" v="321" actId="47"/>
        <pc:sldMkLst>
          <pc:docMk/>
          <pc:sldMk cId="1282297596" sldId="2145707279"/>
        </pc:sldMkLst>
      </pc:sldChg>
      <pc:sldChg chg="addSp delSp modSp add mod">
        <pc:chgData name="Vesa Juvonen" userId="c7243be1-99a3-4752-ab2a-0cf698cf8236" providerId="ADAL" clId="{564633B0-42AE-4823-ADEF-AD2B975CD794}" dt="2022-04-26T13:28:19.473" v="320" actId="404"/>
        <pc:sldMkLst>
          <pc:docMk/>
          <pc:sldMk cId="1979995108" sldId="2145707280"/>
        </pc:sldMkLst>
        <pc:spChg chg="mod">
          <ac:chgData name="Vesa Juvonen" userId="c7243be1-99a3-4752-ab2a-0cf698cf8236" providerId="ADAL" clId="{564633B0-42AE-4823-ADEF-AD2B975CD794}" dt="2022-04-26T13:26:17.176" v="293" actId="20577"/>
          <ac:spMkLst>
            <pc:docMk/>
            <pc:sldMk cId="1979995108" sldId="2145707280"/>
            <ac:spMk id="3" creationId="{622E300C-47BA-3335-9452-E05CFAB62EE0}"/>
          </ac:spMkLst>
        </pc:spChg>
        <pc:spChg chg="del">
          <ac:chgData name="Vesa Juvonen" userId="c7243be1-99a3-4752-ab2a-0cf698cf8236" providerId="ADAL" clId="{564633B0-42AE-4823-ADEF-AD2B975CD794}" dt="2022-04-26T13:26:21.169" v="294" actId="478"/>
          <ac:spMkLst>
            <pc:docMk/>
            <pc:sldMk cId="1979995108" sldId="2145707280"/>
            <ac:spMk id="9" creationId="{1002D07A-F6B3-4008-16C8-0064270E97EA}"/>
          </ac:spMkLst>
        </pc:spChg>
        <pc:spChg chg="del">
          <ac:chgData name="Vesa Juvonen" userId="c7243be1-99a3-4752-ab2a-0cf698cf8236" providerId="ADAL" clId="{564633B0-42AE-4823-ADEF-AD2B975CD794}" dt="2022-04-26T13:26:21.169" v="294" actId="478"/>
          <ac:spMkLst>
            <pc:docMk/>
            <pc:sldMk cId="1979995108" sldId="2145707280"/>
            <ac:spMk id="11" creationId="{D0A6F38E-9A28-8833-3ABF-C271753B1176}"/>
          </ac:spMkLst>
        </pc:spChg>
        <pc:spChg chg="add mod">
          <ac:chgData name="Vesa Juvonen" userId="c7243be1-99a3-4752-ab2a-0cf698cf8236" providerId="ADAL" clId="{564633B0-42AE-4823-ADEF-AD2B975CD794}" dt="2022-04-26T13:28:19.473" v="320" actId="404"/>
          <ac:spMkLst>
            <pc:docMk/>
            <pc:sldMk cId="1979995108" sldId="2145707280"/>
            <ac:spMk id="16" creationId="{34BADC18-4A4B-008D-6FDC-FE512B8AE337}"/>
          </ac:spMkLst>
        </pc:spChg>
        <pc:spChg chg="add mod">
          <ac:chgData name="Vesa Juvonen" userId="c7243be1-99a3-4752-ab2a-0cf698cf8236" providerId="ADAL" clId="{564633B0-42AE-4823-ADEF-AD2B975CD794}" dt="2022-04-26T13:28:05.865" v="318" actId="1076"/>
          <ac:spMkLst>
            <pc:docMk/>
            <pc:sldMk cId="1979995108" sldId="2145707280"/>
            <ac:spMk id="18" creationId="{EE3EB0BC-8C92-DFB6-B38B-AF43BC57FD9B}"/>
          </ac:spMkLst>
        </pc:spChg>
        <pc:picChg chg="add mod">
          <ac:chgData name="Vesa Juvonen" userId="c7243be1-99a3-4752-ab2a-0cf698cf8236" providerId="ADAL" clId="{564633B0-42AE-4823-ADEF-AD2B975CD794}" dt="2022-04-26T13:26:53.847" v="305" actId="1076"/>
          <ac:picMkLst>
            <pc:docMk/>
            <pc:sldMk cId="1979995108" sldId="2145707280"/>
            <ac:picMk id="4" creationId="{B7215015-3BB3-91AD-7B5D-8C7C906BE980}"/>
          </ac:picMkLst>
        </pc:picChg>
        <pc:picChg chg="del">
          <ac:chgData name="Vesa Juvonen" userId="c7243be1-99a3-4752-ab2a-0cf698cf8236" providerId="ADAL" clId="{564633B0-42AE-4823-ADEF-AD2B975CD794}" dt="2022-04-26T13:26:21.169" v="294" actId="478"/>
          <ac:picMkLst>
            <pc:docMk/>
            <pc:sldMk cId="1979995108" sldId="2145707280"/>
            <ac:picMk id="5" creationId="{5CB94B8B-0A46-F9CC-1CBD-51DB5F5CC05A}"/>
          </ac:picMkLst>
        </pc:picChg>
        <pc:picChg chg="add del">
          <ac:chgData name="Vesa Juvonen" userId="c7243be1-99a3-4752-ab2a-0cf698cf8236" providerId="ADAL" clId="{564633B0-42AE-4823-ADEF-AD2B975CD794}" dt="2022-04-26T13:26:45.350" v="299" actId="22"/>
          <ac:picMkLst>
            <pc:docMk/>
            <pc:sldMk cId="1979995108" sldId="2145707280"/>
            <ac:picMk id="6" creationId="{C98EC19D-E0F4-5B41-BE50-891BA7248F71}"/>
          </ac:picMkLst>
        </pc:picChg>
        <pc:picChg chg="del">
          <ac:chgData name="Vesa Juvonen" userId="c7243be1-99a3-4752-ab2a-0cf698cf8236" providerId="ADAL" clId="{564633B0-42AE-4823-ADEF-AD2B975CD794}" dt="2022-04-26T13:26:21.169" v="294" actId="478"/>
          <ac:picMkLst>
            <pc:docMk/>
            <pc:sldMk cId="1979995108" sldId="2145707280"/>
            <ac:picMk id="7" creationId="{9B026584-9D9C-6259-DD12-081518A18018}"/>
          </ac:picMkLst>
        </pc:picChg>
        <pc:picChg chg="add del mod">
          <ac:chgData name="Vesa Juvonen" userId="c7243be1-99a3-4752-ab2a-0cf698cf8236" providerId="ADAL" clId="{564633B0-42AE-4823-ADEF-AD2B975CD794}" dt="2022-04-26T13:26:55.320" v="306" actId="478"/>
          <ac:picMkLst>
            <pc:docMk/>
            <pc:sldMk cId="1979995108" sldId="2145707280"/>
            <ac:picMk id="8" creationId="{397DDFC9-2BAD-7236-AF1B-687C3E3F3D59}"/>
          </ac:picMkLst>
        </pc:picChg>
        <pc:picChg chg="add mod">
          <ac:chgData name="Vesa Juvonen" userId="c7243be1-99a3-4752-ab2a-0cf698cf8236" providerId="ADAL" clId="{564633B0-42AE-4823-ADEF-AD2B975CD794}" dt="2022-04-26T13:27:38.042" v="311" actId="1076"/>
          <ac:picMkLst>
            <pc:docMk/>
            <pc:sldMk cId="1979995108" sldId="2145707280"/>
            <ac:picMk id="14" creationId="{F97C2365-2B3F-4A42-48A3-176ABAB1DC90}"/>
          </ac:picMkLst>
        </pc:picChg>
      </pc:sldChg>
      <pc:sldChg chg="del">
        <pc:chgData name="Vesa Juvonen" userId="c7243be1-99a3-4752-ab2a-0cf698cf8236" providerId="ADAL" clId="{564633B0-42AE-4823-ADEF-AD2B975CD794}" dt="2022-04-21T14:08:26.005" v="64" actId="47"/>
        <pc:sldMkLst>
          <pc:docMk/>
          <pc:sldMk cId="1893203813" sldId="2145707287"/>
        </pc:sldMkLst>
      </pc:sldChg>
      <pc:sldChg chg="del">
        <pc:chgData name="Vesa Juvonen" userId="c7243be1-99a3-4752-ab2a-0cf698cf8236" providerId="ADAL" clId="{564633B0-42AE-4823-ADEF-AD2B975CD794}" dt="2022-04-21T14:08:26.005" v="64" actId="47"/>
        <pc:sldMkLst>
          <pc:docMk/>
          <pc:sldMk cId="3385876494" sldId="2145707288"/>
        </pc:sldMkLst>
      </pc:sldChg>
      <pc:sldChg chg="del">
        <pc:chgData name="Vesa Juvonen" userId="c7243be1-99a3-4752-ab2a-0cf698cf8236" providerId="ADAL" clId="{564633B0-42AE-4823-ADEF-AD2B975CD794}" dt="2022-04-21T14:08:26.005" v="64" actId="47"/>
        <pc:sldMkLst>
          <pc:docMk/>
          <pc:sldMk cId="843493276" sldId="2145707289"/>
        </pc:sldMkLst>
      </pc:sldChg>
      <pc:sldChg chg="modSp add mod modAnim">
        <pc:chgData name="Vesa Juvonen" userId="c7243be1-99a3-4752-ab2a-0cf698cf8236" providerId="ADAL" clId="{564633B0-42AE-4823-ADEF-AD2B975CD794}" dt="2022-04-26T15:49:25.178" v="353"/>
        <pc:sldMkLst>
          <pc:docMk/>
          <pc:sldMk cId="703129730" sldId="2145707291"/>
        </pc:sldMkLst>
        <pc:spChg chg="mod">
          <ac:chgData name="Vesa Juvonen" userId="c7243be1-99a3-4752-ab2a-0cf698cf8236" providerId="ADAL" clId="{564633B0-42AE-4823-ADEF-AD2B975CD794}" dt="2022-04-26T15:44:10.550" v="351" actId="207"/>
          <ac:spMkLst>
            <pc:docMk/>
            <pc:sldMk cId="703129730" sldId="2145707291"/>
            <ac:spMk id="18" creationId="{E5183C7A-C387-45C5-B839-7BB228B4091B}"/>
          </ac:spMkLst>
        </pc:spChg>
        <pc:spChg chg="mod">
          <ac:chgData name="Vesa Juvonen" userId="c7243be1-99a3-4752-ab2a-0cf698cf8236" providerId="ADAL" clId="{564633B0-42AE-4823-ADEF-AD2B975CD794}" dt="2022-04-26T15:44:15.688" v="352" actId="207"/>
          <ac:spMkLst>
            <pc:docMk/>
            <pc:sldMk cId="703129730" sldId="2145707291"/>
            <ac:spMk id="19" creationId="{B96EE522-6672-435D-A47F-0B904BCE8C3A}"/>
          </ac:spMkLst>
        </pc:spChg>
      </pc:sldChg>
    </pc:docChg>
  </pc:docChgLst>
  <pc:docChgLst>
    <pc:chgData name="Brian Jackett" userId="e2c557f4-fffa-4012-a1e1-e15087bfdbac" providerId="ADAL" clId="{047C9386-25D5-4F7B-A927-3D78644DB943}"/>
    <pc:docChg chg="undo redo custSel delSld modSld modSection">
      <pc:chgData name="Brian Jackett" userId="e2c557f4-fffa-4012-a1e1-e15087bfdbac" providerId="ADAL" clId="{047C9386-25D5-4F7B-A927-3D78644DB943}" dt="2022-04-08T13:50:17.669" v="285" actId="20577"/>
      <pc:docMkLst>
        <pc:docMk/>
      </pc:docMkLst>
      <pc:sldChg chg="addSp modSp mod">
        <pc:chgData name="Brian Jackett" userId="e2c557f4-fffa-4012-a1e1-e15087bfdbac" providerId="ADAL" clId="{047C9386-25D5-4F7B-A927-3D78644DB943}" dt="2022-04-08T13:49:19.819" v="269" actId="207"/>
        <pc:sldMkLst>
          <pc:docMk/>
          <pc:sldMk cId="3917250203" sldId="266"/>
        </pc:sldMkLst>
        <pc:spChg chg="add mod">
          <ac:chgData name="Brian Jackett" userId="e2c557f4-fffa-4012-a1e1-e15087bfdbac" providerId="ADAL" clId="{047C9386-25D5-4F7B-A927-3D78644DB943}" dt="2022-04-08T13:49:19.819" v="269" actId="207"/>
          <ac:spMkLst>
            <pc:docMk/>
            <pc:sldMk cId="3917250203" sldId="266"/>
            <ac:spMk id="4" creationId="{1B0E84FC-2DF4-176C-E2C7-5DCDA05012E3}"/>
          </ac:spMkLst>
        </pc:spChg>
      </pc:sldChg>
      <pc:sldChg chg="modSp mod">
        <pc:chgData name="Brian Jackett" userId="e2c557f4-fffa-4012-a1e1-e15087bfdbac" providerId="ADAL" clId="{047C9386-25D5-4F7B-A927-3D78644DB943}" dt="2022-04-08T13:50:17.669" v="285" actId="20577"/>
        <pc:sldMkLst>
          <pc:docMk/>
          <pc:sldMk cId="2967945684" sldId="277"/>
        </pc:sldMkLst>
        <pc:spChg chg="mod">
          <ac:chgData name="Brian Jackett" userId="e2c557f4-fffa-4012-a1e1-e15087bfdbac" providerId="ADAL" clId="{047C9386-25D5-4F7B-A927-3D78644DB943}" dt="2022-04-08T13:50:17.669" v="285" actId="20577"/>
          <ac:spMkLst>
            <pc:docMk/>
            <pc:sldMk cId="2967945684" sldId="277"/>
            <ac:spMk id="4" creationId="{A04E16D6-6682-4068-BF11-BA8E4E8E1BBC}"/>
          </ac:spMkLst>
        </pc:spChg>
      </pc:sldChg>
      <pc:sldChg chg="modSp mod">
        <pc:chgData name="Brian Jackett" userId="e2c557f4-fffa-4012-a1e1-e15087bfdbac" providerId="ADAL" clId="{047C9386-25D5-4F7B-A927-3D78644DB943}" dt="2022-04-08T13:46:44.916" v="56" actId="20577"/>
        <pc:sldMkLst>
          <pc:docMk/>
          <pc:sldMk cId="287163252" sldId="1567"/>
        </pc:sldMkLst>
        <pc:spChg chg="mod">
          <ac:chgData name="Brian Jackett" userId="e2c557f4-fffa-4012-a1e1-e15087bfdbac" providerId="ADAL" clId="{047C9386-25D5-4F7B-A927-3D78644DB943}" dt="2022-04-08T13:46:44.916" v="56" actId="20577"/>
          <ac:spMkLst>
            <pc:docMk/>
            <pc:sldMk cId="287163252" sldId="1567"/>
            <ac:spMk id="5" creationId="{9B6ECC88-D921-48D6-BA85-F52F354F9C35}"/>
          </ac:spMkLst>
        </pc:spChg>
        <pc:spChg chg="mod">
          <ac:chgData name="Brian Jackett" userId="e2c557f4-fffa-4012-a1e1-e15087bfdbac" providerId="ADAL" clId="{047C9386-25D5-4F7B-A927-3D78644DB943}" dt="2022-04-08T13:43:49.510" v="17" actId="20577"/>
          <ac:spMkLst>
            <pc:docMk/>
            <pc:sldMk cId="287163252" sldId="1567"/>
            <ac:spMk id="8" creationId="{00000000-0000-0000-0000-000000000000}"/>
          </ac:spMkLst>
        </pc:spChg>
      </pc:sldChg>
      <pc:sldChg chg="addSp delSp modSp mod">
        <pc:chgData name="Brian Jackett" userId="e2c557f4-fffa-4012-a1e1-e15087bfdbac" providerId="ADAL" clId="{047C9386-25D5-4F7B-A927-3D78644DB943}" dt="2022-04-08T13:48:47.316" v="263" actId="478"/>
        <pc:sldMkLst>
          <pc:docMk/>
          <pc:sldMk cId="10702720" sldId="2079"/>
        </pc:sldMkLst>
        <pc:spChg chg="add mod">
          <ac:chgData name="Brian Jackett" userId="e2c557f4-fffa-4012-a1e1-e15087bfdbac" providerId="ADAL" clId="{047C9386-25D5-4F7B-A927-3D78644DB943}" dt="2022-04-08T13:47:03.832" v="62" actId="14100"/>
          <ac:spMkLst>
            <pc:docMk/>
            <pc:sldMk cId="10702720" sldId="2079"/>
            <ac:spMk id="4" creationId="{621E9C04-F126-1779-B39F-B133B464A008}"/>
          </ac:spMkLst>
        </pc:spChg>
        <pc:spChg chg="mod">
          <ac:chgData name="Brian Jackett" userId="e2c557f4-fffa-4012-a1e1-e15087bfdbac" providerId="ADAL" clId="{047C9386-25D5-4F7B-A927-3D78644DB943}" dt="2022-04-08T13:48:37.545" v="262" actId="20577"/>
          <ac:spMkLst>
            <pc:docMk/>
            <pc:sldMk cId="10702720" sldId="2079"/>
            <ac:spMk id="8" creationId="{00000000-0000-0000-0000-000000000000}"/>
          </ac:spMkLst>
        </pc:spChg>
        <pc:picChg chg="del">
          <ac:chgData name="Brian Jackett" userId="e2c557f4-fffa-4012-a1e1-e15087bfdbac" providerId="ADAL" clId="{047C9386-25D5-4F7B-A927-3D78644DB943}" dt="2022-04-08T13:46:51.150" v="57" actId="478"/>
          <ac:picMkLst>
            <pc:docMk/>
            <pc:sldMk cId="10702720" sldId="2079"/>
            <ac:picMk id="2" creationId="{94CDD7F5-A832-4A08-9550-FD4BB8C3D0A0}"/>
          </ac:picMkLst>
        </pc:picChg>
        <pc:picChg chg="del">
          <ac:chgData name="Brian Jackett" userId="e2c557f4-fffa-4012-a1e1-e15087bfdbac" providerId="ADAL" clId="{047C9386-25D5-4F7B-A927-3D78644DB943}" dt="2022-04-08T13:46:51.853" v="58" actId="478"/>
          <ac:picMkLst>
            <pc:docMk/>
            <pc:sldMk cId="10702720" sldId="2079"/>
            <ac:picMk id="10" creationId="{029C524E-F11A-44AB-A1B6-E948D01A3454}"/>
          </ac:picMkLst>
        </pc:picChg>
        <pc:picChg chg="del">
          <ac:chgData name="Brian Jackett" userId="e2c557f4-fffa-4012-a1e1-e15087bfdbac" providerId="ADAL" clId="{047C9386-25D5-4F7B-A927-3D78644DB943}" dt="2022-04-08T13:46:52.360" v="59" actId="478"/>
          <ac:picMkLst>
            <pc:docMk/>
            <pc:sldMk cId="10702720" sldId="2079"/>
            <ac:picMk id="12" creationId="{059E3AB9-DF1F-4CE6-B1CF-F7CBC6CD78C6}"/>
          </ac:picMkLst>
        </pc:picChg>
        <pc:picChg chg="del">
          <ac:chgData name="Brian Jackett" userId="e2c557f4-fffa-4012-a1e1-e15087bfdbac" providerId="ADAL" clId="{047C9386-25D5-4F7B-A927-3D78644DB943}" dt="2022-04-08T13:48:47.316" v="263" actId="478"/>
          <ac:picMkLst>
            <pc:docMk/>
            <pc:sldMk cId="10702720" sldId="2079"/>
            <ac:picMk id="13" creationId="{A2841EC7-188E-EEE4-65CA-9ACB86368085}"/>
          </ac:picMkLst>
        </pc:picChg>
        <pc:picChg chg="del mod">
          <ac:chgData name="Brian Jackett" userId="e2c557f4-fffa-4012-a1e1-e15087bfdbac" providerId="ADAL" clId="{047C9386-25D5-4F7B-A927-3D78644DB943}" dt="2022-04-08T13:46:53.089" v="61" actId="478"/>
          <ac:picMkLst>
            <pc:docMk/>
            <pc:sldMk cId="10702720" sldId="2079"/>
            <ac:picMk id="14" creationId="{59E0D364-CE6C-4A9D-9441-F25A23B8E54D}"/>
          </ac:picMkLst>
        </pc:picChg>
      </pc:sldChg>
      <pc:sldChg chg="addSp delSp modSp mod">
        <pc:chgData name="Brian Jackett" userId="e2c557f4-fffa-4012-a1e1-e15087bfdbac" providerId="ADAL" clId="{047C9386-25D5-4F7B-A927-3D78644DB943}" dt="2022-04-08T13:50:00.127" v="283" actId="1076"/>
        <pc:sldMkLst>
          <pc:docMk/>
          <pc:sldMk cId="778883926" sldId="2076136264"/>
        </pc:sldMkLst>
        <pc:spChg chg="add mod">
          <ac:chgData name="Brian Jackett" userId="e2c557f4-fffa-4012-a1e1-e15087bfdbac" providerId="ADAL" clId="{047C9386-25D5-4F7B-A927-3D78644DB943}" dt="2022-04-08T13:50:00.127" v="283" actId="1076"/>
          <ac:spMkLst>
            <pc:docMk/>
            <pc:sldMk cId="778883926" sldId="2076136264"/>
            <ac:spMk id="6" creationId="{93D4B0E0-6B9F-6CD2-5575-474EAB3A04D0}"/>
          </ac:spMkLst>
        </pc:spChg>
        <pc:spChg chg="mod">
          <ac:chgData name="Brian Jackett" userId="e2c557f4-fffa-4012-a1e1-e15087bfdbac" providerId="ADAL" clId="{047C9386-25D5-4F7B-A927-3D78644DB943}" dt="2022-04-08T13:49:54.760" v="282" actId="6549"/>
          <ac:spMkLst>
            <pc:docMk/>
            <pc:sldMk cId="778883926" sldId="2076136264"/>
            <ac:spMk id="14" creationId="{953584C8-8734-42EA-AD16-6AA2B405D249}"/>
          </ac:spMkLst>
        </pc:spChg>
        <pc:picChg chg="del">
          <ac:chgData name="Brian Jackett" userId="e2c557f4-fffa-4012-a1e1-e15087bfdbac" providerId="ADAL" clId="{047C9386-25D5-4F7B-A927-3D78644DB943}" dt="2022-04-08T13:49:35.633" v="272" actId="478"/>
          <ac:picMkLst>
            <pc:docMk/>
            <pc:sldMk cId="778883926" sldId="2076136264"/>
            <ac:picMk id="3" creationId="{4499CE74-3B4B-47DC-8C36-E21333ACC5B8}"/>
          </ac:picMkLst>
        </pc:picChg>
        <pc:picChg chg="del">
          <ac:chgData name="Brian Jackett" userId="e2c557f4-fffa-4012-a1e1-e15087bfdbac" providerId="ADAL" clId="{047C9386-25D5-4F7B-A927-3D78644DB943}" dt="2022-04-08T13:49:37.561" v="276" actId="478"/>
          <ac:picMkLst>
            <pc:docMk/>
            <pc:sldMk cId="778883926" sldId="2076136264"/>
            <ac:picMk id="5" creationId="{8E70F999-5F63-35F1-C4F2-750A5833F595}"/>
          </ac:picMkLst>
        </pc:picChg>
        <pc:picChg chg="del">
          <ac:chgData name="Brian Jackett" userId="e2c557f4-fffa-4012-a1e1-e15087bfdbac" providerId="ADAL" clId="{047C9386-25D5-4F7B-A927-3D78644DB943}" dt="2022-04-08T13:49:36.720" v="274" actId="478"/>
          <ac:picMkLst>
            <pc:docMk/>
            <pc:sldMk cId="778883926" sldId="2076136264"/>
            <ac:picMk id="11" creationId="{4CBF9CA6-8023-4834-BC16-8AF44C10CC8E}"/>
          </ac:picMkLst>
        </pc:picChg>
        <pc:picChg chg="del">
          <ac:chgData name="Brian Jackett" userId="e2c557f4-fffa-4012-a1e1-e15087bfdbac" providerId="ADAL" clId="{047C9386-25D5-4F7B-A927-3D78644DB943}" dt="2022-04-08T13:49:37.116" v="275" actId="478"/>
          <ac:picMkLst>
            <pc:docMk/>
            <pc:sldMk cId="778883926" sldId="2076136264"/>
            <ac:picMk id="13" creationId="{CBA9A1ED-6677-4941-B9BF-31C5789B511E}"/>
          </ac:picMkLst>
        </pc:picChg>
        <pc:picChg chg="del">
          <ac:chgData name="Brian Jackett" userId="e2c557f4-fffa-4012-a1e1-e15087bfdbac" providerId="ADAL" clId="{047C9386-25D5-4F7B-A927-3D78644DB943}" dt="2022-04-08T13:49:36.311" v="273" actId="478"/>
          <ac:picMkLst>
            <pc:docMk/>
            <pc:sldMk cId="778883926" sldId="2076136264"/>
            <ac:picMk id="17" creationId="{E5F25242-DF2A-4E9D-8B93-352C508E7015}"/>
          </ac:picMkLst>
        </pc:picChg>
      </pc:sldChg>
      <pc:sldChg chg="addSp mod">
        <pc:chgData name="Brian Jackett" userId="e2c557f4-fffa-4012-a1e1-e15087bfdbac" providerId="ADAL" clId="{047C9386-25D5-4F7B-A927-3D78644DB943}" dt="2022-04-08T13:48:57.807" v="264" actId="22"/>
        <pc:sldMkLst>
          <pc:docMk/>
          <pc:sldMk cId="1812315545" sldId="2134805597"/>
        </pc:sldMkLst>
        <pc:spChg chg="add">
          <ac:chgData name="Brian Jackett" userId="e2c557f4-fffa-4012-a1e1-e15087bfdbac" providerId="ADAL" clId="{047C9386-25D5-4F7B-A927-3D78644DB943}" dt="2022-04-08T13:48:57.807" v="264" actId="22"/>
          <ac:spMkLst>
            <pc:docMk/>
            <pc:sldMk cId="1812315545" sldId="2134805597"/>
            <ac:spMk id="3" creationId="{D719458B-08F2-3ADD-C25E-04C3AC1338F3}"/>
          </ac:spMkLst>
        </pc:spChg>
      </pc:sldChg>
      <pc:sldChg chg="addSp mod">
        <pc:chgData name="Brian Jackett" userId="e2c557f4-fffa-4012-a1e1-e15087bfdbac" providerId="ADAL" clId="{047C9386-25D5-4F7B-A927-3D78644DB943}" dt="2022-04-08T13:49:05.183" v="265" actId="22"/>
        <pc:sldMkLst>
          <pc:docMk/>
          <pc:sldMk cId="4046856784" sldId="2134805599"/>
        </pc:sldMkLst>
        <pc:spChg chg="add">
          <ac:chgData name="Brian Jackett" userId="e2c557f4-fffa-4012-a1e1-e15087bfdbac" providerId="ADAL" clId="{047C9386-25D5-4F7B-A927-3D78644DB943}" dt="2022-04-08T13:49:05.183" v="265" actId="22"/>
          <ac:spMkLst>
            <pc:docMk/>
            <pc:sldMk cId="4046856784" sldId="2134805599"/>
            <ac:spMk id="2" creationId="{EFE3BC18-C21A-401C-C7B2-1F62A8F417BA}"/>
          </ac:spMkLst>
        </pc:spChg>
      </pc:sldChg>
      <pc:sldChg chg="del">
        <pc:chgData name="Brian Jackett" userId="e2c557f4-fffa-4012-a1e1-e15087bfdbac" providerId="ADAL" clId="{047C9386-25D5-4F7B-A927-3D78644DB943}" dt="2022-04-08T13:50:12.114" v="284" actId="47"/>
        <pc:sldMkLst>
          <pc:docMk/>
          <pc:sldMk cId="3474672569" sldId="2134805603"/>
        </pc:sldMkLst>
      </pc:sldChg>
      <pc:sldChg chg="del">
        <pc:chgData name="Brian Jackett" userId="e2c557f4-fffa-4012-a1e1-e15087bfdbac" providerId="ADAL" clId="{047C9386-25D5-4F7B-A927-3D78644DB943}" dt="2022-04-08T13:50:12.114" v="284" actId="47"/>
        <pc:sldMkLst>
          <pc:docMk/>
          <pc:sldMk cId="930094116" sldId="2134805610"/>
        </pc:sldMkLst>
      </pc:sldChg>
      <pc:sldChg chg="del">
        <pc:chgData name="Brian Jackett" userId="e2c557f4-fffa-4012-a1e1-e15087bfdbac" providerId="ADAL" clId="{047C9386-25D5-4F7B-A927-3D78644DB943}" dt="2022-04-08T13:50:12.114" v="284" actId="47"/>
        <pc:sldMkLst>
          <pc:docMk/>
          <pc:sldMk cId="3452186815" sldId="2134805611"/>
        </pc:sldMkLst>
      </pc:sldChg>
      <pc:sldChg chg="addSp mod">
        <pc:chgData name="Brian Jackett" userId="e2c557f4-fffa-4012-a1e1-e15087bfdbac" providerId="ADAL" clId="{047C9386-25D5-4F7B-A927-3D78644DB943}" dt="2022-04-08T13:49:07.754" v="266" actId="22"/>
        <pc:sldMkLst>
          <pc:docMk/>
          <pc:sldMk cId="1247101359" sldId="2145707276"/>
        </pc:sldMkLst>
        <pc:spChg chg="add">
          <ac:chgData name="Brian Jackett" userId="e2c557f4-fffa-4012-a1e1-e15087bfdbac" providerId="ADAL" clId="{047C9386-25D5-4F7B-A927-3D78644DB943}" dt="2022-04-08T13:49:07.754" v="266" actId="22"/>
          <ac:spMkLst>
            <pc:docMk/>
            <pc:sldMk cId="1247101359" sldId="2145707276"/>
            <ac:spMk id="5" creationId="{819A21E4-328D-BB86-52D2-332160AA1940}"/>
          </ac:spMkLst>
        </pc:spChg>
      </pc:sldChg>
      <pc:sldChg chg="del">
        <pc:chgData name="Brian Jackett" userId="e2c557f4-fffa-4012-a1e1-e15087bfdbac" providerId="ADAL" clId="{047C9386-25D5-4F7B-A927-3D78644DB943}" dt="2022-04-08T13:50:12.114" v="284" actId="47"/>
        <pc:sldMkLst>
          <pc:docMk/>
          <pc:sldMk cId="2331100016" sldId="2145707277"/>
        </pc:sldMkLst>
      </pc:sldChg>
      <pc:sldChg chg="del">
        <pc:chgData name="Brian Jackett" userId="e2c557f4-fffa-4012-a1e1-e15087bfdbac" providerId="ADAL" clId="{047C9386-25D5-4F7B-A927-3D78644DB943}" dt="2022-04-08T13:50:12.114" v="284" actId="47"/>
        <pc:sldMkLst>
          <pc:docMk/>
          <pc:sldMk cId="1631057595" sldId="2145707278"/>
        </pc:sldMkLst>
      </pc:sldChg>
      <pc:sldChg chg="del">
        <pc:chgData name="Brian Jackett" userId="e2c557f4-fffa-4012-a1e1-e15087bfdbac" providerId="ADAL" clId="{047C9386-25D5-4F7B-A927-3D78644DB943}" dt="2022-04-08T13:50:12.114" v="284" actId="47"/>
        <pc:sldMkLst>
          <pc:docMk/>
          <pc:sldMk cId="3307482870" sldId="2145707279"/>
        </pc:sldMkLst>
      </pc:sldChg>
      <pc:sldMasterChg chg="delSldLayout">
        <pc:chgData name="Brian Jackett" userId="e2c557f4-fffa-4012-a1e1-e15087bfdbac" providerId="ADAL" clId="{047C9386-25D5-4F7B-A927-3D78644DB943}" dt="2022-04-08T13:50:12.114" v="284" actId="47"/>
        <pc:sldMasterMkLst>
          <pc:docMk/>
          <pc:sldMasterMk cId="3588427678" sldId="2147484229"/>
        </pc:sldMasterMkLst>
        <pc:sldLayoutChg chg="del">
          <pc:chgData name="Brian Jackett" userId="e2c557f4-fffa-4012-a1e1-e15087bfdbac" providerId="ADAL" clId="{047C9386-25D5-4F7B-A927-3D78644DB943}" dt="2022-04-08T13:50:12.114" v="284" actId="47"/>
          <pc:sldLayoutMkLst>
            <pc:docMk/>
            <pc:sldMasterMk cId="3588427678" sldId="2147484229"/>
            <pc:sldLayoutMk cId="307266522" sldId="2147484664"/>
          </pc:sldLayoutMkLst>
        </pc:sldLayoutChg>
        <pc:sldLayoutChg chg="del">
          <pc:chgData name="Brian Jackett" userId="e2c557f4-fffa-4012-a1e1-e15087bfdbac" providerId="ADAL" clId="{047C9386-25D5-4F7B-A927-3D78644DB943}" dt="2022-04-08T13:50:12.114" v="284" actId="47"/>
          <pc:sldLayoutMkLst>
            <pc:docMk/>
            <pc:sldMasterMk cId="3588427678" sldId="2147484229"/>
            <pc:sldLayoutMk cId="1533485168" sldId="2147484665"/>
          </pc:sldLayoutMkLst>
        </pc:sldLayoutChg>
      </pc:sldMasterChg>
    </pc:docChg>
  </pc:docChgLst>
  <pc:docChgLst>
    <pc:chgData name="Vesa Juvonen" userId="c7243be1-99a3-4752-ab2a-0cf698cf8236" providerId="ADAL" clId="{61E40E89-74CB-49D4-9C9A-D1731CCC8CEE}"/>
    <pc:docChg chg="undo custSel addSld modSld delMainMaster modMainMaster">
      <pc:chgData name="Vesa Juvonen" userId="c7243be1-99a3-4752-ab2a-0cf698cf8236" providerId="ADAL" clId="{61E40E89-74CB-49D4-9C9A-D1731CCC8CEE}" dt="2022-03-01T16:45:11.938" v="186"/>
      <pc:docMkLst>
        <pc:docMk/>
      </pc:docMkLst>
      <pc:sldChg chg="modSp mod">
        <pc:chgData name="Vesa Juvonen" userId="c7243be1-99a3-4752-ab2a-0cf698cf8236" providerId="ADAL" clId="{61E40E89-74CB-49D4-9C9A-D1731CCC8CEE}" dt="2022-03-01T12:47:03.852" v="73" actId="1076"/>
        <pc:sldMkLst>
          <pc:docMk/>
          <pc:sldMk cId="2613899029" sldId="261"/>
        </pc:sldMkLst>
        <pc:spChg chg="mod">
          <ac:chgData name="Vesa Juvonen" userId="c7243be1-99a3-4752-ab2a-0cf698cf8236" providerId="ADAL" clId="{61E40E89-74CB-49D4-9C9A-D1731CCC8CEE}" dt="2022-03-01T12:47:03.852" v="73" actId="1076"/>
          <ac:spMkLst>
            <pc:docMk/>
            <pc:sldMk cId="2613899029" sldId="261"/>
            <ac:spMk id="13" creationId="{04EBEA20-7D3C-4FF3-B888-CD1841E61443}"/>
          </ac:spMkLst>
        </pc:spChg>
      </pc:sldChg>
      <pc:sldChg chg="addSp delSp modSp mod">
        <pc:chgData name="Vesa Juvonen" userId="c7243be1-99a3-4752-ab2a-0cf698cf8236" providerId="ADAL" clId="{61E40E89-74CB-49D4-9C9A-D1731CCC8CEE}" dt="2022-03-01T12:48:35.057" v="86" actId="22"/>
        <pc:sldMkLst>
          <pc:docMk/>
          <pc:sldMk cId="2974719989" sldId="267"/>
        </pc:sldMkLst>
        <pc:picChg chg="del">
          <ac:chgData name="Vesa Juvonen" userId="c7243be1-99a3-4752-ab2a-0cf698cf8236" providerId="ADAL" clId="{61E40E89-74CB-49D4-9C9A-D1731CCC8CEE}" dt="2022-03-01T12:48:34.779" v="85" actId="478"/>
          <ac:picMkLst>
            <pc:docMk/>
            <pc:sldMk cId="2974719989" sldId="267"/>
            <ac:picMk id="4" creationId="{D4D889F8-BEC2-45C2-AF27-92A24B81766E}"/>
          </ac:picMkLst>
        </pc:picChg>
        <pc:picChg chg="del mod">
          <ac:chgData name="Vesa Juvonen" userId="c7243be1-99a3-4752-ab2a-0cf698cf8236" providerId="ADAL" clId="{61E40E89-74CB-49D4-9C9A-D1731CCC8CEE}" dt="2022-03-01T12:48:34.779" v="85" actId="478"/>
          <ac:picMkLst>
            <pc:docMk/>
            <pc:sldMk cId="2974719989" sldId="267"/>
            <ac:picMk id="6" creationId="{213ECA2C-838C-4F9D-B46D-8F5FC0B96995}"/>
          </ac:picMkLst>
        </pc:picChg>
        <pc:picChg chg="add del mod">
          <ac:chgData name="Vesa Juvonen" userId="c7243be1-99a3-4752-ab2a-0cf698cf8236" providerId="ADAL" clId="{61E40E89-74CB-49D4-9C9A-D1731CCC8CEE}" dt="2022-03-01T12:48:34.779" v="85" actId="478"/>
          <ac:picMkLst>
            <pc:docMk/>
            <pc:sldMk cId="2974719989" sldId="267"/>
            <ac:picMk id="7" creationId="{8C80D6A5-7011-44BA-BBD8-25AF8D5E2DFB}"/>
          </ac:picMkLst>
        </pc:picChg>
        <pc:picChg chg="add">
          <ac:chgData name="Vesa Juvonen" userId="c7243be1-99a3-4752-ab2a-0cf698cf8236" providerId="ADAL" clId="{61E40E89-74CB-49D4-9C9A-D1731CCC8CEE}" dt="2022-03-01T12:48:35.057" v="86" actId="22"/>
          <ac:picMkLst>
            <pc:docMk/>
            <pc:sldMk cId="2974719989" sldId="267"/>
            <ac:picMk id="8" creationId="{C935352E-CF70-4B96-A614-224BB61D91CE}"/>
          </ac:picMkLst>
        </pc:picChg>
        <pc:picChg chg="add">
          <ac:chgData name="Vesa Juvonen" userId="c7243be1-99a3-4752-ab2a-0cf698cf8236" providerId="ADAL" clId="{61E40E89-74CB-49D4-9C9A-D1731CCC8CEE}" dt="2022-03-01T12:48:35.057" v="86" actId="22"/>
          <ac:picMkLst>
            <pc:docMk/>
            <pc:sldMk cId="2974719989" sldId="267"/>
            <ac:picMk id="10" creationId="{383DB4E0-665A-407A-8F3E-2494791AC3F4}"/>
          </ac:picMkLst>
        </pc:picChg>
        <pc:picChg chg="add">
          <ac:chgData name="Vesa Juvonen" userId="c7243be1-99a3-4752-ab2a-0cf698cf8236" providerId="ADAL" clId="{61E40E89-74CB-49D4-9C9A-D1731CCC8CEE}" dt="2022-03-01T12:48:35.057" v="86" actId="22"/>
          <ac:picMkLst>
            <pc:docMk/>
            <pc:sldMk cId="2974719989" sldId="267"/>
            <ac:picMk id="14" creationId="{AA077BA0-B02D-416C-B90E-168507D27AAE}"/>
          </ac:picMkLst>
        </pc:picChg>
      </pc:sldChg>
      <pc:sldChg chg="modSp mod">
        <pc:chgData name="Vesa Juvonen" userId="c7243be1-99a3-4752-ab2a-0cf698cf8236" providerId="ADAL" clId="{61E40E89-74CB-49D4-9C9A-D1731CCC8CEE}" dt="2022-02-27T14:46:00.057" v="38" actId="6549"/>
        <pc:sldMkLst>
          <pc:docMk/>
          <pc:sldMk cId="2967945684" sldId="277"/>
        </pc:sldMkLst>
        <pc:spChg chg="mod">
          <ac:chgData name="Vesa Juvonen" userId="c7243be1-99a3-4752-ab2a-0cf698cf8236" providerId="ADAL" clId="{61E40E89-74CB-49D4-9C9A-D1731CCC8CEE}" dt="2022-02-27T14:46:00.057" v="38" actId="6549"/>
          <ac:spMkLst>
            <pc:docMk/>
            <pc:sldMk cId="2967945684" sldId="277"/>
            <ac:spMk id="4" creationId="{A04E16D6-6682-4068-BF11-BA8E4E8E1BBC}"/>
          </ac:spMkLst>
        </pc:spChg>
      </pc:sldChg>
      <pc:sldChg chg="addSp modSp mod">
        <pc:chgData name="Vesa Juvonen" userId="c7243be1-99a3-4752-ab2a-0cf698cf8236" providerId="ADAL" clId="{61E40E89-74CB-49D4-9C9A-D1731CCC8CEE}" dt="2022-03-01T12:45:26.422" v="54" actId="207"/>
        <pc:sldMkLst>
          <pc:docMk/>
          <pc:sldMk cId="287163252" sldId="1567"/>
        </pc:sldMkLst>
        <pc:spChg chg="mod">
          <ac:chgData name="Vesa Juvonen" userId="c7243be1-99a3-4752-ab2a-0cf698cf8236" providerId="ADAL" clId="{61E40E89-74CB-49D4-9C9A-D1731CCC8CEE}" dt="2022-02-28T08:39:37.825" v="51" actId="20577"/>
          <ac:spMkLst>
            <pc:docMk/>
            <pc:sldMk cId="287163252" sldId="1567"/>
            <ac:spMk id="5" creationId="{9B6ECC88-D921-48D6-BA85-F52F354F9C35}"/>
          </ac:spMkLst>
        </pc:spChg>
        <pc:spChg chg="mod">
          <ac:chgData name="Vesa Juvonen" userId="c7243be1-99a3-4752-ab2a-0cf698cf8236" providerId="ADAL" clId="{61E40E89-74CB-49D4-9C9A-D1731CCC8CEE}" dt="2022-02-27T14:45:21.185" v="28" actId="20577"/>
          <ac:spMkLst>
            <pc:docMk/>
            <pc:sldMk cId="287163252" sldId="1567"/>
            <ac:spMk id="8" creationId="{00000000-0000-0000-0000-000000000000}"/>
          </ac:spMkLst>
        </pc:spChg>
        <pc:picChg chg="add mod">
          <ac:chgData name="Vesa Juvonen" userId="c7243be1-99a3-4752-ab2a-0cf698cf8236" providerId="ADAL" clId="{61E40E89-74CB-49D4-9C9A-D1731CCC8CEE}" dt="2022-03-01T12:45:26.422" v="54" actId="207"/>
          <ac:picMkLst>
            <pc:docMk/>
            <pc:sldMk cId="287163252" sldId="1567"/>
            <ac:picMk id="6" creationId="{A427C2E3-5D57-41CD-9ACD-83B581B8DB37}"/>
          </ac:picMkLst>
        </pc:picChg>
      </pc:sldChg>
      <pc:sldChg chg="delSp modSp mod">
        <pc:chgData name="Vesa Juvonen" userId="c7243be1-99a3-4752-ab2a-0cf698cf8236" providerId="ADAL" clId="{61E40E89-74CB-49D4-9C9A-D1731CCC8CEE}" dt="2022-02-27T14:44:11.339" v="7" actId="20577"/>
        <pc:sldMkLst>
          <pc:docMk/>
          <pc:sldMk cId="10702720" sldId="2079"/>
        </pc:sldMkLst>
        <pc:spChg chg="del">
          <ac:chgData name="Vesa Juvonen" userId="c7243be1-99a3-4752-ab2a-0cf698cf8236" providerId="ADAL" clId="{61E40E89-74CB-49D4-9C9A-D1731CCC8CEE}" dt="2022-02-27T14:43:28.337" v="0" actId="478"/>
          <ac:spMkLst>
            <pc:docMk/>
            <pc:sldMk cId="10702720" sldId="2079"/>
            <ac:spMk id="2" creationId="{AFD08556-9E30-4611-AD16-04E2B0052663}"/>
          </ac:spMkLst>
        </pc:spChg>
        <pc:spChg chg="mod">
          <ac:chgData name="Vesa Juvonen" userId="c7243be1-99a3-4752-ab2a-0cf698cf8236" providerId="ADAL" clId="{61E40E89-74CB-49D4-9C9A-D1731CCC8CEE}" dt="2022-02-27T14:44:11.339" v="7" actId="20577"/>
          <ac:spMkLst>
            <pc:docMk/>
            <pc:sldMk cId="10702720" sldId="2079"/>
            <ac:spMk id="8" creationId="{00000000-0000-0000-0000-000000000000}"/>
          </ac:spMkLst>
        </pc:spChg>
      </pc:sldChg>
      <pc:sldChg chg="addSp delSp modSp mod">
        <pc:chgData name="Vesa Juvonen" userId="c7243be1-99a3-4752-ab2a-0cf698cf8236" providerId="ADAL" clId="{61E40E89-74CB-49D4-9C9A-D1731CCC8CEE}" dt="2022-03-01T16:16:37.713" v="179" actId="20577"/>
        <pc:sldMkLst>
          <pc:docMk/>
          <pc:sldMk cId="778883926" sldId="2076136264"/>
        </pc:sldMkLst>
        <pc:spChg chg="mod">
          <ac:chgData name="Vesa Juvonen" userId="c7243be1-99a3-4752-ab2a-0cf698cf8236" providerId="ADAL" clId="{61E40E89-74CB-49D4-9C9A-D1731CCC8CEE}" dt="2022-03-01T16:16:37.713" v="179" actId="20577"/>
          <ac:spMkLst>
            <pc:docMk/>
            <pc:sldMk cId="778883926" sldId="2076136264"/>
            <ac:spMk id="14" creationId="{953584C8-8734-42EA-AD16-6AA2B405D249}"/>
          </ac:spMkLst>
        </pc:spChg>
        <pc:picChg chg="add mod">
          <ac:chgData name="Vesa Juvonen" userId="c7243be1-99a3-4752-ab2a-0cf698cf8236" providerId="ADAL" clId="{61E40E89-74CB-49D4-9C9A-D1731CCC8CEE}" dt="2022-02-27T14:45:08.539" v="21" actId="1076"/>
          <ac:picMkLst>
            <pc:docMk/>
            <pc:sldMk cId="778883926" sldId="2076136264"/>
            <ac:picMk id="3" creationId="{28A8BFD2-35A5-4AFE-9A59-EBFDDC74C53A}"/>
          </ac:picMkLst>
        </pc:picChg>
        <pc:picChg chg="mod">
          <ac:chgData name="Vesa Juvonen" userId="c7243be1-99a3-4752-ab2a-0cf698cf8236" providerId="ADAL" clId="{61E40E89-74CB-49D4-9C9A-D1731CCC8CEE}" dt="2022-02-27T14:44:37.102" v="11" actId="1076"/>
          <ac:picMkLst>
            <pc:docMk/>
            <pc:sldMk cId="778883926" sldId="2076136264"/>
            <ac:picMk id="5" creationId="{AD2536B2-30D0-4C5F-9346-877B39DBA287}"/>
          </ac:picMkLst>
        </pc:picChg>
        <pc:picChg chg="add mod">
          <ac:chgData name="Vesa Juvonen" userId="c7243be1-99a3-4752-ab2a-0cf698cf8236" providerId="ADAL" clId="{61E40E89-74CB-49D4-9C9A-D1731CCC8CEE}" dt="2022-02-27T14:45:08.539" v="21" actId="1076"/>
          <ac:picMkLst>
            <pc:docMk/>
            <pc:sldMk cId="778883926" sldId="2076136264"/>
            <ac:picMk id="6" creationId="{9175C37F-0DAE-4675-AACB-900655DAD27E}"/>
          </ac:picMkLst>
        </pc:picChg>
        <pc:picChg chg="add mod">
          <ac:chgData name="Vesa Juvonen" userId="c7243be1-99a3-4752-ab2a-0cf698cf8236" providerId="ADAL" clId="{61E40E89-74CB-49D4-9C9A-D1731CCC8CEE}" dt="2022-02-27T14:44:56.732" v="16" actId="1076"/>
          <ac:picMkLst>
            <pc:docMk/>
            <pc:sldMk cId="778883926" sldId="2076136264"/>
            <ac:picMk id="7" creationId="{C3EFB66B-54E9-47A3-8869-482EF0CAD790}"/>
          </ac:picMkLst>
        </pc:picChg>
        <pc:picChg chg="del">
          <ac:chgData name="Vesa Juvonen" userId="c7243be1-99a3-4752-ab2a-0cf698cf8236" providerId="ADAL" clId="{61E40E89-74CB-49D4-9C9A-D1731CCC8CEE}" dt="2022-02-27T14:44:38.632" v="12" actId="478"/>
          <ac:picMkLst>
            <pc:docMk/>
            <pc:sldMk cId="778883926" sldId="2076136264"/>
            <ac:picMk id="10" creationId="{48930B07-844F-468D-BAAB-89E2B056ACCA}"/>
          </ac:picMkLst>
        </pc:picChg>
        <pc:picChg chg="del">
          <ac:chgData name="Vesa Juvonen" userId="c7243be1-99a3-4752-ab2a-0cf698cf8236" providerId="ADAL" clId="{61E40E89-74CB-49D4-9C9A-D1731CCC8CEE}" dt="2022-02-27T14:44:38.632" v="12" actId="478"/>
          <ac:picMkLst>
            <pc:docMk/>
            <pc:sldMk cId="778883926" sldId="2076136264"/>
            <ac:picMk id="12" creationId="{40A19AE6-4AFA-4BC2-B6E2-D829E6A20A32}"/>
          </ac:picMkLst>
        </pc:picChg>
      </pc:sldChg>
      <pc:sldChg chg="modSp mod">
        <pc:chgData name="Vesa Juvonen" userId="c7243be1-99a3-4752-ab2a-0cf698cf8236" providerId="ADAL" clId="{61E40E89-74CB-49D4-9C9A-D1731CCC8CEE}" dt="2022-02-27T14:45:42.515" v="30" actId="1076"/>
        <pc:sldMkLst>
          <pc:docMk/>
          <pc:sldMk cId="1812315545" sldId="2134805597"/>
        </pc:sldMkLst>
        <pc:spChg chg="mod">
          <ac:chgData name="Vesa Juvonen" userId="c7243be1-99a3-4752-ab2a-0cf698cf8236" providerId="ADAL" clId="{61E40E89-74CB-49D4-9C9A-D1731CCC8CEE}" dt="2022-02-27T14:45:42.515" v="30" actId="1076"/>
          <ac:spMkLst>
            <pc:docMk/>
            <pc:sldMk cId="1812315545" sldId="2134805597"/>
            <ac:spMk id="4" creationId="{0C606F42-5F3C-496D-9B80-09178934A141}"/>
          </ac:spMkLst>
        </pc:spChg>
        <pc:spChg chg="mod">
          <ac:chgData name="Vesa Juvonen" userId="c7243be1-99a3-4752-ab2a-0cf698cf8236" providerId="ADAL" clId="{61E40E89-74CB-49D4-9C9A-D1731CCC8CEE}" dt="2022-02-27T14:45:38.444" v="29" actId="6549"/>
          <ac:spMkLst>
            <pc:docMk/>
            <pc:sldMk cId="1812315545" sldId="2134805597"/>
            <ac:spMk id="10" creationId="{16E1CB8C-122B-4C5A-8724-D74AEC2B5DEC}"/>
          </ac:spMkLst>
        </pc:spChg>
      </pc:sldChg>
      <pc:sldChg chg="addSp delSp modSp mod">
        <pc:chgData name="Vesa Juvonen" userId="c7243be1-99a3-4752-ab2a-0cf698cf8236" providerId="ADAL" clId="{61E40E89-74CB-49D4-9C9A-D1731CCC8CEE}" dt="2022-03-01T15:16:20.680" v="137" actId="1037"/>
        <pc:sldMkLst>
          <pc:docMk/>
          <pc:sldMk cId="4046856784" sldId="2134805599"/>
        </pc:sldMkLst>
        <pc:spChg chg="del mod">
          <ac:chgData name="Vesa Juvonen" userId="c7243be1-99a3-4752-ab2a-0cf698cf8236" providerId="ADAL" clId="{61E40E89-74CB-49D4-9C9A-D1731CCC8CEE}" dt="2022-03-01T15:05:51.954" v="101" actId="478"/>
          <ac:spMkLst>
            <pc:docMk/>
            <pc:sldMk cId="4046856784" sldId="2134805599"/>
            <ac:spMk id="2" creationId="{32C3A7C7-B46B-4265-ADC8-D755A0460965}"/>
          </ac:spMkLst>
        </pc:spChg>
        <pc:picChg chg="add mod">
          <ac:chgData name="Vesa Juvonen" userId="c7243be1-99a3-4752-ab2a-0cf698cf8236" providerId="ADAL" clId="{61E40E89-74CB-49D4-9C9A-D1731CCC8CEE}" dt="2022-03-01T15:16:12.988" v="131" actId="14100"/>
          <ac:picMkLst>
            <pc:docMk/>
            <pc:sldMk cId="4046856784" sldId="2134805599"/>
            <ac:picMk id="4" creationId="{887A7404-831F-4E15-AC6B-79B87724B261}"/>
          </ac:picMkLst>
        </pc:picChg>
        <pc:picChg chg="add mod">
          <ac:chgData name="Vesa Juvonen" userId="c7243be1-99a3-4752-ab2a-0cf698cf8236" providerId="ADAL" clId="{61E40E89-74CB-49D4-9C9A-D1731CCC8CEE}" dt="2022-03-01T15:16:20.680" v="137" actId="1037"/>
          <ac:picMkLst>
            <pc:docMk/>
            <pc:sldMk cId="4046856784" sldId="2134805599"/>
            <ac:picMk id="6" creationId="{7E9D3E08-4036-411C-8E2B-A813BA8CCD2A}"/>
          </ac:picMkLst>
        </pc:picChg>
      </pc:sldChg>
      <pc:sldChg chg="modSp add mod modAnim">
        <pc:chgData name="Vesa Juvonen" userId="c7243be1-99a3-4752-ab2a-0cf698cf8236" providerId="ADAL" clId="{61E40E89-74CB-49D4-9C9A-D1731CCC8CEE}" dt="2022-03-01T16:25:02.871" v="185"/>
        <pc:sldMkLst>
          <pc:docMk/>
          <pc:sldMk cId="930094116" sldId="2134805610"/>
        </pc:sldMkLst>
        <pc:spChg chg="mod">
          <ac:chgData name="Vesa Juvonen" userId="c7243be1-99a3-4752-ab2a-0cf698cf8236" providerId="ADAL" clId="{61E40E89-74CB-49D4-9C9A-D1731CCC8CEE}" dt="2022-03-01T16:24:08.033" v="180" actId="207"/>
          <ac:spMkLst>
            <pc:docMk/>
            <pc:sldMk cId="930094116" sldId="2134805610"/>
            <ac:spMk id="144" creationId="{D9EEC039-916A-4632-969F-D96AACC2D381}"/>
          </ac:spMkLst>
        </pc:spChg>
      </pc:sldChg>
      <pc:sldChg chg="addSp delSp modSp mod">
        <pc:chgData name="Vesa Juvonen" userId="c7243be1-99a3-4752-ab2a-0cf698cf8236" providerId="ADAL" clId="{61E40E89-74CB-49D4-9C9A-D1731CCC8CEE}" dt="2022-03-01T12:48:57.838" v="100" actId="1076"/>
        <pc:sldMkLst>
          <pc:docMk/>
          <pc:sldMk cId="3452186815" sldId="2134805611"/>
        </pc:sldMkLst>
        <pc:spChg chg="mod">
          <ac:chgData name="Vesa Juvonen" userId="c7243be1-99a3-4752-ab2a-0cf698cf8236" providerId="ADAL" clId="{61E40E89-74CB-49D4-9C9A-D1731CCC8CEE}" dt="2022-03-01T12:48:57.838" v="100" actId="1076"/>
          <ac:spMkLst>
            <pc:docMk/>
            <pc:sldMk cId="3452186815" sldId="2134805611"/>
            <ac:spMk id="7" creationId="{C6C35CCE-6C38-4506-843E-D6AF2D179860}"/>
          </ac:spMkLst>
        </pc:spChg>
        <pc:spChg chg="mod">
          <ac:chgData name="Vesa Juvonen" userId="c7243be1-99a3-4752-ab2a-0cf698cf8236" providerId="ADAL" clId="{61E40E89-74CB-49D4-9C9A-D1731CCC8CEE}" dt="2022-03-01T12:48:45" v="99" actId="20577"/>
          <ac:spMkLst>
            <pc:docMk/>
            <pc:sldMk cId="3452186815" sldId="2134805611"/>
            <ac:spMk id="12" creationId="{24EC370B-AF62-4FF0-9567-91771F6DF07D}"/>
          </ac:spMkLst>
        </pc:spChg>
        <pc:picChg chg="del">
          <ac:chgData name="Vesa Juvonen" userId="c7243be1-99a3-4752-ab2a-0cf698cf8236" providerId="ADAL" clId="{61E40E89-74CB-49D4-9C9A-D1731CCC8CEE}" dt="2022-03-01T12:48:25.934" v="82" actId="478"/>
          <ac:picMkLst>
            <pc:docMk/>
            <pc:sldMk cId="3452186815" sldId="2134805611"/>
            <ac:picMk id="4" creationId="{D4D889F8-BEC2-45C2-AF27-92A24B81766E}"/>
          </ac:picMkLst>
        </pc:picChg>
        <pc:picChg chg="del">
          <ac:chgData name="Vesa Juvonen" userId="c7243be1-99a3-4752-ab2a-0cf698cf8236" providerId="ADAL" clId="{61E40E89-74CB-49D4-9C9A-D1731CCC8CEE}" dt="2022-03-01T12:48:25.934" v="82" actId="478"/>
          <ac:picMkLst>
            <pc:docMk/>
            <pc:sldMk cId="3452186815" sldId="2134805611"/>
            <ac:picMk id="6" creationId="{213ECA2C-838C-4F9D-B46D-8F5FC0B96995}"/>
          </ac:picMkLst>
        </pc:picChg>
        <pc:picChg chg="add mod">
          <ac:chgData name="Vesa Juvonen" userId="c7243be1-99a3-4752-ab2a-0cf698cf8236" providerId="ADAL" clId="{61E40E89-74CB-49D4-9C9A-D1731CCC8CEE}" dt="2022-03-01T12:48:28.465" v="84" actId="1076"/>
          <ac:picMkLst>
            <pc:docMk/>
            <pc:sldMk cId="3452186815" sldId="2134805611"/>
            <ac:picMk id="8" creationId="{CF625ABF-17F2-4F3E-B0A2-C945B4AE06A4}"/>
          </ac:picMkLst>
        </pc:picChg>
        <pc:picChg chg="add mod">
          <ac:chgData name="Vesa Juvonen" userId="c7243be1-99a3-4752-ab2a-0cf698cf8236" providerId="ADAL" clId="{61E40E89-74CB-49D4-9C9A-D1731CCC8CEE}" dt="2022-03-01T12:48:28.465" v="84" actId="1076"/>
          <ac:picMkLst>
            <pc:docMk/>
            <pc:sldMk cId="3452186815" sldId="2134805611"/>
            <ac:picMk id="9" creationId="{CD949BEC-AB0B-4B23-AC50-12E49E1134CF}"/>
          </ac:picMkLst>
        </pc:picChg>
        <pc:picChg chg="add mod">
          <ac:chgData name="Vesa Juvonen" userId="c7243be1-99a3-4752-ab2a-0cf698cf8236" providerId="ADAL" clId="{61E40E89-74CB-49D4-9C9A-D1731CCC8CEE}" dt="2022-03-01T12:48:28.465" v="84" actId="1076"/>
          <ac:picMkLst>
            <pc:docMk/>
            <pc:sldMk cId="3452186815" sldId="2134805611"/>
            <ac:picMk id="10" creationId="{F72CCE17-9D52-46CF-94E0-88D4028EFCB9}"/>
          </ac:picMkLst>
        </pc:picChg>
      </pc:sldChg>
      <pc:sldChg chg="modSp mod modClrScheme chgLayout">
        <pc:chgData name="Vesa Juvonen" userId="c7243be1-99a3-4752-ab2a-0cf698cf8236" providerId="ADAL" clId="{61E40E89-74CB-49D4-9C9A-D1731CCC8CEE}" dt="2022-03-01T12:47:47.319" v="76" actId="700"/>
        <pc:sldMkLst>
          <pc:docMk/>
          <pc:sldMk cId="2001442959" sldId="2134805612"/>
        </pc:sldMkLst>
        <pc:spChg chg="mod ord">
          <ac:chgData name="Vesa Juvonen" userId="c7243be1-99a3-4752-ab2a-0cf698cf8236" providerId="ADAL" clId="{61E40E89-74CB-49D4-9C9A-D1731CCC8CEE}" dt="2022-03-01T12:47:47.319" v="76" actId="700"/>
          <ac:spMkLst>
            <pc:docMk/>
            <pc:sldMk cId="2001442959" sldId="2134805612"/>
            <ac:spMk id="2" creationId="{E4E60304-D49F-4F09-8DE8-CB50417457A8}"/>
          </ac:spMkLst>
        </pc:spChg>
        <pc:spChg chg="mod ord">
          <ac:chgData name="Vesa Juvonen" userId="c7243be1-99a3-4752-ab2a-0cf698cf8236" providerId="ADAL" clId="{61E40E89-74CB-49D4-9C9A-D1731CCC8CEE}" dt="2022-03-01T12:47:47.319" v="76" actId="700"/>
          <ac:spMkLst>
            <pc:docMk/>
            <pc:sldMk cId="2001442959" sldId="2134805612"/>
            <ac:spMk id="3" creationId="{754CCDEF-33C2-480C-A020-5D0C4963EC91}"/>
          </ac:spMkLst>
        </pc:spChg>
        <pc:spChg chg="mod ord">
          <ac:chgData name="Vesa Juvonen" userId="c7243be1-99a3-4752-ab2a-0cf698cf8236" providerId="ADAL" clId="{61E40E89-74CB-49D4-9C9A-D1731CCC8CEE}" dt="2022-03-01T12:47:47.319" v="76" actId="700"/>
          <ac:spMkLst>
            <pc:docMk/>
            <pc:sldMk cId="2001442959" sldId="2134805612"/>
            <ac:spMk id="4" creationId="{89005875-EE04-4E56-B4A9-2737CC67FA45}"/>
          </ac:spMkLst>
        </pc:spChg>
        <pc:spChg chg="mod ord">
          <ac:chgData name="Vesa Juvonen" userId="c7243be1-99a3-4752-ab2a-0cf698cf8236" providerId="ADAL" clId="{61E40E89-74CB-49D4-9C9A-D1731CCC8CEE}" dt="2022-03-01T12:47:47.319" v="76" actId="700"/>
          <ac:spMkLst>
            <pc:docMk/>
            <pc:sldMk cId="2001442959" sldId="2134805612"/>
            <ac:spMk id="5" creationId="{7985E94F-35A2-4729-B75D-DFA1D54D557A}"/>
          </ac:spMkLst>
        </pc:spChg>
        <pc:spChg chg="mod ord">
          <ac:chgData name="Vesa Juvonen" userId="c7243be1-99a3-4752-ab2a-0cf698cf8236" providerId="ADAL" clId="{61E40E89-74CB-49D4-9C9A-D1731CCC8CEE}" dt="2022-03-01T12:47:47.319" v="76" actId="700"/>
          <ac:spMkLst>
            <pc:docMk/>
            <pc:sldMk cId="2001442959" sldId="2134805612"/>
            <ac:spMk id="6" creationId="{D58DACAC-990A-4050-A6D9-1E476152CF08}"/>
          </ac:spMkLst>
        </pc:spChg>
      </pc:sldChg>
      <pc:sldChg chg="add">
        <pc:chgData name="Vesa Juvonen" userId="c7243be1-99a3-4752-ab2a-0cf698cf8236" providerId="ADAL" clId="{61E40E89-74CB-49D4-9C9A-D1731CCC8CEE}" dt="2022-03-01T16:45:11.938" v="186"/>
        <pc:sldMkLst>
          <pc:docMk/>
          <pc:sldMk cId="1317520589" sldId="2134805613"/>
        </pc:sldMkLst>
      </pc:sldChg>
      <pc:sldMasterChg chg="addSp modSp mod">
        <pc:chgData name="Vesa Juvonen" userId="c7243be1-99a3-4752-ab2a-0cf698cf8236" providerId="ADAL" clId="{61E40E89-74CB-49D4-9C9A-D1731CCC8CEE}" dt="2022-03-01T12:46:48.831" v="71" actId="1076"/>
        <pc:sldMasterMkLst>
          <pc:docMk/>
          <pc:sldMasterMk cId="3588427678" sldId="2147484229"/>
        </pc:sldMasterMkLst>
        <pc:picChg chg="add mod">
          <ac:chgData name="Vesa Juvonen" userId="c7243be1-99a3-4752-ab2a-0cf698cf8236" providerId="ADAL" clId="{61E40E89-74CB-49D4-9C9A-D1731CCC8CEE}" dt="2022-03-01T12:46:48.831" v="71" actId="1076"/>
          <ac:picMkLst>
            <pc:docMk/>
            <pc:sldMasterMk cId="3588427678" sldId="2147484229"/>
            <ac:picMk id="3" creationId="{8A8C659F-D1DD-49DE-B088-F75978D2892A}"/>
          </ac:picMkLst>
        </pc:picChg>
      </pc:sldMasterChg>
      <pc:sldMasterChg chg="del delSldLayout">
        <pc:chgData name="Vesa Juvonen" userId="c7243be1-99a3-4752-ab2a-0cf698cf8236" providerId="ADAL" clId="{61E40E89-74CB-49D4-9C9A-D1731CCC8CEE}" dt="2022-03-01T12:45:59.562" v="67" actId="2696"/>
        <pc:sldMasterMkLst>
          <pc:docMk/>
          <pc:sldMasterMk cId="449404109" sldId="2147484619"/>
        </pc:sldMasterMkLst>
        <pc:sldLayoutChg chg="del">
          <pc:chgData name="Vesa Juvonen" userId="c7243be1-99a3-4752-ab2a-0cf698cf8236" providerId="ADAL" clId="{61E40E89-74CB-49D4-9C9A-D1731CCC8CEE}" dt="2022-03-01T12:45:59.518" v="56" actId="2696"/>
          <pc:sldLayoutMkLst>
            <pc:docMk/>
            <pc:sldMasterMk cId="449404109" sldId="2147484619"/>
            <pc:sldLayoutMk cId="2169890977" sldId="2147484620"/>
          </pc:sldLayoutMkLst>
        </pc:sldLayoutChg>
        <pc:sldLayoutChg chg="del">
          <pc:chgData name="Vesa Juvonen" userId="c7243be1-99a3-4752-ab2a-0cf698cf8236" providerId="ADAL" clId="{61E40E89-74CB-49D4-9C9A-D1731CCC8CEE}" dt="2022-03-01T12:45:59.521" v="57" actId="2696"/>
          <pc:sldLayoutMkLst>
            <pc:docMk/>
            <pc:sldMasterMk cId="449404109" sldId="2147484619"/>
            <pc:sldLayoutMk cId="2512701203" sldId="2147484621"/>
          </pc:sldLayoutMkLst>
        </pc:sldLayoutChg>
        <pc:sldLayoutChg chg="del">
          <pc:chgData name="Vesa Juvonen" userId="c7243be1-99a3-4752-ab2a-0cf698cf8236" providerId="ADAL" clId="{61E40E89-74CB-49D4-9C9A-D1731CCC8CEE}" dt="2022-03-01T12:45:59.525" v="58" actId="2696"/>
          <pc:sldLayoutMkLst>
            <pc:docMk/>
            <pc:sldMasterMk cId="449404109" sldId="2147484619"/>
            <pc:sldLayoutMk cId="3000270990" sldId="2147484622"/>
          </pc:sldLayoutMkLst>
        </pc:sldLayoutChg>
        <pc:sldLayoutChg chg="del">
          <pc:chgData name="Vesa Juvonen" userId="c7243be1-99a3-4752-ab2a-0cf698cf8236" providerId="ADAL" clId="{61E40E89-74CB-49D4-9C9A-D1731CCC8CEE}" dt="2022-03-01T12:45:59.530" v="59" actId="2696"/>
          <pc:sldLayoutMkLst>
            <pc:docMk/>
            <pc:sldMasterMk cId="449404109" sldId="2147484619"/>
            <pc:sldLayoutMk cId="4234894342" sldId="2147484623"/>
          </pc:sldLayoutMkLst>
        </pc:sldLayoutChg>
        <pc:sldLayoutChg chg="del">
          <pc:chgData name="Vesa Juvonen" userId="c7243be1-99a3-4752-ab2a-0cf698cf8236" providerId="ADAL" clId="{61E40E89-74CB-49D4-9C9A-D1731CCC8CEE}" dt="2022-03-01T12:45:59.535" v="60" actId="2696"/>
          <pc:sldLayoutMkLst>
            <pc:docMk/>
            <pc:sldMasterMk cId="449404109" sldId="2147484619"/>
            <pc:sldLayoutMk cId="3642374103" sldId="2147484624"/>
          </pc:sldLayoutMkLst>
        </pc:sldLayoutChg>
        <pc:sldLayoutChg chg="del">
          <pc:chgData name="Vesa Juvonen" userId="c7243be1-99a3-4752-ab2a-0cf698cf8236" providerId="ADAL" clId="{61E40E89-74CB-49D4-9C9A-D1731CCC8CEE}" dt="2022-03-01T12:45:59.538" v="61" actId="2696"/>
          <pc:sldLayoutMkLst>
            <pc:docMk/>
            <pc:sldMasterMk cId="449404109" sldId="2147484619"/>
            <pc:sldLayoutMk cId="2512536095" sldId="2147484625"/>
          </pc:sldLayoutMkLst>
        </pc:sldLayoutChg>
        <pc:sldLayoutChg chg="del">
          <pc:chgData name="Vesa Juvonen" userId="c7243be1-99a3-4752-ab2a-0cf698cf8236" providerId="ADAL" clId="{61E40E89-74CB-49D4-9C9A-D1731CCC8CEE}" dt="2022-03-01T12:45:59.542" v="62" actId="2696"/>
          <pc:sldLayoutMkLst>
            <pc:docMk/>
            <pc:sldMasterMk cId="449404109" sldId="2147484619"/>
            <pc:sldLayoutMk cId="1362624654" sldId="2147484626"/>
          </pc:sldLayoutMkLst>
        </pc:sldLayoutChg>
        <pc:sldLayoutChg chg="del">
          <pc:chgData name="Vesa Juvonen" userId="c7243be1-99a3-4752-ab2a-0cf698cf8236" providerId="ADAL" clId="{61E40E89-74CB-49D4-9C9A-D1731CCC8CEE}" dt="2022-03-01T12:45:59.546" v="63" actId="2696"/>
          <pc:sldLayoutMkLst>
            <pc:docMk/>
            <pc:sldMasterMk cId="449404109" sldId="2147484619"/>
            <pc:sldLayoutMk cId="2173626937" sldId="2147484627"/>
          </pc:sldLayoutMkLst>
        </pc:sldLayoutChg>
        <pc:sldLayoutChg chg="del">
          <pc:chgData name="Vesa Juvonen" userId="c7243be1-99a3-4752-ab2a-0cf698cf8236" providerId="ADAL" clId="{61E40E89-74CB-49D4-9C9A-D1731CCC8CEE}" dt="2022-03-01T12:45:59.550" v="64" actId="2696"/>
          <pc:sldLayoutMkLst>
            <pc:docMk/>
            <pc:sldMasterMk cId="449404109" sldId="2147484619"/>
            <pc:sldLayoutMk cId="1657882614" sldId="2147484628"/>
          </pc:sldLayoutMkLst>
        </pc:sldLayoutChg>
        <pc:sldLayoutChg chg="del">
          <pc:chgData name="Vesa Juvonen" userId="c7243be1-99a3-4752-ab2a-0cf698cf8236" providerId="ADAL" clId="{61E40E89-74CB-49D4-9C9A-D1731CCC8CEE}" dt="2022-03-01T12:45:59.554" v="65" actId="2696"/>
          <pc:sldLayoutMkLst>
            <pc:docMk/>
            <pc:sldMasterMk cId="449404109" sldId="2147484619"/>
            <pc:sldLayoutMk cId="3300041830" sldId="2147484629"/>
          </pc:sldLayoutMkLst>
        </pc:sldLayoutChg>
        <pc:sldLayoutChg chg="del">
          <pc:chgData name="Vesa Juvonen" userId="c7243be1-99a3-4752-ab2a-0cf698cf8236" providerId="ADAL" clId="{61E40E89-74CB-49D4-9C9A-D1731CCC8CEE}" dt="2022-03-01T12:45:59.557" v="66" actId="2696"/>
          <pc:sldLayoutMkLst>
            <pc:docMk/>
            <pc:sldMasterMk cId="449404109" sldId="2147484619"/>
            <pc:sldLayoutMk cId="387249092" sldId="2147484630"/>
          </pc:sldLayoutMkLst>
        </pc:sldLayoutChg>
      </pc:sldMasterChg>
    </pc:docChg>
  </pc:docChgLst>
  <pc:docChgLst>
    <pc:chgData name="David Warner" userId="S::david_dwarnerii.com#ext#@microsoft.onmicrosoft.com::acafcf14-4098-4a83-9425-e73571277a06" providerId="AD" clId="Web-{27D2E73C-C25A-4168-8B8B-2CF06DFA3B37}"/>
    <pc:docChg chg="modSld">
      <pc:chgData name="David Warner" userId="S::david_dwarnerii.com#ext#@microsoft.onmicrosoft.com::acafcf14-4098-4a83-9425-e73571277a06" providerId="AD" clId="Web-{27D2E73C-C25A-4168-8B8B-2CF06DFA3B37}" dt="2022-01-11T01:28:29.674" v="22" actId="1076"/>
      <pc:docMkLst>
        <pc:docMk/>
      </pc:docMkLst>
      <pc:sldChg chg="addSp modSp">
        <pc:chgData name="David Warner" userId="S::david_dwarnerii.com#ext#@microsoft.onmicrosoft.com::acafcf14-4098-4a83-9425-e73571277a06" providerId="AD" clId="Web-{27D2E73C-C25A-4168-8B8B-2CF06DFA3B37}" dt="2022-01-11T01:28:29.674" v="22" actId="1076"/>
        <pc:sldMkLst>
          <pc:docMk/>
          <pc:sldMk cId="1812315545" sldId="2134805597"/>
        </pc:sldMkLst>
        <pc:spChg chg="add mod">
          <ac:chgData name="David Warner" userId="S::david_dwarnerii.com#ext#@microsoft.onmicrosoft.com::acafcf14-4098-4a83-9425-e73571277a06" providerId="AD" clId="Web-{27D2E73C-C25A-4168-8B8B-2CF06DFA3B37}" dt="2022-01-11T01:28:29.674" v="22" actId="1076"/>
          <ac:spMkLst>
            <pc:docMk/>
            <pc:sldMk cId="1812315545" sldId="2134805597"/>
            <ac:spMk id="2" creationId="{FFC05012-B955-4C03-9D15-2A1A07C870F6}"/>
          </ac:spMkLst>
        </pc:spChg>
        <pc:spChg chg="mod">
          <ac:chgData name="David Warner" userId="S::david_dwarnerii.com#ext#@microsoft.onmicrosoft.com::acafcf14-4098-4a83-9425-e73571277a06" providerId="AD" clId="Web-{27D2E73C-C25A-4168-8B8B-2CF06DFA3B37}" dt="2022-01-11T01:27:20.092" v="4" actId="20577"/>
          <ac:spMkLst>
            <pc:docMk/>
            <pc:sldMk cId="1812315545" sldId="2134805597"/>
            <ac:spMk id="10" creationId="{16E1CB8C-122B-4C5A-8724-D74AEC2B5DEC}"/>
          </ac:spMkLst>
        </pc:spChg>
      </pc:sldChg>
    </pc:docChg>
  </pc:docChgLst>
</pc:chgInfo>
</file>

<file path=ppt/comments/modernComment_7FE4E50C_4A5541AF.xml><?xml version="1.0" encoding="utf-8"?>
<p188:cmLst xmlns:a="http://schemas.openxmlformats.org/drawingml/2006/main" xmlns:r="http://schemas.openxmlformats.org/officeDocument/2006/relationships" xmlns:p188="http://schemas.microsoft.com/office/powerpoint/2018/8/main">
  <p188:cm id="{6378CE0E-CDE1-4F05-80F9-6A167A2BCAE3}" authorId="{31E20816-505E-7281-62EF-11056A082B37}" created="2022-05-20T17:27:10.327">
    <pc:sldMkLst xmlns:pc="http://schemas.microsoft.com/office/powerpoint/2013/main/command">
      <pc:docMk/>
      <pc:sldMk cId="1247101359" sldId="2145707276"/>
    </pc:sldMkLst>
    <p188:txBody>
      <a:bodyPr/>
      <a:lstStyle/>
      <a:p>
        <a:r>
          <a:rPr lang="en-FI"/>
          <a:t>[@Wajeed Shaikh] and [@Surbhi Gupta] placeholder slide again for this week.</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5/31/2022 8:25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5/31/2022 8:25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azure-fluid-rela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C3D530-3419-45A5-AB8A-2242E8FDFF4E}" type="datetime8">
              <a:rPr lang="en-US" smtClean="0"/>
              <a:t>5/31/2022 8:25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5074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563252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8990" lvl="1" indent="-342900">
              <a:lnSpc>
                <a:spcPct val="100000"/>
              </a:lnSpc>
              <a:spcAft>
                <a:spcPts val="0"/>
              </a:spcAft>
              <a:buFont typeface="Arial,Sans-Serif"/>
              <a:buChar char="•"/>
            </a:pPr>
            <a:endParaRPr lang="en-US">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0527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11369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0523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options – surface your app in the Teams / and or in Office</a:t>
            </a:r>
          </a:p>
          <a:p>
            <a:r>
              <a:rPr lang="en-US"/>
              <a:t>OR surface the Microsoft cloud connected capabilities in your apps</a:t>
            </a:r>
          </a:p>
          <a:p>
            <a:endParaRPr lang="en-US"/>
          </a:p>
          <a:p>
            <a:r>
              <a:rPr lang="en-US"/>
              <a:t>In past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45C5EE-CC90-C840-AAF8-84F98101312C}"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2022-05-31 8:25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6043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a:t>Teams, including outlook and Office com – same components in all sides – write once and surface the same app in both sides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18397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66476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623111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20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985904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90600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 Patterns and Practices</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417917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We don’t just want to simplify the user experience; we also want make to easy for all developers to build collaborative apps using the Collaboration controls. </a:t>
            </a:r>
          </a:p>
          <a:p>
            <a:endParaRPr lang="en-US">
              <a:cs typeface="Calibri"/>
            </a:endParaRPr>
          </a:p>
        </p:txBody>
      </p:sp>
      <p:sp>
        <p:nvSpPr>
          <p:cNvPr id="4" name="Slide Number Placeholder 3"/>
          <p:cNvSpPr>
            <a:spLocks noGrp="1"/>
          </p:cNvSpPr>
          <p:nvPr>
            <p:ph type="sldNum" sz="quarter" idx="5"/>
          </p:nvPr>
        </p:nvSpPr>
        <p:spPr/>
        <p:txBody>
          <a:bodyPr/>
          <a:lstStyle/>
          <a:p>
            <a:fld id="{F0A698B5-7F66-4081-AC2D-7A32023927B2}" type="slidenum">
              <a:rPr lang="en-US" smtClean="0"/>
              <a:t>23</a:t>
            </a:fld>
            <a:endParaRPr lang="en-US"/>
          </a:p>
        </p:txBody>
      </p:sp>
    </p:spTree>
    <p:extLst>
      <p:ext uri="{BB962C8B-B14F-4D97-AF65-F5344CB8AC3E}">
        <p14:creationId xmlns:p14="http://schemas.microsoft.com/office/powerpoint/2010/main" val="394834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20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79059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7206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449435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30387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The primary parts of the framework - tools and libraries, are provided as SDKs, a CLI, and IDE extensions.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682155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The CLI can scaffold new apps using our JavaScript and TypeScript project templates for Teams. </a:t>
            </a:r>
          </a:p>
          <a:p>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a:effectLst/>
                <a:latin typeface="Calibri" panose="020F0502020204030204" pitchFamily="34" charset="0"/>
                <a:ea typeface="Calibri" panose="020F0502020204030204" pitchFamily="34" charset="0"/>
                <a:cs typeface="Times New Roman" panose="02020603050405020304" pitchFamily="18" charset="0"/>
              </a:rPr>
              <a:t>You end up with a React app that includes some sample code, a Teams app manifest, and any of the Teams extensibility surfaces you select to add. The CLI also includes features for creating and managing cloud resources that host your Teams app features.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59310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We’ve built an extension for Visual Studio Code – Teams Toolkit for Visual Studio Code, to make it even easier to take advantage of the TeamsFx features and get started. The VS Code extension is designed to work with JavaScript and TypeScript projects.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0141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Calibri" panose="020F0502020204030204" pitchFamily="34" charset="0"/>
                <a:cs typeface="Times New Roman" panose="02020603050405020304" pitchFamily="18" charset="0"/>
              </a:rPr>
              <a:t>For .NET developers, we’re focusing on our extension in Visual Studio 2022 – Teams Toolkit for Visual Studio, to provide support and tooling for using Blazor and ASP.NET Core for Teams app development.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097918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337C22-8CA6-4099-8F64-4D728200F405}"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695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858881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But for Microsoft customers, there is good news. Microsoft Search, which is our AI-powered, modern search engine designed for organizations, is already included with your Microsoft 365 subscription.</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It’s built on top of the Microsoft Graph and it takes into account user activities and relationship with the data to provide the most relevant and personalized search results.</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Being an enterprise search product, security is critical. Microsoft Search supports security trimming to ensure only users who are supposed to see the data can see the search results.</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SimSun" panose="02010600030101010101" pitchFamily="2" charset="-122"/>
                <a:cs typeface="Arial" panose="020B0604020202020204" pitchFamily="34" charset="0"/>
              </a:rPr>
              <a:t>And Microsoft Search meets you where you are by being available on multiple form factors, and multiple endpoints including Bing, SharePoint, Office.com and Windows Search Box.</a:t>
            </a: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a:p>
            <a:pPr marL="0" marR="0">
              <a:lnSpc>
                <a:spcPct val="107000"/>
              </a:lnSpc>
              <a:spcBef>
                <a:spcPts val="0"/>
              </a:spcBef>
              <a:spcAft>
                <a:spcPts val="800"/>
              </a:spcAft>
            </a:pPr>
            <a:endParaRPr lang="en-US" sz="1800">
              <a:effectLst/>
              <a:latin typeface="Calibri" panose="020F050202020403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235020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of course, with any enterprise search engine, connectors are important.</a:t>
            </a:r>
          </a:p>
          <a:p>
            <a:endParaRPr lang="en-US"/>
          </a:p>
          <a:p>
            <a:r>
              <a:rPr lang="en-US"/>
              <a:t>Microsoft Search will already index all your SharePoint online and OneDrive for work content, with zero setup.</a:t>
            </a:r>
          </a:p>
          <a:p>
            <a:endParaRPr lang="en-US"/>
          </a:p>
          <a:p>
            <a:r>
              <a:rPr lang="en-US"/>
              <a:t>But to increase your search completeness and coverage, you can use Graph connectors to connect to your SaaS data sources, your on-prem file shares, databases or content management systems, and any other custom line of business data sources, so Microsoft Search can index all of them and make the available for search.</a:t>
            </a:r>
          </a:p>
          <a:p>
            <a:endParaRPr lang="en-US"/>
          </a:p>
          <a:p>
            <a:r>
              <a:rPr lang="en-US"/>
              <a:t>Between Microsoft and our partners, there are over 130 connectors, and you can find them at the Graph connectors Gallery.</a:t>
            </a:r>
          </a:p>
          <a:p>
            <a:endParaRPr lang="en-US"/>
          </a:p>
          <a:p>
            <a:r>
              <a:rPr lang="en-US"/>
              <a:t>You can also use the Graph connectors API to develop your own connector. Whether you are implementing a custom connector for your organization, or if you are a SaaS vendor, wanting to make your product’s content searchable in Microsoft Search, these are the right APIs for you to use.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3239244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IN"/>
              <a:t>Now that you have seen how to build your </a:t>
            </a:r>
            <a:r>
              <a:rPr lang="en-US" sz="1800" b="0" i="0">
                <a:solidFill>
                  <a:srgbClr val="000000"/>
                </a:solidFill>
                <a:effectLst/>
                <a:latin typeface="Calibri" panose="020F0502020204030204" pitchFamily="34" charset="0"/>
              </a:rPr>
              <a:t>custom connectors </a:t>
            </a:r>
            <a:r>
              <a:rPr lang="en-IN" sz="1800"/>
              <a:t>using </a:t>
            </a:r>
            <a:r>
              <a:rPr lang="en-US" sz="1800" b="0" i="0">
                <a:solidFill>
                  <a:srgbClr val="000000"/>
                </a:solidFill>
                <a:effectLst/>
                <a:latin typeface="Calibri" panose="020F0502020204030204" pitchFamily="34" charset="0"/>
              </a:rPr>
              <a:t>Graph APIs accessible through the Microsoft Graph SDK, I’d like to announce that very soon, you’ll also be able to develop custom connectors using the Microsoft Graph connectors SDK- built specifically to help you develop your custom connectors efficiently.</a:t>
            </a:r>
          </a:p>
          <a:p>
            <a:pPr marL="0" indent="0">
              <a:buNone/>
            </a:pPr>
            <a:endParaRPr lang="en-US" sz="1800" b="0" i="0">
              <a:solidFill>
                <a:srgbClr val="000000"/>
              </a:solidFill>
              <a:effectLst/>
              <a:latin typeface="Calibri" panose="020F0502020204030204" pitchFamily="34" charset="0"/>
            </a:endParaRPr>
          </a:p>
          <a:p>
            <a:pPr marL="0" indent="0">
              <a:buNone/>
            </a:pPr>
            <a:r>
              <a:rPr lang="en-US" sz="1800" b="0" i="0">
                <a:solidFill>
                  <a:srgbClr val="000000"/>
                </a:solidFill>
                <a:effectLst/>
                <a:latin typeface="Calibri" panose="020F0502020204030204" pitchFamily="34" charset="0"/>
              </a:rPr>
              <a:t>You can quickly get started with the Graph connectors SDK by downloading our connector template and writing minimal code in up to 11 languages.</a:t>
            </a:r>
          </a:p>
          <a:p>
            <a:pPr marL="0" indent="0">
              <a:buNone/>
            </a:pPr>
            <a:endParaRPr lang="en-US" sz="1800" b="0" i="0">
              <a:solidFill>
                <a:srgbClr val="000000"/>
              </a:solidFill>
              <a:effectLst/>
              <a:latin typeface="Calibri" panose="020F0502020204030204" pitchFamily="34" charset="0"/>
            </a:endParaRPr>
          </a:p>
          <a:p>
            <a:pPr marL="0" indent="0">
              <a:buNone/>
            </a:pPr>
            <a:r>
              <a:rPr lang="en-IN" sz="1800"/>
              <a:t>You’ll be able to leverage the i</a:t>
            </a:r>
            <a:r>
              <a:rPr lang="en-IN">
                <a:ea typeface="+mn-ea"/>
                <a:cs typeface="+mn-cs"/>
              </a:rPr>
              <a:t>n-built capabilities of our connector platform for crawl orchestration, Identity management, connection management and more.</a:t>
            </a:r>
          </a:p>
          <a:p>
            <a:pPr marL="0" indent="0">
              <a:buNone/>
            </a:pPr>
            <a:endParaRPr lang="en-US" sz="900" b="0" i="0">
              <a:solidFill>
                <a:srgbClr val="000000"/>
              </a:solidFill>
              <a:effectLst/>
              <a:latin typeface="Calibri" panose="020F0502020204030204" pitchFamily="34" charset="0"/>
            </a:endParaRPr>
          </a:p>
          <a:p>
            <a:pPr marL="0" indent="0">
              <a:buNone/>
            </a:pPr>
            <a:r>
              <a:rPr lang="en-US" sz="900" b="0" i="0">
                <a:solidFill>
                  <a:srgbClr val="000000"/>
                </a:solidFill>
                <a:effectLst/>
                <a:latin typeface="Calibri" panose="020F0502020204030204" pitchFamily="34" charset="0"/>
              </a:rPr>
              <a:t>You can also test your code using </a:t>
            </a:r>
            <a:r>
              <a:rPr lang="en-IN" sz="900"/>
              <a:t>our test utility with pre-built test scenarios.</a:t>
            </a:r>
            <a:endParaRPr lang="en-I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a:ea typeface="+mn-ea"/>
                <a:cs typeface="+mn-cs"/>
              </a:rPr>
              <a:t>And finally, you can publish your connection through the M365 Admin </a:t>
            </a:r>
            <a:r>
              <a:rPr lang="en-IN" err="1">
                <a:ea typeface="+mn-ea"/>
                <a:cs typeface="+mn-cs"/>
              </a:rPr>
              <a:t>center</a:t>
            </a:r>
            <a:r>
              <a:rPr lang="en-IN">
                <a:ea typeface="+mn-ea"/>
                <a:cs typeface="+mn-cs"/>
              </a:rPr>
              <a:t> and leverage it as a single place to manage and monitor all your custom connectors as well as Microsoft built connectors.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65747D-9199-2048-A100-46B1EE9C2C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670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9C3C9DC-C0A3-4640-9A7A-3DC41095AE2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9113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1516456-3B92-48A4-8CB6-61EC86E74CAD}" type="slidenum">
              <a:rPr lang="en-US" smtClean="0"/>
              <a:t>55</a:t>
            </a:fld>
            <a:endParaRPr lang="en-US"/>
          </a:p>
        </p:txBody>
      </p:sp>
    </p:spTree>
    <p:extLst>
      <p:ext uri="{BB962C8B-B14F-4D97-AF65-F5344CB8AC3E}">
        <p14:creationId xmlns:p14="http://schemas.microsoft.com/office/powerpoint/2010/main" val="743473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342709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0044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25 Total attendees, 16 attendees who attended both First-Time Contributors and Community Docs sessions.</a:t>
            </a:r>
            <a:endParaRPr lang="en-US" sz="900" kern="1200">
              <a:solidFill>
                <a:schemeClr val="tx1"/>
              </a:solidFill>
              <a:effectLst/>
              <a:latin typeface="Segoe UI Light" pitchFamily="34" charset="0"/>
              <a:cs typeface="Segoe UI Light"/>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546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a:solidFill>
                  <a:srgbClr val="333333"/>
                </a:solidFill>
                <a:effectLst/>
                <a:latin typeface="SegoeUI"/>
              </a:rPr>
              <a:t>Live Share is built on Fluid Framework and Azure Fluid Relay.  Media synchronization while still having local playback customization.</a:t>
            </a:r>
          </a:p>
          <a:p>
            <a:pPr marL="228600" indent="-228600">
              <a:buAutoNum type="arabicPeriod"/>
            </a:pPr>
            <a:r>
              <a:rPr lang="en-US" b="0" i="0">
                <a:solidFill>
                  <a:srgbClr val="333333"/>
                </a:solidFill>
                <a:effectLst/>
                <a:latin typeface="SegoeUI"/>
              </a:rPr>
              <a:t>Welcome message updates allows sending welcome message to custom channel, not just “General” as well as additional events to interact with.</a:t>
            </a:r>
          </a:p>
          <a:p>
            <a:pPr marL="228600" indent="-228600">
              <a:buAutoNum type="arabicPeriod"/>
            </a:pPr>
            <a:r>
              <a:rPr lang="en-US" b="0" i="0">
                <a:solidFill>
                  <a:srgbClr val="333333"/>
                </a:solidFill>
                <a:effectLst/>
                <a:latin typeface="SegoeUI"/>
              </a:rPr>
              <a:t>2-hour virtual event with Microsoft FTEs and MVPs to learn about building applications on M365 platform.</a:t>
            </a:r>
          </a:p>
          <a:p>
            <a:pPr marL="228600" indent="-228600">
              <a:buAutoNum type="arabicPeriod"/>
            </a:pPr>
            <a:r>
              <a:rPr lang="en-US" b="0" i="0">
                <a:solidFill>
                  <a:srgbClr val="333333"/>
                </a:solidFill>
                <a:effectLst/>
                <a:latin typeface="SegoeUI"/>
              </a:rPr>
              <a:t>Graph connectors updates with new 1</a:t>
            </a:r>
            <a:r>
              <a:rPr lang="en-US" b="0" i="0" baseline="30000">
                <a:solidFill>
                  <a:srgbClr val="333333"/>
                </a:solidFill>
                <a:effectLst/>
                <a:latin typeface="SegoeUI"/>
              </a:rPr>
              <a:t>st</a:t>
            </a:r>
            <a:r>
              <a:rPr lang="en-US" b="0" i="0">
                <a:solidFill>
                  <a:srgbClr val="333333"/>
                </a:solidFill>
                <a:effectLst/>
                <a:latin typeface="SegoeUI"/>
              </a:rPr>
              <a:t> party connectors, increased scale, integration with Context IQ, and Graph connector SDK.</a:t>
            </a:r>
          </a:p>
          <a:p>
            <a:pPr marL="228600" indent="-228600">
              <a:buAutoNum type="arabicPeriod"/>
            </a:pPr>
            <a:r>
              <a:rPr lang="en-US" b="0" i="0">
                <a:solidFill>
                  <a:srgbClr val="333333"/>
                </a:solidFill>
                <a:effectLst/>
                <a:latin typeface="SegoeUI"/>
              </a:rPr>
              <a:t>Access connector for </a:t>
            </a:r>
            <a:r>
              <a:rPr lang="en-US" b="0" i="0" err="1">
                <a:solidFill>
                  <a:srgbClr val="333333"/>
                </a:solidFill>
                <a:effectLst/>
                <a:latin typeface="SegoeUI"/>
              </a:rPr>
              <a:t>Dataverse</a:t>
            </a:r>
            <a:r>
              <a:rPr lang="en-US" b="0" i="0">
                <a:solidFill>
                  <a:srgbClr val="333333"/>
                </a:solidFill>
                <a:effectLst/>
                <a:latin typeface="SegoeUI"/>
              </a:rPr>
              <a:t> and Power Platform.  New APIs and resources for Office Add-in JavaScript API.  Preview creating Outlook add-in with Teams manifest.</a:t>
            </a:r>
          </a:p>
          <a:p>
            <a:pPr marL="228600" indent="-228600">
              <a:buAutoNum type="arabicPeriod"/>
            </a:pPr>
            <a:r>
              <a:rPr lang="en-US" b="0" i="0">
                <a:solidFill>
                  <a:srgbClr val="333333"/>
                </a:solidFill>
                <a:effectLst/>
                <a:latin typeface="SegoeUI"/>
              </a:rPr>
              <a:t>MGDC updates on datasets and integrations with Azure Synapse and Purview.  Teams channel and chat message API updates.  Preview of Approvals APIs.  Updated Graph developer portal.  </a:t>
            </a:r>
            <a:r>
              <a:rPr lang="en-US" b="0" i="0" err="1">
                <a:solidFill>
                  <a:srgbClr val="333333"/>
                </a:solidFill>
                <a:effectLst/>
                <a:latin typeface="SegoeUI"/>
              </a:rPr>
              <a:t>Kiota</a:t>
            </a:r>
            <a:r>
              <a:rPr lang="en-US" b="0" i="0">
                <a:solidFill>
                  <a:srgbClr val="333333"/>
                </a:solidFill>
                <a:effectLst/>
                <a:latin typeface="SegoeUI"/>
              </a:rPr>
              <a:t> is not GA.  Graph learning path.</a:t>
            </a:r>
          </a:p>
          <a:p>
            <a:pPr marL="228600" indent="-228600">
              <a:buAutoNum type="arabicPeriod"/>
            </a:pPr>
            <a:endParaRPr lang="en-US"/>
          </a:p>
          <a:p>
            <a:pPr marL="228600" indent="-228600">
              <a:buAutoNum type="arabicPeriod"/>
            </a:pP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38913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0" i="0">
                <a:solidFill>
                  <a:srgbClr val="333333"/>
                </a:solidFill>
                <a:effectLst/>
                <a:latin typeface="SegoeUI"/>
              </a:rPr>
              <a:t>Guide for application leaders to visualize and make decisions for creating applications on Microsoft Cloud.</a:t>
            </a:r>
          </a:p>
          <a:p>
            <a:pPr marL="228600" indent="-228600">
              <a:buAutoNum type="arabicPeriod"/>
            </a:pPr>
            <a:r>
              <a:rPr lang="en-US" b="0" i="0">
                <a:solidFill>
                  <a:srgbClr val="333333"/>
                </a:solidFill>
                <a:effectLst/>
                <a:latin typeface="SegoeUI"/>
              </a:rPr>
              <a:t>Teams Toolkit is VS Code now GA.  Scenario based templates.  Teams UI component library.</a:t>
            </a:r>
          </a:p>
          <a:p>
            <a:pPr marL="228600" indent="-228600">
              <a:buAutoNum type="arabicPeriod"/>
            </a:pPr>
            <a:r>
              <a:rPr lang="en-US" b="0" i="0">
                <a:solidFill>
                  <a:srgbClr val="333333"/>
                </a:solidFill>
                <a:effectLst/>
                <a:latin typeface="SegoeUI"/>
              </a:rPr>
              <a:t>Viva Connections Multilingual dashboard, Top News card, improved ranking and personalization, sample gallery, and more. Also many new 3</a:t>
            </a:r>
            <a:r>
              <a:rPr lang="en-US" b="0" i="0" baseline="30000">
                <a:solidFill>
                  <a:srgbClr val="333333"/>
                </a:solidFill>
                <a:effectLst/>
                <a:latin typeface="SegoeUI"/>
              </a:rPr>
              <a:t>rd</a:t>
            </a:r>
            <a:r>
              <a:rPr lang="en-US" b="0" i="0">
                <a:solidFill>
                  <a:srgbClr val="333333"/>
                </a:solidFill>
                <a:effectLst/>
                <a:latin typeface="SegoeUI"/>
              </a:rPr>
              <a:t> party integrations.</a:t>
            </a:r>
          </a:p>
          <a:p>
            <a:pPr marL="228600" indent="-228600">
              <a:buAutoNum type="arabicPeriod"/>
            </a:pPr>
            <a:r>
              <a:rPr lang="en-US" b="0" i="0" err="1">
                <a:solidFill>
                  <a:srgbClr val="333333"/>
                </a:solidFill>
                <a:effectLst/>
                <a:latin typeface="SegoeUI"/>
              </a:rPr>
              <a:t>Crosscall</a:t>
            </a:r>
            <a:r>
              <a:rPr lang="en-US" b="0" i="0">
                <a:solidFill>
                  <a:srgbClr val="333333"/>
                </a:solidFill>
                <a:effectLst/>
                <a:latin typeface="SegoeUI"/>
              </a:rPr>
              <a:t> devices now support walkie talkie with dedicated push to talk button.</a:t>
            </a:r>
          </a:p>
          <a:p>
            <a:pPr marL="228600" indent="-228600">
              <a:buAutoNum type="arabicPeriod"/>
            </a:pPr>
            <a:r>
              <a:rPr lang="en-US" b="0" i="0">
                <a:solidFill>
                  <a:srgbClr val="333333"/>
                </a:solidFill>
                <a:effectLst/>
                <a:latin typeface="SegoeUI"/>
              </a:rPr>
              <a:t>Virtual Appointment API coming to preview to support B2C scenarios.  Sign up for the preview.</a:t>
            </a:r>
          </a:p>
          <a:p>
            <a:pPr marL="228600" indent="-228600">
              <a:buAutoNum type="arabicPeriod"/>
            </a:pPr>
            <a:r>
              <a:rPr lang="en-US" b="0" i="0">
                <a:solidFill>
                  <a:srgbClr val="333333"/>
                </a:solidFill>
                <a:effectLst/>
                <a:latin typeface="SegoeUI"/>
              </a:rPr>
              <a:t>Discussion with Kent State University on improving productivity with Teams, Power Platform, and bots.</a:t>
            </a:r>
          </a:p>
          <a:p>
            <a:pPr marL="228600" indent="-228600">
              <a:buAutoNum type="arabicPeriod"/>
            </a:pPr>
            <a:r>
              <a:rPr lang="en-US" b="0" i="0">
                <a:solidFill>
                  <a:srgbClr val="333333"/>
                </a:solidFill>
                <a:effectLst/>
                <a:latin typeface="SegoeUI"/>
              </a:rPr>
              <a:t>Teams app available in Windows Store, device integrations, VDI features, education and frontline enhancements, and new releases to GCC clouds.</a:t>
            </a:r>
          </a:p>
          <a:p>
            <a:pPr marL="228600" indent="-228600">
              <a:buAutoNum type="arabicPeriod"/>
            </a:pPr>
            <a:endParaRPr lang="en-US" b="0" i="0">
              <a:solidFill>
                <a:srgbClr val="333333"/>
              </a:solidFill>
              <a:effectLst/>
              <a:latin typeface="SegoeUI"/>
            </a:endParaRPr>
          </a:p>
          <a:p>
            <a:pPr marL="228600" indent="-228600">
              <a:buAutoNum type="arabicPeriod"/>
            </a:pPr>
            <a:endParaRPr lang="en-US"/>
          </a:p>
          <a:p>
            <a:pPr marL="228600" indent="-228600">
              <a:buAutoNum type="arabicPeriod"/>
            </a:pPr>
            <a:endParaRPr lang="en-FI"/>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5/31/2022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51865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b="1">
                <a:solidFill>
                  <a:srgbClr val="222222"/>
                </a:solidFill>
                <a:effectLst/>
                <a:latin typeface="Segoe UI" panose="020B0502040204020203" pitchFamily="34" charset="0"/>
                <a:ea typeface="Calibri" panose="020F0502020204030204" pitchFamily="34" charset="0"/>
              </a:rPr>
              <a:t>Surbhi </a:t>
            </a:r>
            <a:r>
              <a:rPr lang="en-US" sz="1800">
                <a:solidFill>
                  <a:srgbClr val="222222"/>
                </a:solidFill>
                <a:effectLst/>
                <a:latin typeface="Segoe UI" panose="020B0502040204020203" pitchFamily="34" charset="0"/>
                <a:ea typeface="Calibri" panose="020F0502020204030204" pitchFamily="34" charset="0"/>
              </a:rPr>
              <a:t>covering 5/31/2022</a:t>
            </a:r>
            <a:br>
              <a:rPr lang="en-US" sz="1800">
                <a:solidFill>
                  <a:srgbClr val="222222"/>
                </a:solidFill>
                <a:effectLst/>
                <a:latin typeface="Segoe UI" panose="020B0502040204020203" pitchFamily="34" charset="0"/>
                <a:ea typeface="Calibri" panose="020F0502020204030204" pitchFamily="34" charset="0"/>
              </a:rPr>
            </a:br>
            <a:br>
              <a:rPr lang="en-US" b="0" i="0">
                <a:solidFill>
                  <a:srgbClr val="242424"/>
                </a:solidFill>
                <a:effectLst/>
                <a:latin typeface="Segoe UI" panose="020B0502040204020203" pitchFamily="34" charset="0"/>
              </a:rPr>
            </a:br>
            <a:r>
              <a:rPr lang="en-US" b="0" i="0">
                <a:solidFill>
                  <a:srgbClr val="242424"/>
                </a:solidFill>
                <a:effectLst/>
                <a:latin typeface="Segoe UI" panose="020B0502040204020203" pitchFamily="34" charset="0"/>
              </a:rPr>
              <a:t>Hello everyone. I’d walk you through the platform and documentation updates.</a:t>
            </a:r>
            <a:br>
              <a:rPr lang="en-US"/>
            </a:br>
            <a:br>
              <a:rPr lang="en-US"/>
            </a:br>
            <a:r>
              <a:rPr lang="en-US" b="0" i="0">
                <a:solidFill>
                  <a:srgbClr val="242424"/>
                </a:solidFill>
                <a:effectLst/>
                <a:latin typeface="Segoe UI" panose="020B0502040204020203" pitchFamily="34" charset="0"/>
              </a:rPr>
              <a:t>We’d released the following features for Build. You could find the doc links here too</a:t>
            </a:r>
            <a:br>
              <a:rPr lang="en-US" b="0" i="0">
                <a:solidFill>
                  <a:srgbClr val="242424"/>
                </a:solidFill>
                <a:effectLst/>
                <a:latin typeface="Segoe UI" panose="020B0502040204020203" pitchFamily="34" charset="0"/>
              </a:rPr>
            </a:br>
            <a:br>
              <a:rPr lang="en-US"/>
            </a:br>
            <a:r>
              <a:rPr lang="en-US"/>
              <a:t>1. One of the main feature was Live Share SDK which is </a:t>
            </a:r>
            <a:r>
              <a:rPr lang="en-US" b="0" i="0">
                <a:solidFill>
                  <a:srgbClr val="171717"/>
                </a:solidFill>
                <a:effectLst/>
                <a:latin typeface="Segoe UI" panose="020B0502040204020203" pitchFamily="34" charset="0"/>
              </a:rPr>
              <a:t>designed to transform Teams apps into collaborative multi-user experiences without writing any dedicated back-end code.  Live Share provides a free, fully managed, and ready to use </a:t>
            </a:r>
            <a:r>
              <a:rPr lang="en-US" b="0" i="0" u="none" strike="noStrike">
                <a:effectLst/>
                <a:latin typeface="Segoe UI" panose="020B0502040204020203" pitchFamily="34" charset="0"/>
                <a:hlinkClick r:id="rId3"/>
              </a:rPr>
              <a:t>Azure Fluid Relay</a:t>
            </a:r>
            <a:r>
              <a:rPr lang="en-US" b="0" i="0">
                <a:solidFill>
                  <a:srgbClr val="171717"/>
                </a:solidFill>
                <a:effectLst/>
                <a:latin typeface="Segoe UI" panose="020B0502040204020203" pitchFamily="34" charset="0"/>
              </a:rPr>
              <a:t> backed by the security and global scale of Teams. Please visit the documentation at </a:t>
            </a:r>
            <a:r>
              <a:rPr lang="en-US" b="0" i="0" u="sng">
                <a:effectLst/>
                <a:latin typeface="-apple-system"/>
              </a:rPr>
              <a:t>aka.ms / </a:t>
            </a:r>
            <a:r>
              <a:rPr lang="en-US" b="0" i="0" u="sng" err="1">
                <a:effectLst/>
                <a:latin typeface="-apple-system"/>
              </a:rPr>
              <a:t>teamsliveshare</a:t>
            </a:r>
            <a:r>
              <a:rPr lang="en-US" b="0" i="0" u="sng">
                <a:effectLst/>
                <a:latin typeface="-apple-system"/>
              </a:rPr>
              <a:t> </a:t>
            </a:r>
            <a:r>
              <a:rPr lang="en-US" b="0" i="0" u="none">
                <a:effectLst/>
                <a:latin typeface="-apple-system"/>
              </a:rPr>
              <a:t> and try the samples.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kern="1200">
                <a:solidFill>
                  <a:schemeClr val="tx1"/>
                </a:solidFill>
                <a:effectLst/>
                <a:latin typeface="-apple-system"/>
                <a:ea typeface="+mn-ea"/>
                <a:cs typeface="Calibri"/>
              </a:rPr>
              <a:t>Note that this is still in Developer Preview. </a:t>
            </a:r>
            <a:endParaRPr lang="en-US" sz="900" b="0" i="0" u="none" kern="1200">
              <a:solidFill>
                <a:schemeClr val="tx1"/>
              </a:solidFill>
              <a:effectLst/>
              <a:latin typeface="Segoe UI Light" pitchFamily="34" charset="0"/>
              <a:ea typeface="+mn-ea"/>
              <a:cs typeface="Calibri"/>
            </a:endParaRPr>
          </a:p>
          <a:p>
            <a:pPr marL="0" indent="0">
              <a:buNone/>
            </a:pPr>
            <a:endParaRPr lang="en-US" sz="900" b="0" i="0" kern="1200">
              <a:solidFill>
                <a:schemeClr val="tx1"/>
              </a:solidFill>
              <a:effectLst/>
              <a:latin typeface="Segoe UI Light" pitchFamily="34" charset="0"/>
              <a:ea typeface="+mn-ea"/>
              <a:cs typeface="Calibri"/>
            </a:endParaRPr>
          </a:p>
          <a:p>
            <a:pPr marL="0" indent="0">
              <a:buNone/>
            </a:pPr>
            <a:r>
              <a:rPr lang="en-US" sz="900" b="0" i="0" kern="1200">
                <a:solidFill>
                  <a:schemeClr val="tx1"/>
                </a:solidFill>
                <a:effectLst/>
                <a:latin typeface="Segoe UI Light" pitchFamily="34" charset="0"/>
                <a:ea typeface="+mn-ea"/>
                <a:cs typeface="Calibri"/>
              </a:rPr>
              <a:t>2. We also release Teams client SDK v2.0 which is available on </a:t>
            </a:r>
            <a:r>
              <a:rPr lang="en-US" sz="900" b="0" i="0" kern="1200" err="1">
                <a:solidFill>
                  <a:schemeClr val="tx1"/>
                </a:solidFill>
                <a:effectLst/>
                <a:latin typeface="Segoe UI Light" pitchFamily="34" charset="0"/>
                <a:ea typeface="+mn-ea"/>
                <a:cs typeface="Calibri"/>
              </a:rPr>
              <a:t>npm</a:t>
            </a:r>
            <a:r>
              <a:rPr lang="en-US" sz="900" b="0" i="0" kern="1200">
                <a:solidFill>
                  <a:schemeClr val="tx1"/>
                </a:solidFill>
                <a:effectLst/>
                <a:latin typeface="Segoe UI Light" pitchFamily="34" charset="0"/>
                <a:ea typeface="+mn-ea"/>
                <a:cs typeface="Calibri"/>
              </a:rPr>
              <a:t>. This new SDK is backward compatible with SDK v1 function. </a:t>
            </a:r>
          </a:p>
          <a:p>
            <a:pPr marL="0" indent="0">
              <a:buNone/>
            </a:pPr>
            <a:endParaRPr lang="en-US" sz="900" b="0" i="0" kern="1200">
              <a:solidFill>
                <a:schemeClr val="tx1"/>
              </a:solidFill>
              <a:effectLst/>
              <a:latin typeface="Segoe UI Light" pitchFamily="34" charset="0"/>
              <a:ea typeface="+mn-ea"/>
              <a:cs typeface="Calibri"/>
            </a:endParaRPr>
          </a:p>
          <a:p>
            <a:pPr marL="0" indent="0">
              <a:buNone/>
            </a:pPr>
            <a:r>
              <a:rPr lang="en-US" sz="900" b="0" i="0" kern="1200">
                <a:solidFill>
                  <a:schemeClr val="tx1"/>
                </a:solidFill>
                <a:effectLst/>
                <a:latin typeface="Segoe UI Light" pitchFamily="34" charset="0"/>
                <a:ea typeface="+mn-ea"/>
                <a:cs typeface="Calibri"/>
              </a:rPr>
              <a:t>3. We also released Teams Toolkit 4.0 which is Generally Available. </a:t>
            </a:r>
          </a:p>
          <a:p>
            <a:pPr marL="0" indent="0">
              <a:buNone/>
            </a:pPr>
            <a:endParaRPr lang="en-US" sz="900" b="0" i="0" kern="1200">
              <a:solidFill>
                <a:srgbClr val="24292F"/>
              </a:solidFill>
              <a:effectLst/>
              <a:latin typeface="-apple-system"/>
              <a:ea typeface="+mn-ea"/>
              <a:cs typeface="+mn-cs"/>
            </a:endParaRPr>
          </a:p>
          <a:p>
            <a:pPr marL="0" indent="0">
              <a:buNone/>
            </a:pPr>
            <a:r>
              <a:rPr lang="en-US" sz="900" b="0" i="0" kern="1200">
                <a:solidFill>
                  <a:srgbClr val="24292F"/>
                </a:solidFill>
                <a:effectLst/>
                <a:latin typeface="-apple-system"/>
                <a:ea typeface="+mn-ea"/>
                <a:cs typeface="+mn-cs"/>
              </a:rPr>
              <a:t>4. New manifest schema 1.13 is introduced to </a:t>
            </a:r>
            <a:r>
              <a:rPr lang="en-US" b="0" i="0">
                <a:solidFill>
                  <a:srgbClr val="171717"/>
                </a:solidFill>
                <a:effectLst/>
                <a:latin typeface="Segoe UI" panose="020B0502040204020203" pitchFamily="34" charset="0"/>
              </a:rPr>
              <a:t>enables support for extending Teams apps to Outlook and Office. For Teams-only apps, use version </a:t>
            </a:r>
            <a:r>
              <a:rPr lang="en-US"/>
              <a:t>1.12</a:t>
            </a:r>
            <a:r>
              <a:rPr lang="en-US" b="0" i="0">
                <a:solidFill>
                  <a:srgbClr val="171717"/>
                </a:solidFill>
                <a:effectLst/>
                <a:latin typeface="Segoe UI" panose="020B0502040204020203" pitchFamily="34" charset="0"/>
              </a:rPr>
              <a:t> (or earlier). </a:t>
            </a:r>
          </a:p>
          <a:p>
            <a:pPr marL="0" indent="0">
              <a:buNone/>
            </a:pPr>
            <a:endParaRPr lang="en-US" sz="900" b="0" i="0" kern="1200">
              <a:solidFill>
                <a:srgbClr val="171717"/>
              </a:solidFill>
              <a:effectLst/>
              <a:latin typeface="Segoe UI" panose="020B0502040204020203" pitchFamily="34" charset="0"/>
              <a:ea typeface="+mn-ea"/>
              <a:cs typeface="+mn-cs"/>
            </a:endParaRPr>
          </a:p>
          <a:p>
            <a:pPr marL="0" indent="0">
              <a:buNone/>
            </a:pPr>
            <a:r>
              <a:rPr lang="en-US" sz="900" b="0" i="0" kern="1200">
                <a:solidFill>
                  <a:srgbClr val="171717"/>
                </a:solidFill>
                <a:effectLst/>
                <a:latin typeface="Segoe UI" panose="020B0502040204020203" pitchFamily="34" charset="0"/>
                <a:ea typeface="+mn-ea"/>
                <a:cs typeface="+mn-cs"/>
              </a:rPr>
              <a:t>5. Now </a:t>
            </a:r>
            <a:r>
              <a:rPr lang="en-US" b="0" i="0">
                <a:solidFill>
                  <a:srgbClr val="171717"/>
                </a:solidFill>
                <a:effectLst/>
                <a:latin typeface="Segoe UI" panose="020B0502040204020203" pitchFamily="34" charset="0"/>
              </a:rPr>
              <a:t>Bots and Message extensions in GCC and GCCH</a:t>
            </a:r>
            <a:endParaRPr lang="en-US" sz="900" b="0" i="0" kern="1200">
              <a:solidFill>
                <a:srgbClr val="24292F"/>
              </a:solidFill>
              <a:effectLst/>
              <a:latin typeface="-apple-system"/>
              <a:ea typeface="+mn-ea"/>
              <a:cs typeface="+mn-cs"/>
            </a:endParaRPr>
          </a:p>
          <a:p>
            <a:pPr marL="0" indent="0">
              <a:buNone/>
            </a:pPr>
            <a:endParaRPr lang="en-US" sz="900" b="0" i="0" kern="1200">
              <a:solidFill>
                <a:srgbClr val="24292F"/>
              </a:solidFill>
              <a:effectLst/>
              <a:latin typeface="-apple-system"/>
              <a:ea typeface="+mn-ea"/>
              <a:cs typeface="+mn-cs"/>
            </a:endParaRPr>
          </a:p>
          <a:p>
            <a:pPr marL="228600" marR="0" lvl="0" indent="-228600" algn="l" defTabSz="932742" rtl="0" eaLnBrk="1" fontAlgn="auto" latinLnBrk="0" hangingPunct="1">
              <a:lnSpc>
                <a:spcPct val="90000"/>
              </a:lnSpc>
              <a:spcBef>
                <a:spcPts val="0"/>
              </a:spcBef>
              <a:spcAft>
                <a:spcPts val="340"/>
              </a:spcAft>
              <a:buClrTx/>
              <a:buSzTx/>
              <a:tabLst/>
              <a:defRPr/>
            </a:pPr>
            <a:r>
              <a:rPr lang="en-US" b="0" i="0">
                <a:solidFill>
                  <a:srgbClr val="242424"/>
                </a:solidFill>
                <a:effectLst/>
                <a:latin typeface="Segoe UI" panose="020B0502040204020203" pitchFamily="34" charset="0"/>
              </a:rPr>
              <a:t>So, these were the platform updates, if you have any feedback or suggestion, please post on aka.ms/</a:t>
            </a:r>
            <a:r>
              <a:rPr lang="en-US" b="0" i="0" err="1">
                <a:solidFill>
                  <a:srgbClr val="242424"/>
                </a:solidFill>
                <a:effectLst/>
                <a:latin typeface="Segoe UI" panose="020B0502040204020203" pitchFamily="34" charset="0"/>
              </a:rPr>
              <a:t>TeamsPlatformFeedback</a:t>
            </a:r>
            <a:r>
              <a:rPr lang="en-US" b="0" i="0">
                <a:solidFill>
                  <a:srgbClr val="242424"/>
                </a:solidFill>
                <a:effectLst/>
                <a:latin typeface="Segoe UI" panose="020B0502040204020203" pitchFamily="34" charset="0"/>
              </a:rPr>
              <a:t>- the link is available in the footer. You could also follow us on twitter and configure to the RSS feeds to get regular platform updates.</a:t>
            </a:r>
            <a:endParaRPr lang="en-US">
              <a:cs typeface="Calibri"/>
            </a:endParaRPr>
          </a:p>
        </p:txBody>
      </p:sp>
      <p:sp>
        <p:nvSpPr>
          <p:cNvPr id="4" name="Slide Number Placeholder 3"/>
          <p:cNvSpPr>
            <a:spLocks noGrp="1"/>
          </p:cNvSpPr>
          <p:nvPr>
            <p:ph type="sldNum" sz="quarter" idx="5"/>
          </p:nvPr>
        </p:nvSpPr>
        <p:spPr/>
        <p:txBody>
          <a:bodyPr/>
          <a:lstStyle/>
          <a:p>
            <a:fld id="{EDDFA853-D18E-4ACC-9A14-FB21944F60C2}" type="slidenum">
              <a:rPr lang="en-US" smtClean="0"/>
              <a:t>11</a:t>
            </a:fld>
            <a:endParaRPr lang="en-US"/>
          </a:p>
        </p:txBody>
      </p:sp>
    </p:spTree>
    <p:extLst>
      <p:ext uri="{BB962C8B-B14F-4D97-AF65-F5344CB8AC3E}">
        <p14:creationId xmlns:p14="http://schemas.microsoft.com/office/powerpoint/2010/main" val="3374702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4" Type="http://schemas.openxmlformats.org/officeDocument/2006/relationships/image" Target="../media/image38.jpe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57859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929089" y="-10399"/>
            <a:ext cx="10507386" cy="70049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67584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1942064" y="-1"/>
            <a:ext cx="10494411"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85672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Title Slide 3">
    <p:bg>
      <p:bgPr>
        <a:solidFill>
          <a:schemeClr val="bg2"/>
        </a:solidFill>
        <a:effectLst/>
      </p:bgPr>
    </p:bg>
    <p:spTree>
      <p:nvGrpSpPr>
        <p:cNvPr id="1" name=""/>
        <p:cNvGrpSpPr/>
        <p:nvPr/>
      </p:nvGrpSpPr>
      <p:grpSpPr>
        <a:xfrm>
          <a:off x="0" y="0"/>
          <a:ext cx="0" cy="0"/>
          <a:chOff x="0" y="0"/>
          <a:chExt cx="0" cy="0"/>
        </a:xfrm>
      </p:grpSpPr>
      <p:pic>
        <p:nvPicPr>
          <p:cNvPr id="11" name="Picture 10" descr="Two people sitting on a chair&#10;&#10;Description automatically generated">
            <a:extLst>
              <a:ext uri="{FF2B5EF4-FFF2-40B4-BE49-F238E27FC236}">
                <a16:creationId xmlns:a16="http://schemas.microsoft.com/office/drawing/2014/main" id="{90C45F0F-521A-477E-8EB4-5B421E9DAC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595542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1</a:t>
            </a:r>
          </a:p>
        </p:txBody>
      </p:sp>
      <p:sp>
        <p:nvSpPr>
          <p:cNvPr id="4" name="Picture Placeholder 3"/>
          <p:cNvSpPr>
            <a:spLocks noGrp="1"/>
          </p:cNvSpPr>
          <p:nvPr>
            <p:ph type="pic" sz="quarter" idx="10"/>
          </p:nvPr>
        </p:nvSpPr>
        <p:spPr>
          <a:xfrm>
            <a:off x="6354763" y="0"/>
            <a:ext cx="6081712" cy="6994525"/>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800">
                <a:solidFill>
                  <a:schemeClr val="bg2"/>
                </a:solidFill>
              </a:defRPr>
            </a:lvl1pPr>
          </a:lstStyle>
          <a:p>
            <a:r>
              <a:rPr lang="en-US"/>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168525"/>
            <a:ext cx="3679825" cy="2654300"/>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168525"/>
            <a:ext cx="3695700" cy="2654300"/>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solidFill>
                  <a:schemeClr val="accent1"/>
                </a:solidFill>
              </a:defRPr>
            </a:lvl1pPr>
            <a:lvl2pPr marL="0" indent="0">
              <a:buFontTx/>
              <a:buNone/>
              <a:defRPr sz="2000"/>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30792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1889748"/>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28600" indent="0">
              <a:buNone/>
              <a:defRPr sz="1800"/>
            </a:lvl3pPr>
            <a:lvl4pPr marL="457200" indent="0">
              <a:buNone/>
              <a:defRPr sz="1600"/>
            </a:lvl4pPr>
            <a:lvl5pPr marL="685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33578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solidFill>
                  <a:schemeClr val="accent1"/>
                </a:solidFill>
              </a:defRPr>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80811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89748"/>
          </a:xfrm>
        </p:spPr>
        <p:txBody>
          <a:bodyPr>
            <a:spAutoFit/>
          </a:bodyPr>
          <a:lstStyle>
            <a:lvl1pPr>
              <a:defRPr sz="4000"/>
            </a:lvl1pPr>
            <a:lvl2pPr>
              <a:defRPr sz="2000"/>
            </a:lvl2pPr>
            <a:lvl3pPr>
              <a:defRPr sz="1800"/>
            </a:lvl3pPr>
            <a:lvl4pPr>
              <a:defRPr sz="16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1721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solidFill>
                  <a:schemeClr val="accent1"/>
                </a:solidFill>
              </a:defRPr>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276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0" indent="0">
              <a:spcBef>
                <a:spcPts val="1224"/>
              </a:spcBef>
              <a:buClr>
                <a:schemeClr val="tx1"/>
              </a:buClr>
              <a:buFont typeface="Wingdings" pitchFamily="2" charset="2"/>
              <a:buNone/>
              <a:defRPr sz="3200"/>
            </a:lvl1pPr>
            <a:lvl2pPr marL="0" indent="0">
              <a:buNone/>
              <a:defRPr lang="en-US" sz="2000" kern="1200" spc="0" baseline="0" dirty="0" smtClean="0">
                <a:gradFill>
                  <a:gsLst>
                    <a:gs pos="1250">
                      <a:schemeClr val="tx1"/>
                    </a:gs>
                    <a:gs pos="100000">
                      <a:schemeClr val="tx1"/>
                    </a:gs>
                  </a:gsLst>
                  <a:lin ang="5400000" scaled="0"/>
                </a:gradFill>
                <a:latin typeface="+mn-lt"/>
                <a:ea typeface="+mn-ea"/>
                <a:cs typeface="+mn-cs"/>
              </a:defRPr>
            </a:lvl2pPr>
            <a:lvl3pPr marL="231775" indent="0">
              <a:buNone/>
              <a:tabLst/>
              <a:defRPr sz="1800"/>
            </a:lvl3pPr>
            <a:lvl4pPr marL="460375" indent="0">
              <a:buNone/>
              <a:defRPr sz="1600"/>
            </a:lvl4pPr>
            <a:lvl5pPr marL="685800" indent="0">
              <a:buNone/>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92621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2"/>
              </a:buClr>
              <a:buFont typeface="Arial" pitchFamily="34" charset="0"/>
              <a:buChar char="•"/>
              <a:defRPr sz="3200">
                <a:solidFill>
                  <a:schemeClr val="accent1"/>
                </a:solidFill>
              </a:defRPr>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93508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77894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000"/>
            </a:lvl2pPr>
            <a:lvl3pPr marL="699585" indent="-168419">
              <a:tabLst/>
              <a:defRPr sz="1800"/>
            </a:lvl3pPr>
            <a:lvl4pPr marL="880958" indent="-181374">
              <a:defRPr sz="1600"/>
            </a:lvl4pPr>
            <a:lvl5pPr marL="1049377" indent="-168419">
              <a:tabL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79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791260"/>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0394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32664" y="232387"/>
            <a:ext cx="11814023" cy="66191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33363" y="975249"/>
            <a:ext cx="11813325" cy="627736"/>
          </a:xfrm>
          <a:prstGeom prst="rect">
            <a:avLst/>
          </a:prstGeom>
        </p:spPr>
        <p:txBody>
          <a:bodyPr/>
          <a:lstStyle>
            <a:lvl1pPr marL="0" indent="0">
              <a:buNone/>
              <a:defRPr sz="3199" baseline="0"/>
            </a:lvl1pPr>
            <a:lvl2pPr marL="342770" indent="0">
              <a:buNone/>
              <a:defRPr/>
            </a:lvl2pPr>
            <a:lvl3pPr marL="571283" indent="0">
              <a:buNone/>
              <a:defRPr/>
            </a:lvl3pPr>
            <a:lvl4pPr marL="799796" indent="0">
              <a:buNone/>
              <a:defRPr/>
            </a:lvl4pPr>
            <a:lvl5pPr marL="1028308" indent="0">
              <a:buNone/>
              <a:defRPr/>
            </a:lvl5pPr>
          </a:lstStyle>
          <a:p>
            <a:pPr lvl="0"/>
            <a:r>
              <a:rPr lang="en-US"/>
              <a:t>Sub-header</a:t>
            </a:r>
          </a:p>
        </p:txBody>
      </p:sp>
    </p:spTree>
    <p:extLst>
      <p:ext uri="{BB962C8B-B14F-4D97-AF65-F5344CB8AC3E}">
        <p14:creationId xmlns:p14="http://schemas.microsoft.com/office/powerpoint/2010/main" val="213512171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6" name="Picture 5" descr="A picture containing building, person, way, sidewalk&#10;&#10;Description automatically generated">
            <a:extLst>
              <a:ext uri="{FF2B5EF4-FFF2-40B4-BE49-F238E27FC236}">
                <a16:creationId xmlns:a16="http://schemas.microsoft.com/office/drawing/2014/main" id="{0852689A-DA2D-41D3-8C35-BB73EB030E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6"/>
            <a:ext cx="12436475" cy="6995160"/>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772356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4812" cy="2285971"/>
          </a:xfrm>
          <a:noFill/>
        </p:spPr>
        <p:txBody>
          <a:bodyPr wrap="square" tIns="91440" bIns="91440" anchor="t" anchorCtr="0">
            <a:noAutofit/>
          </a:bodyPr>
          <a:lstStyle>
            <a:lvl1pPr>
              <a:defRPr sz="5400" spc="-100"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72062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3"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4010100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42035" cy="6994526"/>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999472"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14968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20"/>
            <a:ext cx="12436475" cy="6994845"/>
          </a:xfrm>
          <a:prstGeom prst="rect">
            <a:avLst/>
          </a:prstGeom>
        </p:spPr>
      </p:pic>
      <p:sp>
        <p:nvSpPr>
          <p:cNvPr id="4" name="Freeform 3"/>
          <p:cNvSpPr/>
          <p:nvPr userDrawn="1"/>
        </p:nvSpPr>
        <p:spPr bwMode="auto">
          <a:xfrm flipH="1">
            <a:off x="5761037" y="-320"/>
            <a:ext cx="6675438" cy="6995160"/>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675438" y="754092"/>
            <a:ext cx="5486399" cy="2285971"/>
          </a:xfrm>
          <a:noFill/>
        </p:spPr>
        <p:txBody>
          <a:bodyPr wrap="square" tIns="91440" bIns="91440" anchor="t" anchorCtr="0">
            <a:noAutofit/>
          </a:bodyPr>
          <a:lstStyle>
            <a:lvl1pPr>
              <a:defRPr lang="en-US" sz="60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589838" y="3051176"/>
            <a:ext cx="4540269" cy="1828800"/>
          </a:xfrm>
          <a:noFill/>
        </p:spPr>
        <p:txBody>
          <a:bodyPr wrap="square" lIns="182880" tIns="146304" rIns="182880" bIns="146304">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988909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3395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2234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12856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2-colo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1"/>
            <a:ext cx="11887200" cy="2308324"/>
          </a:xfrm>
        </p:spPr>
        <p:txBody>
          <a:bodyPr/>
          <a:lstStyle>
            <a:lvl1pPr marL="0" indent="0">
              <a:buNone/>
              <a:defRPr>
                <a:solidFill>
                  <a:schemeClr val="tx2"/>
                </a:solidFill>
              </a:defRPr>
            </a:lvl1pPr>
            <a:lvl2pPr marL="0" indent="0">
              <a:buFontTx/>
              <a:buNone/>
              <a:defRPr lang="en-US" dirty="0" smtClean="0"/>
            </a:lvl2pPr>
            <a:lvl3pPr marL="228557" indent="0">
              <a:buNone/>
              <a:defRPr lang="en-US" dirty="0" smtClean="0"/>
            </a:lvl3pPr>
            <a:lvl4pPr marL="457112" indent="0">
              <a:buNone/>
              <a:defRPr lang="en-US" dirty="0" smtClean="0"/>
            </a:lvl4pPr>
            <a:lvl5pPr marL="685669" indent="0">
              <a:buNone/>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21233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F08543-C387-47CB-8D62-581F0EB4A59F}"/>
              </a:ext>
            </a:extLst>
          </p:cNvPr>
          <p:cNvPicPr>
            <a:picLocks noChangeAspect="1"/>
          </p:cNvPicPr>
          <p:nvPr userDrawn="1"/>
        </p:nvPicPr>
        <p:blipFill>
          <a:blip r:embed="rId2"/>
          <a:stretch>
            <a:fillRect/>
          </a:stretch>
        </p:blipFill>
        <p:spPr>
          <a:xfrm>
            <a:off x="0" y="-3649"/>
            <a:ext cx="12436475" cy="1101402"/>
          </a:xfrm>
          <a:prstGeom prst="rect">
            <a:avLst/>
          </a:prstGeom>
        </p:spPr>
      </p:pic>
      <p:pic>
        <p:nvPicPr>
          <p:cNvPr id="8" name="Picture 7">
            <a:extLst>
              <a:ext uri="{FF2B5EF4-FFF2-40B4-BE49-F238E27FC236}">
                <a16:creationId xmlns:a16="http://schemas.microsoft.com/office/drawing/2014/main" id="{21725486-29F0-4BE0-98EC-ACA7C64D83FC}"/>
              </a:ext>
            </a:extLst>
          </p:cNvPr>
          <p:cNvPicPr>
            <a:picLocks noChangeAspect="1"/>
          </p:cNvPicPr>
          <p:nvPr userDrawn="1"/>
        </p:nvPicPr>
        <p:blipFill>
          <a:blip r:embed="rId3"/>
          <a:stretch>
            <a:fillRect/>
          </a:stretch>
        </p:blipFill>
        <p:spPr>
          <a:xfrm>
            <a:off x="-1" y="1190653"/>
            <a:ext cx="12436476" cy="1652153"/>
          </a:xfrm>
          <a:prstGeom prst="rect">
            <a:avLst/>
          </a:prstGeom>
        </p:spPr>
      </p:pic>
      <p:pic>
        <p:nvPicPr>
          <p:cNvPr id="9" name="Picture 8">
            <a:extLst>
              <a:ext uri="{FF2B5EF4-FFF2-40B4-BE49-F238E27FC236}">
                <a16:creationId xmlns:a16="http://schemas.microsoft.com/office/drawing/2014/main" id="{D2742212-CA35-4FA3-87D2-6045A2D86E0C}"/>
              </a:ext>
            </a:extLst>
          </p:cNvPr>
          <p:cNvPicPr>
            <a:picLocks noChangeAspect="1"/>
          </p:cNvPicPr>
          <p:nvPr userDrawn="1"/>
        </p:nvPicPr>
        <p:blipFill>
          <a:blip r:embed="rId2"/>
          <a:stretch>
            <a:fillRect/>
          </a:stretch>
        </p:blipFill>
        <p:spPr>
          <a:xfrm>
            <a:off x="0" y="5893123"/>
            <a:ext cx="12436475" cy="1101402"/>
          </a:xfrm>
          <a:prstGeom prst="rect">
            <a:avLst/>
          </a:prstGeom>
        </p:spPr>
      </p:pic>
      <p:sp>
        <p:nvSpPr>
          <p:cNvPr id="3" name="Subtitle 2">
            <a:extLst>
              <a:ext uri="{FF2B5EF4-FFF2-40B4-BE49-F238E27FC236}">
                <a16:creationId xmlns:a16="http://schemas.microsoft.com/office/drawing/2014/main" id="{4BCFBCAB-1021-4BC1-A1E2-1580A76FEB18}"/>
              </a:ext>
            </a:extLst>
          </p:cNvPr>
          <p:cNvSpPr>
            <a:spLocks noGrp="1"/>
          </p:cNvSpPr>
          <p:nvPr>
            <p:ph type="subTitle" idx="1" hasCustomPrompt="1"/>
          </p:nvPr>
        </p:nvSpPr>
        <p:spPr>
          <a:xfrm>
            <a:off x="1554558" y="2360610"/>
            <a:ext cx="9327356" cy="438903"/>
          </a:xfrm>
        </p:spPr>
        <p:txBody>
          <a:bodyPr/>
          <a:lstStyle>
            <a:lvl1pPr marL="0" indent="0" algn="ctr">
              <a:buNone/>
              <a:defRPr sz="1836">
                <a:latin typeface="Arial" panose="020B0604020202020204" pitchFamily="34" charset="0"/>
                <a:cs typeface="Arial" panose="020B0604020202020204" pitchFamily="34" charset="0"/>
              </a:defRPr>
            </a:lvl1pPr>
            <a:lvl2pPr marL="349724" indent="0" algn="ctr">
              <a:buNone/>
              <a:defRPr sz="1530"/>
            </a:lvl2pPr>
            <a:lvl3pPr marL="699447" indent="0" algn="ctr">
              <a:buNone/>
              <a:defRPr sz="1377"/>
            </a:lvl3pPr>
            <a:lvl4pPr marL="1049171" indent="0" algn="ctr">
              <a:buNone/>
              <a:defRPr sz="1224"/>
            </a:lvl4pPr>
            <a:lvl5pPr marL="1398895" indent="0" algn="ctr">
              <a:buNone/>
              <a:defRPr sz="1224"/>
            </a:lvl5pPr>
            <a:lvl6pPr marL="1748619" indent="0" algn="ctr">
              <a:buNone/>
              <a:defRPr sz="1224"/>
            </a:lvl6pPr>
            <a:lvl7pPr marL="2098342" indent="0" algn="ctr">
              <a:buNone/>
              <a:defRPr sz="1224"/>
            </a:lvl7pPr>
            <a:lvl8pPr marL="2448066" indent="0" algn="ctr">
              <a:buNone/>
              <a:defRPr sz="1224"/>
            </a:lvl8pPr>
            <a:lvl9pPr marL="2797790" indent="0" algn="ctr">
              <a:buNone/>
              <a:defRPr sz="1224"/>
            </a:lvl9pPr>
          </a:lstStyle>
          <a:p>
            <a:r>
              <a:rPr lang="en-US"/>
              <a:t>Software Development Services</a:t>
            </a:r>
            <a:endParaRPr lang="en-GB"/>
          </a:p>
        </p:txBody>
      </p:sp>
      <p:sp>
        <p:nvSpPr>
          <p:cNvPr id="4" name="Date Placeholder 3">
            <a:extLst>
              <a:ext uri="{FF2B5EF4-FFF2-40B4-BE49-F238E27FC236}">
                <a16:creationId xmlns:a16="http://schemas.microsoft.com/office/drawing/2014/main" id="{6AF52CEC-BB78-4CB4-8687-13F39AB14A7E}"/>
              </a:ext>
            </a:extLst>
          </p:cNvPr>
          <p:cNvSpPr>
            <a:spLocks noGrp="1"/>
          </p:cNvSpPr>
          <p:nvPr>
            <p:ph type="dt" sz="half" idx="10"/>
          </p:nvPr>
        </p:nvSpPr>
        <p:spPr/>
        <p:txBody>
          <a:bodyPr/>
          <a:lstStyle/>
          <a:p>
            <a:fld id="{7220C511-630B-47E7-91F3-30029CB76E95}" type="datetimeFigureOut">
              <a:rPr lang="en-GB" smtClean="0"/>
              <a:t>31/05/2022</a:t>
            </a:fld>
            <a:endParaRPr lang="en-GB"/>
          </a:p>
        </p:txBody>
      </p:sp>
      <p:sp>
        <p:nvSpPr>
          <p:cNvPr id="5" name="Footer Placeholder 4">
            <a:extLst>
              <a:ext uri="{FF2B5EF4-FFF2-40B4-BE49-F238E27FC236}">
                <a16:creationId xmlns:a16="http://schemas.microsoft.com/office/drawing/2014/main" id="{AA1495B0-7508-40F5-A4F0-D53D83FED2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1848B2-CCFE-4C19-9ED8-68DA1AF7F803}"/>
              </a:ext>
            </a:extLst>
          </p:cNvPr>
          <p:cNvSpPr>
            <a:spLocks noGrp="1"/>
          </p:cNvSpPr>
          <p:nvPr>
            <p:ph type="sldNum" sz="quarter" idx="12"/>
          </p:nvPr>
        </p:nvSpPr>
        <p:spPr/>
        <p:txBody>
          <a:bodyPr/>
          <a:lstStyle/>
          <a:p>
            <a:fld id="{ED77AE98-8931-4086-8ADA-64E542F0B311}" type="slidenum">
              <a:rPr lang="en-GB" smtClean="0"/>
              <a:t>‹#›</a:t>
            </a:fld>
            <a:endParaRPr lang="en-GB"/>
          </a:p>
        </p:txBody>
      </p:sp>
      <p:pic>
        <p:nvPicPr>
          <p:cNvPr id="10" name="Picture 9">
            <a:extLst>
              <a:ext uri="{FF2B5EF4-FFF2-40B4-BE49-F238E27FC236}">
                <a16:creationId xmlns:a16="http://schemas.microsoft.com/office/drawing/2014/main" id="{0EBADD6D-14D5-4688-A8EB-076CA059534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716919" y="1376789"/>
            <a:ext cx="9002638" cy="890923"/>
          </a:xfrm>
          <a:prstGeom prst="rect">
            <a:avLst/>
          </a:prstGeom>
        </p:spPr>
      </p:pic>
      <p:sp>
        <p:nvSpPr>
          <p:cNvPr id="13" name="Subtitle 2">
            <a:extLst>
              <a:ext uri="{FF2B5EF4-FFF2-40B4-BE49-F238E27FC236}">
                <a16:creationId xmlns:a16="http://schemas.microsoft.com/office/drawing/2014/main" id="{FF73051A-A9F5-4CC0-9EE2-90A6FDD0E403}"/>
              </a:ext>
            </a:extLst>
          </p:cNvPr>
          <p:cNvSpPr txBox="1">
            <a:spLocks/>
          </p:cNvSpPr>
          <p:nvPr userDrawn="1"/>
        </p:nvSpPr>
        <p:spPr>
          <a:xfrm>
            <a:off x="1554558" y="6443824"/>
            <a:ext cx="9327356" cy="265429"/>
          </a:xfrm>
          <a:prstGeom prst="rect">
            <a:avLst/>
          </a:prstGeom>
        </p:spPr>
        <p:txBody>
          <a:bodyPr vert="horz" lIns="93260" tIns="46630" rIns="93260" bIns="46630" rtlCol="0">
            <a:normAutofit fontScale="77500" lnSpcReduction="20000"/>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836"/>
              <a:t>{ Business Change / Software Development / Integration }</a:t>
            </a:r>
            <a:endParaRPr lang="en-GB" sz="1836"/>
          </a:p>
        </p:txBody>
      </p:sp>
    </p:spTree>
    <p:extLst>
      <p:ext uri="{BB962C8B-B14F-4D97-AF65-F5344CB8AC3E}">
        <p14:creationId xmlns:p14="http://schemas.microsoft.com/office/powerpoint/2010/main" val="36042311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1144" y="2564659"/>
            <a:ext cx="8869009" cy="2875527"/>
          </a:xfrm>
        </p:spPr>
        <p:txBody>
          <a:bodyPr anchor="b">
            <a:normAutofit/>
          </a:bodyPr>
          <a:lstStyle>
            <a:lvl1pPr algn="l">
              <a:lnSpc>
                <a:spcPct val="80000"/>
              </a:lnSpc>
              <a:defRPr sz="4896" b="0" cap="none" baseline="0"/>
            </a:lvl1pPr>
          </a:lstStyle>
          <a:p>
            <a:r>
              <a:rPr lang="en-US"/>
              <a:t>Click to edit Master title style</a:t>
            </a:r>
            <a:endParaRPr/>
          </a:p>
        </p:txBody>
      </p:sp>
      <p:sp>
        <p:nvSpPr>
          <p:cNvPr id="3" name="Text Placeholder 2"/>
          <p:cNvSpPr>
            <a:spLocks noGrp="1"/>
          </p:cNvSpPr>
          <p:nvPr>
            <p:ph type="body" idx="1"/>
          </p:nvPr>
        </p:nvSpPr>
        <p:spPr>
          <a:xfrm>
            <a:off x="1086856" y="5517903"/>
            <a:ext cx="8863840" cy="621737"/>
          </a:xfrm>
        </p:spPr>
        <p:txBody>
          <a:bodyPr anchor="t">
            <a:normAutofit/>
          </a:bodyPr>
          <a:lstStyle>
            <a:lvl1pPr marL="0" indent="0">
              <a:spcBef>
                <a:spcPts val="0"/>
              </a:spcBef>
              <a:buNone/>
              <a:defRPr sz="2040" cap="all" spc="204" baseline="0">
                <a:solidFill>
                  <a:schemeClr val="accent1"/>
                </a:solidFill>
              </a:defRPr>
            </a:lvl1pPr>
            <a:lvl2pPr marL="466298" indent="0">
              <a:buNone/>
              <a:defRPr sz="1836">
                <a:solidFill>
                  <a:schemeClr val="tx1">
                    <a:tint val="75000"/>
                  </a:schemeClr>
                </a:solidFill>
              </a:defRPr>
            </a:lvl2pPr>
            <a:lvl3pPr marL="932597" indent="0">
              <a:buNone/>
              <a:defRPr sz="1632">
                <a:solidFill>
                  <a:schemeClr val="tx1">
                    <a:tint val="75000"/>
                  </a:schemeClr>
                </a:solidFill>
              </a:defRPr>
            </a:lvl3pPr>
            <a:lvl4pPr marL="1398895" indent="0">
              <a:buNone/>
              <a:defRPr sz="1428">
                <a:solidFill>
                  <a:schemeClr val="tx1">
                    <a:tint val="75000"/>
                  </a:schemeClr>
                </a:solidFill>
              </a:defRPr>
            </a:lvl4pPr>
            <a:lvl5pPr marL="1865193" indent="0">
              <a:buNone/>
              <a:defRPr sz="1428">
                <a:solidFill>
                  <a:schemeClr val="tx1">
                    <a:tint val="75000"/>
                  </a:schemeClr>
                </a:solidFill>
              </a:defRPr>
            </a:lvl5pPr>
            <a:lvl6pPr marL="2331491" indent="0">
              <a:buNone/>
              <a:defRPr sz="1428">
                <a:solidFill>
                  <a:schemeClr val="tx1">
                    <a:tint val="75000"/>
                  </a:schemeClr>
                </a:solidFill>
              </a:defRPr>
            </a:lvl6pPr>
            <a:lvl7pPr marL="2797790" indent="0">
              <a:buNone/>
              <a:defRPr sz="1428">
                <a:solidFill>
                  <a:schemeClr val="tx1">
                    <a:tint val="75000"/>
                  </a:schemeClr>
                </a:solidFill>
              </a:defRPr>
            </a:lvl7pPr>
            <a:lvl8pPr marL="3264088" indent="0">
              <a:buNone/>
              <a:defRPr sz="1428">
                <a:solidFill>
                  <a:schemeClr val="tx1">
                    <a:tint val="75000"/>
                  </a:schemeClr>
                </a:solidFill>
              </a:defRPr>
            </a:lvl8pPr>
            <a:lvl9pPr marL="3730386" indent="0">
              <a:buNone/>
              <a:defRPr sz="1428">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5/31/2022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3201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35356" y="1942925"/>
            <a:ext cx="4509395"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55746" y="1942925"/>
            <a:ext cx="4509397" cy="4196715"/>
          </a:xfrm>
        </p:spPr>
        <p:txBody>
          <a:bodyPr>
            <a:normAutofit/>
          </a:bodyPr>
          <a:lstStyle>
            <a:lvl1pPr>
              <a:defRPr sz="2448"/>
            </a:lvl1pPr>
            <a:lvl2pPr>
              <a:defRPr sz="2040"/>
            </a:lvl2pPr>
            <a:lvl3pPr>
              <a:defRPr sz="1836"/>
            </a:lvl3pPr>
            <a:lvl4pPr>
              <a:defRPr sz="1632"/>
            </a:lvl4pPr>
            <a:lvl5pPr>
              <a:defRPr sz="1632"/>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5/31/2022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1373306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AE524-B7A4-42A4-B862-0425658BE13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55BC62-2FB5-48D5-A5E1-125F49EE0FB6}"/>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E1C65D31-FB2B-428E-9564-AF201B0958F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CE242C-D2F4-4A09-B925-D394A58109A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A324A23B-20F1-409E-8351-AAF12FE8E9F2}"/>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60207D-70FE-481F-91C3-4F61C2B85969}"/>
              </a:ext>
            </a:extLst>
          </p:cNvPr>
          <p:cNvSpPr>
            <a:spLocks noGrp="1"/>
          </p:cNvSpPr>
          <p:nvPr>
            <p:ph type="dt" sz="half" idx="10"/>
          </p:nvPr>
        </p:nvSpPr>
        <p:spPr/>
        <p:txBody>
          <a:bodyPr/>
          <a:lstStyle/>
          <a:p>
            <a:fld id="{B21B7EE9-AC65-422F-A91E-754ABDC11D55}" type="datetimeFigureOut">
              <a:rPr lang="en-US" smtClean="0"/>
              <a:t>5/31/2022</a:t>
            </a:fld>
            <a:endParaRPr lang="en-US"/>
          </a:p>
        </p:txBody>
      </p:sp>
      <p:sp>
        <p:nvSpPr>
          <p:cNvPr id="8" name="Footer Placeholder 7">
            <a:extLst>
              <a:ext uri="{FF2B5EF4-FFF2-40B4-BE49-F238E27FC236}">
                <a16:creationId xmlns:a16="http://schemas.microsoft.com/office/drawing/2014/main" id="{EDB516B3-0DE3-4922-B4F7-BE5319504E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3FEAB-64E7-4E4A-853D-A946222151DC}"/>
              </a:ext>
            </a:extLst>
          </p:cNvPr>
          <p:cNvSpPr>
            <a:spLocks noGrp="1"/>
          </p:cNvSpPr>
          <p:nvPr>
            <p:ph type="sldNum" sz="quarter" idx="12"/>
          </p:nvPr>
        </p:nvSpPr>
        <p:spPr/>
        <p:txBody>
          <a:bodyPr/>
          <a:lstStyle/>
          <a:p>
            <a:fld id="{0CC69994-0A3B-4BCB-B3FB-C48F94B0C05B}" type="slidenum">
              <a:rPr lang="en-US" smtClean="0"/>
              <a:t>‹#›</a:t>
            </a:fld>
            <a:endParaRPr lang="en-US"/>
          </a:p>
        </p:txBody>
      </p:sp>
    </p:spTree>
    <p:extLst>
      <p:ext uri="{BB962C8B-B14F-4D97-AF65-F5344CB8AC3E}">
        <p14:creationId xmlns:p14="http://schemas.microsoft.com/office/powerpoint/2010/main" val="37155565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24508" y="438633"/>
            <a:ext cx="11024769" cy="232049"/>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705853" y="767624"/>
            <a:ext cx="11024769" cy="517857"/>
          </a:xfrm>
        </p:spPr>
        <p:txBody>
          <a:bodyPr lIns="0" rIns="0">
            <a:normAutofit/>
          </a:bodyPr>
          <a:lstStyle>
            <a:lvl1pPr marL="0" indent="0">
              <a:buNone/>
              <a:defRPr sz="306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705678"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1C27079B-7E36-4EDD-B0C2-1970009FACED}"/>
              </a:ext>
            </a:extLst>
          </p:cNvPr>
          <p:cNvSpPr>
            <a:spLocks noGrp="1"/>
          </p:cNvSpPr>
          <p:nvPr>
            <p:ph type="body" sz="quarter" idx="12"/>
          </p:nvPr>
        </p:nvSpPr>
        <p:spPr>
          <a:xfrm>
            <a:off x="6367394" y="1525195"/>
            <a:ext cx="5363406" cy="2806922"/>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294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15942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5EF6E9-97FB-3A09-3671-D592C5F12A00}"/>
              </a:ext>
              <a:ext uri="{C183D7F6-B498-43B3-948B-1728B52AA6E4}">
                <adec:decorative xmlns:adec="http://schemas.microsoft.com/office/drawing/2017/decorative" val="1"/>
              </a:ext>
            </a:extLst>
          </p:cNvPr>
          <p:cNvPicPr>
            <a:picLocks noChangeAspect="1"/>
          </p:cNvPicPr>
          <p:nvPr userDrawn="1"/>
        </p:nvPicPr>
        <p:blipFill rotWithShape="1">
          <a:blip r:embed="rId2"/>
          <a:srcRect l="116" t="754" r="132" b="15083"/>
          <a:stretch/>
        </p:blipFill>
        <p:spPr bwMode="blackWhite">
          <a:xfrm>
            <a:off x="0" y="1"/>
            <a:ext cx="12436475" cy="6994525"/>
          </a:xfrm>
          <a:prstGeom prst="roundRect">
            <a:avLst>
              <a:gd name="adj" fmla="val 0"/>
            </a:avLst>
          </a:prstGeom>
          <a:effectLst/>
        </p:spPr>
      </p:pic>
    </p:spTree>
    <p:extLst>
      <p:ext uri="{BB962C8B-B14F-4D97-AF65-F5344CB8AC3E}">
        <p14:creationId xmlns:p14="http://schemas.microsoft.com/office/powerpoint/2010/main" val="188480779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Section slide">
    <p:bg>
      <p:bgPr>
        <a:solidFill>
          <a:schemeClr val="tx2">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53855" y="1122447"/>
            <a:ext cx="11640929" cy="5519311"/>
          </a:xfrm>
          <a:noFill/>
        </p:spPr>
        <p:txBody>
          <a:bodyPr anchor="t">
            <a:normAutofit/>
          </a:bodyPr>
          <a:lstStyle>
            <a:lvl1pPr algn="l">
              <a:defRPr sz="6119" i="0">
                <a:solidFill>
                  <a:schemeClr val="bg1"/>
                </a:solidFill>
              </a:defRPr>
            </a:lvl1pPr>
          </a:lstStyle>
          <a:p>
            <a:r>
              <a:rPr lang="en-US"/>
              <a:t>A sub-scenario section</a:t>
            </a:r>
          </a:p>
        </p:txBody>
      </p:sp>
      <p:sp>
        <p:nvSpPr>
          <p:cNvPr id="5" name="Content Placeholder 13">
            <a:extLst>
              <a:ext uri="{FF2B5EF4-FFF2-40B4-BE49-F238E27FC236}">
                <a16:creationId xmlns:a16="http://schemas.microsoft.com/office/drawing/2014/main" id="{6EACAB73-A805-5B42-B5AA-EC2812DC3B65}"/>
              </a:ext>
            </a:extLst>
          </p:cNvPr>
          <p:cNvSpPr>
            <a:spLocks noGrp="1"/>
          </p:cNvSpPr>
          <p:nvPr>
            <p:ph sz="quarter" idx="13" hasCustomPrompt="1"/>
          </p:nvPr>
        </p:nvSpPr>
        <p:spPr>
          <a:xfrm>
            <a:off x="287675" y="317345"/>
            <a:ext cx="6353524" cy="377250"/>
          </a:xfrm>
          <a:noFill/>
        </p:spPr>
        <p:txBody>
          <a:bodyPr>
            <a:noAutofit/>
          </a:bodyPr>
          <a:lstStyle>
            <a:lvl1pPr marL="0" indent="0">
              <a:buNone/>
              <a:defRPr sz="2244" b="1" i="0">
                <a:gradFill>
                  <a:gsLst>
                    <a:gs pos="10000">
                      <a:srgbClr val="7768A7"/>
                    </a:gs>
                    <a:gs pos="98000">
                      <a:srgbClr val="AF71A8"/>
                    </a:gs>
                  </a:gsLst>
                  <a:lin ang="4800000" scaled="0"/>
                </a:gradFill>
                <a:latin typeface="Segoe UI Semibold" panose="020B0502040204020203" pitchFamily="34" charset="0"/>
                <a:cs typeface="Segoe UI Semibold" panose="020B0502040204020203" pitchFamily="34" charset="0"/>
              </a:defRPr>
            </a:lvl1pPr>
          </a:lstStyle>
          <a:p>
            <a:pPr lvl="0"/>
            <a:r>
              <a:rPr lang="en-US"/>
              <a:t>Section name</a:t>
            </a:r>
          </a:p>
        </p:txBody>
      </p:sp>
    </p:spTree>
    <p:extLst>
      <p:ext uri="{BB962C8B-B14F-4D97-AF65-F5344CB8AC3E}">
        <p14:creationId xmlns:p14="http://schemas.microsoft.com/office/powerpoint/2010/main" val="3619837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6"/>
            <a:ext cx="11239464"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8699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5507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100280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43890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08213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597450"/>
            <a:ext cx="4243366" cy="5796388"/>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64549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D5E6-B711-1E79-D50A-F17B8D984A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B7D1E-91FC-B8F0-C30E-3C43A54DAA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D9F7B6-CC62-09CF-2620-31EB3630F624}"/>
              </a:ext>
            </a:extLst>
          </p:cNvPr>
          <p:cNvSpPr>
            <a:spLocks noGrp="1"/>
          </p:cNvSpPr>
          <p:nvPr>
            <p:ph type="dt" sz="half" idx="10"/>
          </p:nvPr>
        </p:nvSpPr>
        <p:spPr/>
        <p:txBody>
          <a:bodyPr/>
          <a:lstStyle/>
          <a:p>
            <a:fld id="{27016908-4ACE-4734-9240-7BACF1EC0855}" type="datetimeFigureOut">
              <a:rPr lang="en-US" smtClean="0"/>
              <a:t>5/31/2022</a:t>
            </a:fld>
            <a:endParaRPr lang="en-US"/>
          </a:p>
        </p:txBody>
      </p:sp>
      <p:sp>
        <p:nvSpPr>
          <p:cNvPr id="5" name="Footer Placeholder 4">
            <a:extLst>
              <a:ext uri="{FF2B5EF4-FFF2-40B4-BE49-F238E27FC236}">
                <a16:creationId xmlns:a16="http://schemas.microsoft.com/office/drawing/2014/main" id="{5E4540AD-6FAE-3DEF-36A4-9BC1E863A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C7E88E-0E8C-81F4-05C6-378F242151CE}"/>
              </a:ext>
            </a:extLst>
          </p:cNvPr>
          <p:cNvSpPr>
            <a:spLocks noGrp="1"/>
          </p:cNvSpPr>
          <p:nvPr>
            <p:ph type="sldNum" sz="quarter" idx="12"/>
          </p:nvPr>
        </p:nvSpPr>
        <p:spPr/>
        <p:txBody>
          <a:bodyPr/>
          <a:lstStyle/>
          <a:p>
            <a:fld id="{85178211-3DDF-4E66-B6EA-6494078DAF15}" type="slidenum">
              <a:rPr lang="en-US" smtClean="0"/>
              <a:t>‹#›</a:t>
            </a:fld>
            <a:endParaRPr lang="en-US"/>
          </a:p>
        </p:txBody>
      </p:sp>
    </p:spTree>
    <p:extLst>
      <p:ext uri="{BB962C8B-B14F-4D97-AF65-F5344CB8AC3E}">
        <p14:creationId xmlns:p14="http://schemas.microsoft.com/office/powerpoint/2010/main" val="1155143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2EA7-2429-05D7-11D0-1835DF1DA1D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59D9D4D-FB6C-356A-8316-B7D65E9C1875}"/>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BB209253-34E7-F9CE-4EA3-DF7C885A7BCB}"/>
              </a:ext>
            </a:extLst>
          </p:cNvPr>
          <p:cNvSpPr>
            <a:spLocks noGrp="1"/>
          </p:cNvSpPr>
          <p:nvPr>
            <p:ph type="dt" sz="half" idx="10"/>
          </p:nvPr>
        </p:nvSpPr>
        <p:spPr/>
        <p:txBody>
          <a:bodyPr/>
          <a:lstStyle/>
          <a:p>
            <a:fld id="{3A2DDF16-25DC-4768-96BC-5282CB3AFC17}" type="datetimeFigureOut">
              <a:rPr lang="en-US" smtClean="0"/>
              <a:t>5/31/2022</a:t>
            </a:fld>
            <a:endParaRPr lang="en-US"/>
          </a:p>
        </p:txBody>
      </p:sp>
      <p:sp>
        <p:nvSpPr>
          <p:cNvPr id="5" name="Footer Placeholder 4">
            <a:extLst>
              <a:ext uri="{FF2B5EF4-FFF2-40B4-BE49-F238E27FC236}">
                <a16:creationId xmlns:a16="http://schemas.microsoft.com/office/drawing/2014/main" id="{C8E25FCD-C6ED-E311-A0D4-F0E5AF4B7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DE826-5AA4-82CD-8A4D-88D03C4E2438}"/>
              </a:ext>
            </a:extLst>
          </p:cNvPr>
          <p:cNvSpPr>
            <a:spLocks noGrp="1"/>
          </p:cNvSpPr>
          <p:nvPr>
            <p:ph type="sldNum" sz="quarter" idx="12"/>
          </p:nvPr>
        </p:nvSpPr>
        <p:spPr/>
        <p:txBody>
          <a:bodyPr/>
          <a:lstStyle/>
          <a:p>
            <a:fld id="{19048060-ACA4-4455-8D4F-4DD7D20741E6}" type="slidenum">
              <a:rPr lang="en-US" smtClean="0"/>
              <a:t>‹#›</a:t>
            </a:fld>
            <a:endParaRPr lang="en-US"/>
          </a:p>
        </p:txBody>
      </p:sp>
    </p:spTree>
    <p:extLst>
      <p:ext uri="{BB962C8B-B14F-4D97-AF65-F5344CB8AC3E}">
        <p14:creationId xmlns:p14="http://schemas.microsoft.com/office/powerpoint/2010/main" val="2621326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914746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570" y="0"/>
            <a:ext cx="12360253"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209684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955519" y="0"/>
            <a:ext cx="8480956" cy="6994525"/>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10048876"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00263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3.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9" cstate="screen">
            <a:extLst>
              <a:ext uri="{28A0092B-C50C-407E-A947-70E740481C1C}">
                <a14:useLocalDpi xmlns:a14="http://schemas.microsoft.com/office/drawing/2010/main"/>
              </a:ext>
            </a:extLst>
          </a:blip>
          <a:stretch>
            <a:fillRect/>
          </a:stretch>
        </p:blipFill>
        <p:spPr>
          <a:xfrm rot="5400000">
            <a:off x="9363858" y="3071982"/>
            <a:ext cx="6995160" cy="849926"/>
          </a:xfrm>
          <a:prstGeom prst="rect">
            <a:avLst/>
          </a:prstGeom>
        </p:spPr>
      </p:pic>
      <p:pic>
        <p:nvPicPr>
          <p:cNvPr id="3" name="Graphic 2" descr="Dove outline">
            <a:extLst>
              <a:ext uri="{FF2B5EF4-FFF2-40B4-BE49-F238E27FC236}">
                <a16:creationId xmlns:a16="http://schemas.microsoft.com/office/drawing/2014/main" id="{8A8C659F-D1DD-49DE-B088-F75978D2892A}"/>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11718131" y="6271785"/>
            <a:ext cx="581025" cy="58102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65" r:id="rId5"/>
    <p:sldLayoutId id="2147484571" r:id="rId6"/>
    <p:sldLayoutId id="2147484572" r:id="rId7"/>
    <p:sldLayoutId id="2147484573" r:id="rId8"/>
    <p:sldLayoutId id="2147484574" r:id="rId9"/>
    <p:sldLayoutId id="2147484575" r:id="rId10"/>
    <p:sldLayoutId id="2147484576" r:id="rId11"/>
    <p:sldLayoutId id="2147484577" r:id="rId12"/>
    <p:sldLayoutId id="2147484615" r:id="rId13"/>
    <p:sldLayoutId id="2147484240" r:id="rId14"/>
    <p:sldLayoutId id="2147484529" r:id="rId15"/>
    <p:sldLayoutId id="2147484530" r:id="rId16"/>
    <p:sldLayoutId id="2147484531" r:id="rId17"/>
    <p:sldLayoutId id="2147484532" r:id="rId18"/>
    <p:sldLayoutId id="2147484533" r:id="rId19"/>
    <p:sldLayoutId id="2147484535" r:id="rId20"/>
    <p:sldLayoutId id="2147484251" r:id="rId21"/>
    <p:sldLayoutId id="2147484548" r:id="rId22"/>
    <p:sldLayoutId id="2147484536" r:id="rId23"/>
    <p:sldLayoutId id="2147484264" r:id="rId24"/>
    <p:sldLayoutId id="2147484537" r:id="rId25"/>
    <p:sldLayoutId id="2147484538" r:id="rId26"/>
    <p:sldLayoutId id="2147484539" r:id="rId27"/>
    <p:sldLayoutId id="2147484540" r:id="rId28"/>
    <p:sldLayoutId id="2147484541" r:id="rId29"/>
    <p:sldLayoutId id="2147484542" r:id="rId30"/>
    <p:sldLayoutId id="2147484543" r:id="rId31"/>
    <p:sldLayoutId id="2147484544" r:id="rId32"/>
    <p:sldLayoutId id="2147484545" r:id="rId33"/>
    <p:sldLayoutId id="2147484546" r:id="rId34"/>
    <p:sldLayoutId id="2147484299" r:id="rId35"/>
    <p:sldLayoutId id="2147484560" r:id="rId36"/>
    <p:sldLayoutId id="2147484561" r:id="rId37"/>
    <p:sldLayoutId id="2147484562" r:id="rId38"/>
    <p:sldLayoutId id="2147484563" r:id="rId39"/>
    <p:sldLayoutId id="2147484554" r:id="rId40"/>
    <p:sldLayoutId id="2147484555" r:id="rId41"/>
    <p:sldLayoutId id="2147484556" r:id="rId42"/>
    <p:sldLayoutId id="2147484557" r:id="rId43"/>
    <p:sldLayoutId id="2147484558" r:id="rId44"/>
    <p:sldLayoutId id="2147484559" r:id="rId45"/>
    <p:sldLayoutId id="2147484634" r:id="rId46"/>
    <p:sldLayoutId id="2147484549" r:id="rId47"/>
    <p:sldLayoutId id="2147484550" r:id="rId48"/>
    <p:sldLayoutId id="2147484551" r:id="rId49"/>
    <p:sldLayoutId id="2147484564" r:id="rId50"/>
    <p:sldLayoutId id="2147484611" r:id="rId51"/>
    <p:sldLayoutId id="2147484612" r:id="rId52"/>
    <p:sldLayoutId id="2147484613" r:id="rId53"/>
    <p:sldLayoutId id="2147484614" r:id="rId54"/>
    <p:sldLayoutId id="2147484617" r:id="rId55"/>
    <p:sldLayoutId id="2147484631" r:id="rId56"/>
    <p:sldLayoutId id="2147484632" r:id="rId57"/>
    <p:sldLayoutId id="2147484649" r:id="rId58"/>
    <p:sldLayoutId id="2147484651" r:id="rId59"/>
    <p:sldLayoutId id="2147484652" r:id="rId60"/>
    <p:sldLayoutId id="2147484653" r:id="rId61"/>
    <p:sldLayoutId id="2147484654" r:id="rId62"/>
    <p:sldLayoutId id="2147484655" r:id="rId63"/>
    <p:sldLayoutId id="2147484656" r:id="rId64"/>
    <p:sldLayoutId id="2147484657" r:id="rId65"/>
    <p:sldLayoutId id="2147484658" r:id="rId66"/>
    <p:sldLayoutId id="2147484659" r:id="rId6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10" Type="http://schemas.openxmlformats.org/officeDocument/2006/relationships/image" Target="../media/image70.png"/><Relationship Id="rId4" Type="http://schemas.openxmlformats.org/officeDocument/2006/relationships/hyperlink" Target="https://aka.ms/m365dev/blog" TargetMode="External"/><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hyperlink" Target="https://aka.ms/TeamsPlatformUpdates" TargetMode="External"/><Relationship Id="rId13" Type="http://schemas.openxmlformats.org/officeDocument/2006/relationships/hyperlink" Target="https://lthub.ubc.ca/guides/microsoft-teams-instructor-guide/" TargetMode="External"/><Relationship Id="rId18" Type="http://schemas.openxmlformats.org/officeDocument/2006/relationships/image" Target="../media/image79.svg"/><Relationship Id="rId3" Type="http://schemas.microsoft.com/office/2018/10/relationships/comments" Target="../comments/modernComment_7FE4E50C_4A5541AF.xml"/><Relationship Id="rId21" Type="http://schemas.openxmlformats.org/officeDocument/2006/relationships/hyperlink" Target="https://docs.microsoft.com/en-us/microsoftteams/platform/m365-apps/overview" TargetMode="External"/><Relationship Id="rId7" Type="http://schemas.openxmlformats.org/officeDocument/2006/relationships/hyperlink" Target="http://www.ultimatealeague.com/blog/2013/07/podcast-35-anniversary-edition/" TargetMode="External"/><Relationship Id="rId12" Type="http://schemas.openxmlformats.org/officeDocument/2006/relationships/image" Target="../media/image75.png"/><Relationship Id="rId17" Type="http://schemas.openxmlformats.org/officeDocument/2006/relationships/image" Target="../media/image78.png"/><Relationship Id="rId25" Type="http://schemas.openxmlformats.org/officeDocument/2006/relationships/image" Target="../media/image81.gif"/><Relationship Id="rId2" Type="http://schemas.openxmlformats.org/officeDocument/2006/relationships/notesSlide" Target="../notesSlides/notesSlide9.xml"/><Relationship Id="rId16" Type="http://schemas.openxmlformats.org/officeDocument/2006/relationships/hyperlink" Target="https://github.com/OfficeDev/microsoft-teams-samples" TargetMode="External"/><Relationship Id="rId20" Type="http://schemas.openxmlformats.org/officeDocument/2006/relationships/hyperlink" Target="http://aka.ms/TeamsDevDocs" TargetMode="External"/><Relationship Id="rId1" Type="http://schemas.openxmlformats.org/officeDocument/2006/relationships/slideLayout" Target="../slideLayouts/slideLayout59.xml"/><Relationship Id="rId6" Type="http://schemas.openxmlformats.org/officeDocument/2006/relationships/image" Target="../media/image72.png"/><Relationship Id="rId11" Type="http://schemas.openxmlformats.org/officeDocument/2006/relationships/image" Target="../media/image74.svg"/><Relationship Id="rId24" Type="http://schemas.openxmlformats.org/officeDocument/2006/relationships/hyperlink" Target="https://docs.microsoft.com/en-us/microsoftteams/platform/resources/schema/manifest-schema" TargetMode="External"/><Relationship Id="rId5" Type="http://schemas.openxmlformats.org/officeDocument/2006/relationships/hyperlink" Target="http://billcprice.com/futureimperfect/2013/07/teaching-with-twitter/" TargetMode="External"/><Relationship Id="rId15" Type="http://schemas.openxmlformats.org/officeDocument/2006/relationships/image" Target="../media/image77.svg"/><Relationship Id="rId23" Type="http://schemas.openxmlformats.org/officeDocument/2006/relationships/hyperlink" Target="https://docs.microsoft.com/en-us/microsoftteams/platform/toolkit/teams-toolkit-fundamentals" TargetMode="External"/><Relationship Id="rId10" Type="http://schemas.openxmlformats.org/officeDocument/2006/relationships/image" Target="../media/image73.png"/><Relationship Id="rId19" Type="http://schemas.openxmlformats.org/officeDocument/2006/relationships/image" Target="../media/image80.png"/><Relationship Id="rId4" Type="http://schemas.openxmlformats.org/officeDocument/2006/relationships/image" Target="../media/image71.png"/><Relationship Id="rId9" Type="http://schemas.openxmlformats.org/officeDocument/2006/relationships/hyperlink" Target="https://aka.ms/TeamsDevDocs" TargetMode="External"/><Relationship Id="rId14" Type="http://schemas.openxmlformats.org/officeDocument/2006/relationships/image" Target="../media/image76.png"/><Relationship Id="rId22" Type="http://schemas.openxmlformats.org/officeDocument/2006/relationships/hyperlink" Target="https://docs.microsoft.com/en-us/microsoftteams/platform/tabs/how-to/using-teams-client-sd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54.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svg"/></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4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87.svg"/></Relationships>
</file>

<file path=ppt/slides/_rels/slide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4.svg"/><Relationship Id="rId3" Type="http://schemas.openxmlformats.org/officeDocument/2006/relationships/image" Target="../media/image90.png"/><Relationship Id="rId7" Type="http://schemas.openxmlformats.org/officeDocument/2006/relationships/image" Target="../media/image94.sv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13.xml"/><Relationship Id="rId16" Type="http://schemas.openxmlformats.org/officeDocument/2006/relationships/image" Target="../media/image102.svg"/><Relationship Id="rId20" Type="http://schemas.openxmlformats.org/officeDocument/2006/relationships/image" Target="../media/image106.svg"/><Relationship Id="rId1" Type="http://schemas.openxmlformats.org/officeDocument/2006/relationships/slideLayout" Target="../slideLayouts/slideLayout60.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svg"/><Relationship Id="rId15" Type="http://schemas.openxmlformats.org/officeDocument/2006/relationships/image" Target="../media/image101.png"/><Relationship Id="rId10" Type="http://schemas.microsoft.com/office/2007/relationships/hdphoto" Target="../media/hdphoto1.wdp"/><Relationship Id="rId19" Type="http://schemas.openxmlformats.org/officeDocument/2006/relationships/image" Target="../media/image105.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4.xml"/><Relationship Id="rId1" Type="http://schemas.openxmlformats.org/officeDocument/2006/relationships/slideLayout" Target="../slideLayouts/slideLayout60.xml"/><Relationship Id="rId4" Type="http://schemas.openxmlformats.org/officeDocument/2006/relationships/image" Target="../media/image108.svg"/></Relationships>
</file>

<file path=ppt/slides/_rels/slide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60.xml"/><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2.png"/><Relationship Id="rId4"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7.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21.xml"/><Relationship Id="rId1" Type="http://schemas.openxmlformats.org/officeDocument/2006/relationships/slideLayout" Target="../slideLayouts/slideLayout60.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png"/><Relationship Id="rId9"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2.xml"/><Relationship Id="rId1" Type="http://schemas.openxmlformats.org/officeDocument/2006/relationships/slideLayout" Target="../slideLayouts/slideLayout60.xml"/><Relationship Id="rId4" Type="http://schemas.openxmlformats.org/officeDocument/2006/relationships/image" Target="../media/image121.png"/></Relationships>
</file>

<file path=ppt/slides/_rels/slide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 Type="http://schemas.openxmlformats.org/officeDocument/2006/relationships/image" Target="../media/image122.jpeg"/><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51.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124.svg"/><Relationship Id="rId9" Type="http://schemas.openxmlformats.org/officeDocument/2006/relationships/image" Target="../media/image129.png"/><Relationship Id="rId14" Type="http://schemas.openxmlformats.org/officeDocument/2006/relationships/image" Target="../media/image134.svg"/></Relationships>
</file>

<file path=ppt/slides/_rels/slide2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2.jpe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2.jpeg"/><Relationship Id="rId1" Type="http://schemas.openxmlformats.org/officeDocument/2006/relationships/slideLayout" Target="../slideLayouts/slideLayout51.xml"/><Relationship Id="rId4" Type="http://schemas.openxmlformats.org/officeDocument/2006/relationships/image" Target="../media/image142.png"/></Relationships>
</file>

<file path=ppt/slides/_rels/slide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2.jpeg"/><Relationship Id="rId1" Type="http://schemas.openxmlformats.org/officeDocument/2006/relationships/slideLayout" Target="../slideLayouts/slideLayout51.xml"/><Relationship Id="rId5" Type="http://schemas.openxmlformats.org/officeDocument/2006/relationships/image" Target="../media/image143.png"/><Relationship Id="rId4" Type="http://schemas.openxmlformats.org/officeDocument/2006/relationships/image" Target="../media/image142.png"/></Relationships>
</file>

<file path=ppt/slides/_rels/slide31.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3.xml"/><Relationship Id="rId1" Type="http://schemas.openxmlformats.org/officeDocument/2006/relationships/slideLayout" Target="../slideLayouts/slideLayout51.xml"/><Relationship Id="rId4" Type="http://schemas.openxmlformats.org/officeDocument/2006/relationships/image" Target="../media/image144.gif"/></Relationships>
</file>

<file path=ppt/slides/_rels/slide3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24.xml"/><Relationship Id="rId1" Type="http://schemas.openxmlformats.org/officeDocument/2006/relationships/slideLayout" Target="../slideLayouts/slideLayout51.xml"/><Relationship Id="rId5" Type="http://schemas.openxmlformats.org/officeDocument/2006/relationships/image" Target="../media/image146.png"/><Relationship Id="rId4" Type="http://schemas.openxmlformats.org/officeDocument/2006/relationships/image" Target="../media/image145.png"/></Relationships>
</file>

<file path=ppt/slides/_rels/slide3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64.xml"/><Relationship Id="rId6" Type="http://schemas.openxmlformats.org/officeDocument/2006/relationships/image" Target="../media/image150.jpeg"/><Relationship Id="rId5" Type="http://schemas.openxmlformats.org/officeDocument/2006/relationships/image" Target="../media/image149.png"/><Relationship Id="rId4" Type="http://schemas.openxmlformats.org/officeDocument/2006/relationships/image" Target="../media/image148.jpeg"/></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7.xml"/><Relationship Id="rId1" Type="http://schemas.openxmlformats.org/officeDocument/2006/relationships/slideLayout" Target="../slideLayouts/slideLayout65.xml"/><Relationship Id="rId4" Type="http://schemas.openxmlformats.org/officeDocument/2006/relationships/image" Target="../media/image153.png"/></Relationships>
</file>

<file path=ppt/slides/_rels/slide3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8.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55.jpeg"/><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66.xml"/><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0.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46.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notesSlide" Target="../notesSlides/notesSlide30.xml"/><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slideLayout" Target="../slideLayouts/slideLayout63.xml"/><Relationship Id="rId16" Type="http://schemas.openxmlformats.org/officeDocument/2006/relationships/image" Target="../media/image184.png"/><Relationship Id="rId1" Type="http://schemas.openxmlformats.org/officeDocument/2006/relationships/tags" Target="../tags/tag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4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185.png"/><Relationship Id="rId7" Type="http://schemas.openxmlformats.org/officeDocument/2006/relationships/image" Target="../media/image189.jpeg"/><Relationship Id="rId12" Type="http://schemas.openxmlformats.org/officeDocument/2006/relationships/image" Target="../media/image194.png"/><Relationship Id="rId17" Type="http://schemas.openxmlformats.org/officeDocument/2006/relationships/image" Target="../media/image199.png"/><Relationship Id="rId2" Type="http://schemas.openxmlformats.org/officeDocument/2006/relationships/notesSlide" Target="../notesSlides/notesSlide31.xml"/><Relationship Id="rId16" Type="http://schemas.openxmlformats.org/officeDocument/2006/relationships/image" Target="../media/image198.jpeg"/><Relationship Id="rId1" Type="http://schemas.openxmlformats.org/officeDocument/2006/relationships/slideLayout" Target="../slideLayouts/slideLayout37.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187.png"/><Relationship Id="rId15" Type="http://schemas.openxmlformats.org/officeDocument/2006/relationships/image" Target="../media/image197.pn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svg"/></Relationships>
</file>

<file path=ppt/slides/_rels/slide49.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32.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hyperlink" Target="https://graph.microsoft.com/" TargetMode="Externa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33.xml"/><Relationship Id="rId1" Type="http://schemas.openxmlformats.org/officeDocument/2006/relationships/slideLayout" Target="../slideLayouts/slideLayout62.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5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63.xml"/><Relationship Id="rId4" Type="http://schemas.openxmlformats.org/officeDocument/2006/relationships/image" Target="../media/image209.png"/></Relationships>
</file>

<file path=ppt/slides/_rels/slide54.xml.rels><?xml version="1.0" encoding="UTF-8" standalone="yes"?>
<Relationships xmlns="http://schemas.openxmlformats.org/package/2006/relationships"><Relationship Id="rId8" Type="http://schemas.openxmlformats.org/officeDocument/2006/relationships/hyperlink" Target="https://powerpages.microsoft.com/en-us/blog/announcing-microsoft-power-pages-build-secure-low-code-websites/" TargetMode="External"/><Relationship Id="rId13" Type="http://schemas.openxmlformats.org/officeDocument/2006/relationships/hyperlink" Target="https://devblogs.microsoft.com/microsoft365dev/microsoft-teams-toolkit-for-visual-studio-code-now-generally-available/" TargetMode="External"/><Relationship Id="rId3" Type="http://schemas.openxmlformats.org/officeDocument/2006/relationships/hyperlink" Target="https://build.microsoft.com/" TargetMode="External"/><Relationship Id="rId7" Type="http://schemas.openxmlformats.org/officeDocument/2006/relationships/hyperlink" Target="https://www.microsoft.com/en-us/microsoft-365/blog/2022/05/24/build-collaborative-apps-with-microsoft-teams/" TargetMode="External"/><Relationship Id="rId12" Type="http://schemas.openxmlformats.org/officeDocument/2006/relationships/hyperlink" Target="https://devblogs.microsoft.com/microsoft365dev/increase-engagement-and-discoverability-of-your-data-with-microsoft-graph-connectors/" TargetMode="External"/><Relationship Id="rId2" Type="http://schemas.openxmlformats.org/officeDocument/2006/relationships/image" Target="../media/image88.png"/><Relationship Id="rId1" Type="http://schemas.openxmlformats.org/officeDocument/2006/relationships/slideLayout" Target="../slideLayouts/slideLayout40.xml"/><Relationship Id="rId6" Type="http://schemas.openxmlformats.org/officeDocument/2006/relationships/hyperlink" Target="https://aka.ms/m365/build22" TargetMode="External"/><Relationship Id="rId11" Type="http://schemas.openxmlformats.org/officeDocument/2006/relationships/hyperlink" Target="https://devblogs.microsoft.com/microsoft365dev/whats-new-for-office-add-ins-at-build-2022/" TargetMode="External"/><Relationship Id="rId5" Type="http://schemas.openxmlformats.org/officeDocument/2006/relationships/hyperlink" Target="https://news.microsoft.com/build-2022-book-of-news/" TargetMode="External"/><Relationship Id="rId10" Type="http://schemas.openxmlformats.org/officeDocument/2006/relationships/hyperlink" Target="https://devblogs.microsoft.com/microsoft365dev/introducing-live-share-interactive-app-experiences-in-microsoft-teams-meetings/" TargetMode="External"/><Relationship Id="rId4" Type="http://schemas.openxmlformats.org/officeDocument/2006/relationships/hyperlink" Target="https://mybuild.microsoft.com/en-US/sessions/b2ca76bf-34c7-4084-bd7f-151dc4b21633?source=sessions" TargetMode="External"/><Relationship Id="rId9" Type="http://schemas.openxmlformats.org/officeDocument/2006/relationships/hyperlink" Target="https://devblogs.microsoft.com/microsoft365dev/microsoft-graph-build-2022/"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5.xml"/><Relationship Id="rId1" Type="http://schemas.openxmlformats.org/officeDocument/2006/relationships/slideLayout" Target="../slideLayouts/slideLayout51.xml"/><Relationship Id="rId6" Type="http://schemas.openxmlformats.org/officeDocument/2006/relationships/image" Target="../media/image213.svg"/><Relationship Id="rId5" Type="http://schemas.openxmlformats.org/officeDocument/2006/relationships/image" Target="../media/image212.png"/><Relationship Id="rId4" Type="http://schemas.openxmlformats.org/officeDocument/2006/relationships/image" Target="../media/image211.pn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5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4.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microsoftviva/blog" TargetMode="External"/><Relationship Id="rId5" Type="http://schemas.openxmlformats.org/officeDocument/2006/relationships/hyperlink" Target="https://aka.ms/teams/blog" TargetMode="External"/><Relationship Id="rId4" Type="http://schemas.openxmlformats.org/officeDocument/2006/relationships/hyperlink" Target="https://aka.ms/m365dev/blo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800"/>
              <a:t>Microsoft 365 platform community call</a:t>
            </a:r>
          </a:p>
        </p:txBody>
      </p:sp>
      <p:sp>
        <p:nvSpPr>
          <p:cNvPr id="8" name="Text Placeholder 7"/>
          <p:cNvSpPr>
            <a:spLocks noGrp="1"/>
          </p:cNvSpPr>
          <p:nvPr>
            <p:ph type="body" sz="quarter" idx="12"/>
          </p:nvPr>
        </p:nvSpPr>
        <p:spPr/>
        <p:txBody>
          <a:bodyPr vert="horz" wrap="square" lIns="0" tIns="109728" rIns="164592" bIns="109728" rtlCol="0" anchor="t">
            <a:noAutofit/>
          </a:bodyPr>
          <a:lstStyle/>
          <a:p>
            <a:r>
              <a:rPr lang="en-US"/>
              <a:t>May 31, 2022</a:t>
            </a:r>
          </a:p>
          <a:p>
            <a:endParaRPr lang="en-US"/>
          </a:p>
        </p:txBody>
      </p:sp>
      <p:sp>
        <p:nvSpPr>
          <p:cNvPr id="2" name="TextBox 1">
            <a:extLst>
              <a:ext uri="{FF2B5EF4-FFF2-40B4-BE49-F238E27FC236}">
                <a16:creationId xmlns:a16="http://schemas.microsoft.com/office/drawing/2014/main" id="{E35EAFEA-2256-431F-A0BA-75200DB18DEB}"/>
              </a:ext>
            </a:extLst>
          </p:cNvPr>
          <p:cNvSpPr txBox="1"/>
          <p:nvPr/>
        </p:nvSpPr>
        <p:spPr>
          <a:xfrm>
            <a:off x="10577953" y="15512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tx1">
                    <a:lumMod val="50000"/>
                    <a:lumOff val="50000"/>
                  </a:schemeClr>
                </a:solidFill>
                <a:latin typeface="Segoe UI Light" panose="020B0502040204020203" pitchFamily="34" charset="0"/>
                <a:cs typeface="Segoe UI Light" panose="020B0502040204020203" pitchFamily="34" charset="0"/>
              </a:rPr>
              <a:t>aka.ms/m365pnp</a:t>
            </a:r>
          </a:p>
        </p:txBody>
      </p:sp>
      <p:sp>
        <p:nvSpPr>
          <p:cNvPr id="5" name="Rectangle 4">
            <a:extLst>
              <a:ext uri="{FF2B5EF4-FFF2-40B4-BE49-F238E27FC236}">
                <a16:creationId xmlns:a16="http://schemas.microsoft.com/office/drawing/2014/main" id="{9B6ECC88-D921-48D6-BA85-F52F354F9C35}"/>
              </a:ext>
            </a:extLst>
          </p:cNvPr>
          <p:cNvSpPr/>
          <p:nvPr/>
        </p:nvSpPr>
        <p:spPr bwMode="auto">
          <a:xfrm rot="233638">
            <a:off x="7376411" y="500776"/>
            <a:ext cx="4635796" cy="917999"/>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a:rPr>
              <a:t>Your host in this call: </a:t>
            </a:r>
            <a:br>
              <a:rPr lang="en-US" sz="2400">
                <a:ea typeface="Segoe UI" pitchFamily="34" charset="0"/>
                <a:cs typeface="Segoe UI" pitchFamily="34" charset="0"/>
              </a:rPr>
            </a:br>
            <a:r>
              <a:rPr lang="en-US" sz="2400">
                <a:ea typeface="Segoe UI" pitchFamily="34" charset="0"/>
                <a:cs typeface="Segoe UI" pitchFamily="34" charset="0"/>
              </a:rPr>
              <a:t>Brian T. Jackett</a:t>
            </a:r>
            <a:endParaRPr lang="en-US" sz="2400">
              <a:gradFill>
                <a:gsLst>
                  <a:gs pos="0">
                    <a:srgbClr val="FFFFFF"/>
                  </a:gs>
                  <a:gs pos="100000">
                    <a:srgbClr val="FFFFFF"/>
                  </a:gs>
                </a:gsLst>
                <a:lin ang="5400000" scaled="0"/>
              </a:gradFill>
              <a:ea typeface="Segoe UI" pitchFamily="34" charset="0"/>
              <a:cs typeface="Segoe UI"/>
            </a:endParaRPr>
          </a:p>
        </p:txBody>
      </p:sp>
      <p:sp>
        <p:nvSpPr>
          <p:cNvPr id="3" name="TextBox 2">
            <a:extLst>
              <a:ext uri="{FF2B5EF4-FFF2-40B4-BE49-F238E27FC236}">
                <a16:creationId xmlns:a16="http://schemas.microsoft.com/office/drawing/2014/main" id="{C97551AB-4319-4371-8ADC-4049218773D6}"/>
              </a:ext>
            </a:extLst>
          </p:cNvPr>
          <p:cNvSpPr txBox="1"/>
          <p:nvPr/>
        </p:nvSpPr>
        <p:spPr>
          <a:xfrm>
            <a:off x="362607" y="6022428"/>
            <a:ext cx="3862552" cy="972097"/>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6" name="Graphic 5" descr="Dove outline">
            <a:extLst>
              <a:ext uri="{FF2B5EF4-FFF2-40B4-BE49-F238E27FC236}">
                <a16:creationId xmlns:a16="http://schemas.microsoft.com/office/drawing/2014/main" id="{A427C2E3-5D57-41CD-9ACD-83B581B8DB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07" y="5988905"/>
            <a:ext cx="914400" cy="914400"/>
          </a:xfrm>
          <a:prstGeom prst="rect">
            <a:avLst/>
          </a:prstGeom>
        </p:spPr>
      </p:pic>
    </p:spTree>
    <p:extLst>
      <p:ext uri="{BB962C8B-B14F-4D97-AF65-F5344CB8AC3E}">
        <p14:creationId xmlns:p14="http://schemas.microsoft.com/office/powerpoint/2010/main" val="287163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923330"/>
          </a:xfrm>
          <a:prstGeom prst="rect">
            <a:avLst/>
          </a:prstGeom>
          <a:noFill/>
        </p:spPr>
        <p:txBody>
          <a:bodyPr wrap="square">
            <a:spAutoFit/>
          </a:bodyPr>
          <a:lstStyle/>
          <a:p>
            <a:pPr algn="r"/>
            <a:r>
              <a:rPr lang="en-FI">
                <a:solidFill>
                  <a:schemeClr val="bg2"/>
                </a:solidFill>
                <a:hlinkClick r:id="rId4">
                  <a:extLst>
                    <a:ext uri="{A12FA001-AC4F-418D-AE19-62706E023703}">
                      <ahyp:hlinkClr xmlns:ahyp="http://schemas.microsoft.com/office/drawing/2018/hyperlinkcolor" val="tx"/>
                    </a:ext>
                  </a:extLst>
                </a:hlinkClick>
              </a:rPr>
              <a:t>http</a:t>
            </a:r>
            <a:r>
              <a:rPr lang="en-US">
                <a:solidFill>
                  <a:schemeClr val="bg2"/>
                </a:solidFill>
                <a:hlinkClick r:id="rId4">
                  <a:extLst>
                    <a:ext uri="{A12FA001-AC4F-418D-AE19-62706E023703}">
                      <ahyp:hlinkClr xmlns:ahyp="http://schemas.microsoft.com/office/drawing/2018/hyperlinkcolor" val="tx"/>
                    </a:ext>
                  </a:extLst>
                </a:hlinkClick>
              </a:rPr>
              <a:t>s</a:t>
            </a:r>
            <a:r>
              <a:rPr lang="en-FI">
                <a:solidFill>
                  <a:schemeClr val="bg2"/>
                </a:solidFill>
                <a:hlinkClick r:id="rId4">
                  <a:extLst>
                    <a:ext uri="{A12FA001-AC4F-418D-AE19-62706E023703}">
                      <ahyp:hlinkClr xmlns:ahyp="http://schemas.microsoft.com/office/drawing/2018/hyperlinkcolor" val="tx"/>
                    </a:ext>
                  </a:extLst>
                </a:hlinkClick>
              </a:rPr>
              <a:t>://aka.ms/m365dev/blog</a:t>
            </a:r>
            <a:endParaRPr lang="en-US">
              <a:solidFill>
                <a:schemeClr val="bg2"/>
              </a:solidFill>
            </a:endParaRPr>
          </a:p>
          <a:p>
            <a:pPr algn="r"/>
            <a:r>
              <a:rPr lang="en-US">
                <a:solidFill>
                  <a:schemeClr val="bg2"/>
                </a:solidFill>
                <a:hlinkClick r:id="rId5">
                  <a:extLst>
                    <a:ext uri="{A12FA001-AC4F-418D-AE19-62706E023703}">
                      <ahyp:hlinkClr xmlns:ahyp="http://schemas.microsoft.com/office/drawing/2018/hyperlinkcolor" val="tx"/>
                    </a:ext>
                  </a:extLst>
                </a:hlinkClick>
              </a:rPr>
              <a:t>https://aka.ms/teams/blog</a:t>
            </a:r>
            <a:endParaRPr lang="en-US">
              <a:solidFill>
                <a:schemeClr val="bg2"/>
              </a:solidFill>
            </a:endParaRPr>
          </a:p>
          <a:p>
            <a:pPr algn="r"/>
            <a:r>
              <a:rPr lang="en-US">
                <a:solidFill>
                  <a:schemeClr val="bg2"/>
                </a:solidFill>
                <a:hlinkClick r:id="rId6">
                  <a:extLst>
                    <a:ext uri="{A12FA001-AC4F-418D-AE19-62706E023703}">
                      <ahyp:hlinkClr xmlns:ahyp="http://schemas.microsoft.com/office/drawing/2018/hyperlinkcolor" val="tx"/>
                    </a:ext>
                  </a:extLst>
                </a:hlinkClick>
              </a:rPr>
              <a:t>https://aka.ms/microsoftviva/blog</a:t>
            </a:r>
            <a:endParaRPr lang="en-FI">
              <a:solidFill>
                <a:schemeClr val="bg2"/>
              </a:solidFill>
            </a:endParaRPr>
          </a:p>
        </p:txBody>
      </p:sp>
      <p:pic>
        <p:nvPicPr>
          <p:cNvPr id="3" name="Picture 2">
            <a:extLst>
              <a:ext uri="{FF2B5EF4-FFF2-40B4-BE49-F238E27FC236}">
                <a16:creationId xmlns:a16="http://schemas.microsoft.com/office/drawing/2014/main" id="{A4335D25-6866-516C-545F-BB70DB804A97}"/>
              </a:ext>
            </a:extLst>
          </p:cNvPr>
          <p:cNvPicPr>
            <a:picLocks noChangeAspect="1"/>
          </p:cNvPicPr>
          <p:nvPr/>
        </p:nvPicPr>
        <p:blipFill>
          <a:blip r:embed="rId7"/>
          <a:stretch>
            <a:fillRect/>
          </a:stretch>
        </p:blipFill>
        <p:spPr>
          <a:xfrm>
            <a:off x="834085" y="1704660"/>
            <a:ext cx="5105469" cy="2846649"/>
          </a:xfrm>
          <a:prstGeom prst="rect">
            <a:avLst/>
          </a:prstGeom>
        </p:spPr>
      </p:pic>
      <p:pic>
        <p:nvPicPr>
          <p:cNvPr id="7" name="Picture 6">
            <a:extLst>
              <a:ext uri="{FF2B5EF4-FFF2-40B4-BE49-F238E27FC236}">
                <a16:creationId xmlns:a16="http://schemas.microsoft.com/office/drawing/2014/main" id="{3491970F-F80F-11AA-5BBA-2211646BE767}"/>
              </a:ext>
            </a:extLst>
          </p:cNvPr>
          <p:cNvPicPr>
            <a:picLocks noChangeAspect="1"/>
          </p:cNvPicPr>
          <p:nvPr/>
        </p:nvPicPr>
        <p:blipFill rotWithShape="1">
          <a:blip r:embed="rId8"/>
          <a:srcRect l="33222"/>
          <a:stretch/>
        </p:blipFill>
        <p:spPr>
          <a:xfrm>
            <a:off x="6282465" y="1925150"/>
            <a:ext cx="4685289" cy="2405671"/>
          </a:xfrm>
          <a:prstGeom prst="rect">
            <a:avLst/>
          </a:prstGeom>
        </p:spPr>
      </p:pic>
      <p:pic>
        <p:nvPicPr>
          <p:cNvPr id="11" name="Picture 10">
            <a:extLst>
              <a:ext uri="{FF2B5EF4-FFF2-40B4-BE49-F238E27FC236}">
                <a16:creationId xmlns:a16="http://schemas.microsoft.com/office/drawing/2014/main" id="{729D2BE0-8615-EF1F-24C6-F44F43EF3763}"/>
              </a:ext>
            </a:extLst>
          </p:cNvPr>
          <p:cNvPicPr>
            <a:picLocks noChangeAspect="1"/>
          </p:cNvPicPr>
          <p:nvPr/>
        </p:nvPicPr>
        <p:blipFill rotWithShape="1">
          <a:blip r:embed="rId8"/>
          <a:srcRect r="67447"/>
          <a:stretch/>
        </p:blipFill>
        <p:spPr>
          <a:xfrm>
            <a:off x="6341155" y="4474356"/>
            <a:ext cx="2283954" cy="2405671"/>
          </a:xfrm>
          <a:prstGeom prst="rect">
            <a:avLst/>
          </a:prstGeom>
        </p:spPr>
      </p:pic>
      <p:pic>
        <p:nvPicPr>
          <p:cNvPr id="15" name="Picture 14">
            <a:extLst>
              <a:ext uri="{FF2B5EF4-FFF2-40B4-BE49-F238E27FC236}">
                <a16:creationId xmlns:a16="http://schemas.microsoft.com/office/drawing/2014/main" id="{09DE624C-56F4-5458-2998-3638A75F65DA}"/>
              </a:ext>
            </a:extLst>
          </p:cNvPr>
          <p:cNvPicPr>
            <a:picLocks noChangeAspect="1"/>
          </p:cNvPicPr>
          <p:nvPr/>
        </p:nvPicPr>
        <p:blipFill>
          <a:blip r:embed="rId9"/>
          <a:stretch>
            <a:fillRect/>
          </a:stretch>
        </p:blipFill>
        <p:spPr>
          <a:xfrm>
            <a:off x="2253684" y="4588854"/>
            <a:ext cx="2266270" cy="2405671"/>
          </a:xfrm>
          <a:prstGeom prst="rect">
            <a:avLst/>
          </a:prstGeom>
        </p:spPr>
      </p:pic>
      <p:pic>
        <p:nvPicPr>
          <p:cNvPr id="4" name="Picture 3">
            <a:extLst>
              <a:ext uri="{FF2B5EF4-FFF2-40B4-BE49-F238E27FC236}">
                <a16:creationId xmlns:a16="http://schemas.microsoft.com/office/drawing/2014/main" id="{EEF7CA7B-F07A-41C0-3D17-FBEEDA20AAC0}"/>
              </a:ext>
            </a:extLst>
          </p:cNvPr>
          <p:cNvPicPr>
            <a:picLocks noChangeAspect="1"/>
          </p:cNvPicPr>
          <p:nvPr/>
        </p:nvPicPr>
        <p:blipFill>
          <a:blip r:embed="rId10"/>
          <a:stretch>
            <a:fillRect/>
          </a:stretch>
        </p:blipFill>
        <p:spPr>
          <a:xfrm>
            <a:off x="8710593" y="4459116"/>
            <a:ext cx="2283954" cy="2420911"/>
          </a:xfrm>
          <a:prstGeom prst="rect">
            <a:avLst/>
          </a:prstGeom>
        </p:spPr>
      </p:pic>
    </p:spTree>
    <p:extLst>
      <p:ext uri="{BB962C8B-B14F-4D97-AF65-F5344CB8AC3E}">
        <p14:creationId xmlns:p14="http://schemas.microsoft.com/office/powerpoint/2010/main" val="1985673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0" name="Group 7179">
            <a:extLst>
              <a:ext uri="{FF2B5EF4-FFF2-40B4-BE49-F238E27FC236}">
                <a16:creationId xmlns:a16="http://schemas.microsoft.com/office/drawing/2014/main" id="{01D94F8F-BE4C-4F8B-9A71-127650E17A16}"/>
              </a:ext>
            </a:extLst>
          </p:cNvPr>
          <p:cNvGrpSpPr/>
          <p:nvPr/>
        </p:nvGrpSpPr>
        <p:grpSpPr>
          <a:xfrm>
            <a:off x="51713" y="6690328"/>
            <a:ext cx="1355185" cy="279580"/>
            <a:chOff x="78024" y="6719313"/>
            <a:chExt cx="1355185" cy="279580"/>
          </a:xfrm>
        </p:grpSpPr>
        <p:pic>
          <p:nvPicPr>
            <p:cNvPr id="12" name="Picture 11" descr="Logo&#10;&#10;Description automatically generated with low confidence">
              <a:extLst>
                <a:ext uri="{FF2B5EF4-FFF2-40B4-BE49-F238E27FC236}">
                  <a16:creationId xmlns:a16="http://schemas.microsoft.com/office/drawing/2014/main" id="{FB261612-0A98-48EA-BF0C-A17F7D85AA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8024" y="6719313"/>
              <a:ext cx="279580" cy="279580"/>
            </a:xfrm>
            <a:prstGeom prst="rect">
              <a:avLst/>
            </a:prstGeom>
          </p:spPr>
        </p:pic>
        <p:sp>
          <p:nvSpPr>
            <p:cNvPr id="15" name="TextBox 14">
              <a:extLst>
                <a:ext uri="{FF2B5EF4-FFF2-40B4-BE49-F238E27FC236}">
                  <a16:creationId xmlns:a16="http://schemas.microsoft.com/office/drawing/2014/main" id="{7D91B1E5-F3B5-45F7-91BF-2E07814D97B7}"/>
                </a:ext>
              </a:extLst>
            </p:cNvPr>
            <p:cNvSpPr txBox="1"/>
            <p:nvPr/>
          </p:nvSpPr>
          <p:spPr>
            <a:xfrm>
              <a:off x="268539" y="6763693"/>
              <a:ext cx="1164670" cy="234496"/>
            </a:xfrm>
            <a:prstGeom prst="rect">
              <a:avLst/>
            </a:prstGeom>
            <a:noFill/>
          </p:spPr>
          <p:txBody>
            <a:bodyPr wrap="square">
              <a:spAutoFit/>
            </a:bodyPr>
            <a:lstStyle/>
            <a:p>
              <a:pPr algn="l"/>
              <a:r>
                <a:rPr lang="en-US" sz="900"/>
                <a:t>@Microsoft365Dev </a:t>
              </a:r>
            </a:p>
          </p:txBody>
        </p:sp>
      </p:grpSp>
      <p:grpSp>
        <p:nvGrpSpPr>
          <p:cNvPr id="7181" name="Group 7180">
            <a:extLst>
              <a:ext uri="{FF2B5EF4-FFF2-40B4-BE49-F238E27FC236}">
                <a16:creationId xmlns:a16="http://schemas.microsoft.com/office/drawing/2014/main" id="{2050A1E2-FFE2-45AC-8C02-9D1FB95583D1}"/>
              </a:ext>
            </a:extLst>
          </p:cNvPr>
          <p:cNvGrpSpPr/>
          <p:nvPr/>
        </p:nvGrpSpPr>
        <p:grpSpPr>
          <a:xfrm>
            <a:off x="2139168" y="6682130"/>
            <a:ext cx="1987547" cy="281354"/>
            <a:chOff x="1890501" y="6710411"/>
            <a:chExt cx="1987547" cy="281354"/>
          </a:xfrm>
        </p:grpSpPr>
        <p:pic>
          <p:nvPicPr>
            <p:cNvPr id="9" name="Picture 8" descr="Icon&#10;&#10;Description automatically generated">
              <a:extLst>
                <a:ext uri="{FF2B5EF4-FFF2-40B4-BE49-F238E27FC236}">
                  <a16:creationId xmlns:a16="http://schemas.microsoft.com/office/drawing/2014/main" id="{DC8F86DB-B4DB-4FC8-8D57-CF5B9F7CF5C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890501" y="6710411"/>
              <a:ext cx="279580" cy="279580"/>
            </a:xfrm>
            <a:prstGeom prst="rect">
              <a:avLst/>
            </a:prstGeom>
          </p:spPr>
        </p:pic>
        <p:sp>
          <p:nvSpPr>
            <p:cNvPr id="31" name="TextBox 30">
              <a:extLst>
                <a:ext uri="{FF2B5EF4-FFF2-40B4-BE49-F238E27FC236}">
                  <a16:creationId xmlns:a16="http://schemas.microsoft.com/office/drawing/2014/main" id="{07EA3C3B-BCEE-4B2B-856B-C11553D1A9C7}"/>
                </a:ext>
              </a:extLst>
            </p:cNvPr>
            <p:cNvSpPr txBox="1"/>
            <p:nvPr/>
          </p:nvSpPr>
          <p:spPr>
            <a:xfrm>
              <a:off x="2111614" y="6760933"/>
              <a:ext cx="1766434"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aka.ms/</a:t>
              </a:r>
              <a:r>
                <a:rPr lang="en-US" sz="900" u="sng" err="1">
                  <a:solidFill>
                    <a:srgbClr val="0563C1"/>
                  </a:solidFill>
                  <a:cs typeface="Segoe UI Light" panose="020B0502040204020203" pitchFamily="34" charset="0"/>
                  <a:hlinkClick r:id="rId8">
                    <a:extLst>
                      <a:ext uri="{A12FA001-AC4F-418D-AE19-62706E023703}">
                        <ahyp:hlinkClr xmlns:ahyp="http://schemas.microsoft.com/office/drawing/2018/hyperlinkcolor" val="tx"/>
                      </a:ext>
                    </a:extLst>
                  </a:hlinkClick>
                </a:rPr>
                <a:t>TeamsPlatformUpdates</a:t>
              </a:r>
              <a:endParaRPr lang="en-US" sz="900" u="sng">
                <a:solidFill>
                  <a:srgbClr val="0563C1"/>
                </a:solidFill>
                <a:cs typeface="Segoe UI Light" panose="020B0502040204020203" pitchFamily="34" charset="0"/>
              </a:endParaRPr>
            </a:p>
          </p:txBody>
        </p:sp>
      </p:grpSp>
      <p:grpSp>
        <p:nvGrpSpPr>
          <p:cNvPr id="7182" name="Group 7181">
            <a:extLst>
              <a:ext uri="{FF2B5EF4-FFF2-40B4-BE49-F238E27FC236}">
                <a16:creationId xmlns:a16="http://schemas.microsoft.com/office/drawing/2014/main" id="{6E5AF800-D017-47C8-A04B-8708C7FEEE1B}"/>
              </a:ext>
            </a:extLst>
          </p:cNvPr>
          <p:cNvGrpSpPr/>
          <p:nvPr/>
        </p:nvGrpSpPr>
        <p:grpSpPr>
          <a:xfrm>
            <a:off x="5033866" y="6702860"/>
            <a:ext cx="1579269" cy="258850"/>
            <a:chOff x="4734827" y="6732915"/>
            <a:chExt cx="1579269" cy="258850"/>
          </a:xfrm>
        </p:grpSpPr>
        <p:sp>
          <p:nvSpPr>
            <p:cNvPr id="17" name="TextBox 16">
              <a:extLst>
                <a:ext uri="{FF2B5EF4-FFF2-40B4-BE49-F238E27FC236}">
                  <a16:creationId xmlns:a16="http://schemas.microsoft.com/office/drawing/2014/main" id="{D087D5BE-AD8E-4A5A-B223-33C348CBC942}"/>
                </a:ext>
              </a:extLst>
            </p:cNvPr>
            <p:cNvSpPr txBox="1"/>
            <p:nvPr/>
          </p:nvSpPr>
          <p:spPr>
            <a:xfrm>
              <a:off x="4968433" y="6760933"/>
              <a:ext cx="1345663"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9"/>
                </a:rPr>
                <a:t>aka.ms/</a:t>
              </a:r>
              <a:r>
                <a:rPr lang="en-US" sz="900" u="sng" err="1">
                  <a:solidFill>
                    <a:srgbClr val="0563C1"/>
                  </a:solidFill>
                  <a:cs typeface="Segoe UI Light" panose="020B0502040204020203" pitchFamily="34" charset="0"/>
                  <a:hlinkClick r:id="rId9"/>
                </a:rPr>
                <a:t>TeamsDevDocs</a:t>
              </a:r>
              <a:endParaRPr lang="en-US" sz="900">
                <a:cs typeface="Segoe UI Light" panose="020B0502040204020203" pitchFamily="34" charset="0"/>
              </a:endParaRPr>
            </a:p>
          </p:txBody>
        </p:sp>
        <p:grpSp>
          <p:nvGrpSpPr>
            <p:cNvPr id="18" name="Group 17">
              <a:extLst>
                <a:ext uri="{FF2B5EF4-FFF2-40B4-BE49-F238E27FC236}">
                  <a16:creationId xmlns:a16="http://schemas.microsoft.com/office/drawing/2014/main" id="{D4208702-DBD1-4641-AF5F-F3CA47BDB21E}"/>
                </a:ext>
              </a:extLst>
            </p:cNvPr>
            <p:cNvGrpSpPr/>
            <p:nvPr/>
          </p:nvGrpSpPr>
          <p:grpSpPr>
            <a:xfrm>
              <a:off x="4734827" y="6732915"/>
              <a:ext cx="279580" cy="230832"/>
              <a:chOff x="210323" y="6506945"/>
              <a:chExt cx="343684" cy="308515"/>
            </a:xfrm>
          </p:grpSpPr>
          <p:pic>
            <p:nvPicPr>
              <p:cNvPr id="19" name="Graphic 18" descr="Paper with solid fill">
                <a:extLst>
                  <a:ext uri="{FF2B5EF4-FFF2-40B4-BE49-F238E27FC236}">
                    <a16:creationId xmlns:a16="http://schemas.microsoft.com/office/drawing/2014/main" id="{690CDEF2-AE6E-4F88-AE45-2C3DA2F9B2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0323" y="6506945"/>
                <a:ext cx="343684" cy="308515"/>
              </a:xfrm>
              <a:prstGeom prst="rect">
                <a:avLst/>
              </a:prstGeom>
            </p:spPr>
          </p:pic>
          <p:pic>
            <p:nvPicPr>
              <p:cNvPr id="10" name="Picture 10" descr="Icon&#10;&#10;Description automatically generated">
                <a:extLst>
                  <a:ext uri="{FF2B5EF4-FFF2-40B4-BE49-F238E27FC236}">
                    <a16:creationId xmlns:a16="http://schemas.microsoft.com/office/drawing/2014/main" id="{4277DD4C-62CA-4DEF-9F1F-7CCCC7C0B988}"/>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94242" y="6599627"/>
                <a:ext cx="175847" cy="159669"/>
              </a:xfrm>
              <a:prstGeom prst="rect">
                <a:avLst/>
              </a:prstGeom>
            </p:spPr>
          </p:pic>
        </p:grpSp>
      </p:grpSp>
      <p:sp>
        <p:nvSpPr>
          <p:cNvPr id="13" name="Rectangle 12">
            <a:extLst>
              <a:ext uri="{FF2B5EF4-FFF2-40B4-BE49-F238E27FC236}">
                <a16:creationId xmlns:a16="http://schemas.microsoft.com/office/drawing/2014/main" id="{8C27AAF9-B019-4867-8FA2-F8A8405DC2B0}"/>
              </a:ext>
            </a:extLst>
          </p:cNvPr>
          <p:cNvSpPr/>
          <p:nvPr/>
        </p:nvSpPr>
        <p:spPr>
          <a:xfrm>
            <a:off x="51713" y="203112"/>
            <a:ext cx="12198267" cy="6410561"/>
          </a:xfrm>
          <a:prstGeom prst="rect">
            <a:avLst/>
          </a:prstGeom>
          <a:noFill/>
          <a:ln w="9525" cap="flat" cmpd="sng" algn="ctr">
            <a:solidFill>
              <a:srgbClr val="454DB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sz="1836">
              <a:solidFill>
                <a:srgbClr val="454DB6"/>
              </a:solidFill>
            </a:endParaRPr>
          </a:p>
        </p:txBody>
      </p:sp>
      <p:sp>
        <p:nvSpPr>
          <p:cNvPr id="16" name="Rectangle 15">
            <a:extLst>
              <a:ext uri="{FF2B5EF4-FFF2-40B4-BE49-F238E27FC236}">
                <a16:creationId xmlns:a16="http://schemas.microsoft.com/office/drawing/2014/main" id="{F222AA80-F0A5-40AA-82BF-B76D92C1953F}"/>
              </a:ext>
            </a:extLst>
          </p:cNvPr>
          <p:cNvSpPr/>
          <p:nvPr/>
        </p:nvSpPr>
        <p:spPr>
          <a:xfrm>
            <a:off x="677020" y="118175"/>
            <a:ext cx="2661461" cy="19109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7184" name="Group 7183">
            <a:extLst>
              <a:ext uri="{FF2B5EF4-FFF2-40B4-BE49-F238E27FC236}">
                <a16:creationId xmlns:a16="http://schemas.microsoft.com/office/drawing/2014/main" id="{8F01CCAF-E041-4CC2-821B-83306AC80DD7}"/>
              </a:ext>
            </a:extLst>
          </p:cNvPr>
          <p:cNvGrpSpPr/>
          <p:nvPr/>
        </p:nvGrpSpPr>
        <p:grpSpPr>
          <a:xfrm>
            <a:off x="9741612" y="6675835"/>
            <a:ext cx="2049240" cy="264719"/>
            <a:chOff x="9197163" y="6715645"/>
            <a:chExt cx="2049240" cy="264719"/>
          </a:xfrm>
        </p:grpSpPr>
        <p:pic>
          <p:nvPicPr>
            <p:cNvPr id="2" name="Picture 10" descr="Questions with solid fill">
              <a:extLst>
                <a:ext uri="{FF2B5EF4-FFF2-40B4-BE49-F238E27FC236}">
                  <a16:creationId xmlns:a16="http://schemas.microsoft.com/office/drawing/2014/main" id="{48EED9AB-2838-4187-9950-8E0F82A9688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9197163" y="6715645"/>
              <a:ext cx="301294" cy="253001"/>
            </a:xfrm>
            <a:prstGeom prst="rect">
              <a:avLst/>
            </a:prstGeom>
          </p:spPr>
        </p:pic>
        <p:sp>
          <p:nvSpPr>
            <p:cNvPr id="3" name="TextBox 2">
              <a:extLst>
                <a:ext uri="{FF2B5EF4-FFF2-40B4-BE49-F238E27FC236}">
                  <a16:creationId xmlns:a16="http://schemas.microsoft.com/office/drawing/2014/main" id="{A5AE3299-D3AF-472E-A50F-94104F7F74DC}"/>
                </a:ext>
              </a:extLst>
            </p:cNvPr>
            <p:cNvSpPr txBox="1"/>
            <p:nvPr/>
          </p:nvSpPr>
          <p:spPr>
            <a:xfrm>
              <a:off x="9403318" y="6749532"/>
              <a:ext cx="1843085" cy="230832"/>
            </a:xfrm>
            <a:prstGeom prst="rect">
              <a:avLst/>
            </a:prstGeom>
            <a:noFill/>
          </p:spPr>
          <p:txBody>
            <a:bodyPr wrap="square">
              <a:spAutoFit/>
            </a:bodyPr>
            <a:lstStyle/>
            <a:p>
              <a:r>
                <a:rPr lang="en-US" sz="900" u="sng">
                  <a:solidFill>
                    <a:srgbClr val="0563C1"/>
                  </a:solidFill>
                  <a:cs typeface="Segoe UI Light" panose="020B0502040204020203" pitchFamily="34" charset="0"/>
                </a:rPr>
                <a:t>aka.ms/</a:t>
              </a:r>
              <a:r>
                <a:rPr lang="en-US" sz="900" u="sng" err="1">
                  <a:solidFill>
                    <a:srgbClr val="0563C1"/>
                  </a:solidFill>
                  <a:cs typeface="Segoe UI Light" panose="020B0502040204020203" pitchFamily="34" charset="0"/>
                </a:rPr>
                <a:t>TeamsPlatformFeedback</a:t>
              </a:r>
              <a:endParaRPr lang="en-US" sz="900" u="sng">
                <a:solidFill>
                  <a:srgbClr val="0563C1"/>
                </a:solidFill>
                <a:cs typeface="Segoe UI Light" panose="020B0502040204020203" pitchFamily="34" charset="0"/>
              </a:endParaRPr>
            </a:p>
          </p:txBody>
        </p:sp>
      </p:grpSp>
      <p:grpSp>
        <p:nvGrpSpPr>
          <p:cNvPr id="7185" name="Group 7184">
            <a:extLst>
              <a:ext uri="{FF2B5EF4-FFF2-40B4-BE49-F238E27FC236}">
                <a16:creationId xmlns:a16="http://schemas.microsoft.com/office/drawing/2014/main" id="{8F025905-0189-46A7-A992-3C37AA967B65}"/>
              </a:ext>
            </a:extLst>
          </p:cNvPr>
          <p:cNvGrpSpPr/>
          <p:nvPr/>
        </p:nvGrpSpPr>
        <p:grpSpPr>
          <a:xfrm>
            <a:off x="7431716" y="6682681"/>
            <a:ext cx="1682731" cy="272630"/>
            <a:chOff x="7431716" y="6710962"/>
            <a:chExt cx="1682731" cy="272630"/>
          </a:xfrm>
        </p:grpSpPr>
        <p:sp>
          <p:nvSpPr>
            <p:cNvPr id="35" name="TextBox 34">
              <a:extLst>
                <a:ext uri="{FF2B5EF4-FFF2-40B4-BE49-F238E27FC236}">
                  <a16:creationId xmlns:a16="http://schemas.microsoft.com/office/drawing/2014/main" id="{9C15303B-837C-4128-B4E4-EE6980FEF865}"/>
                </a:ext>
              </a:extLst>
            </p:cNvPr>
            <p:cNvSpPr txBox="1"/>
            <p:nvPr/>
          </p:nvSpPr>
          <p:spPr>
            <a:xfrm>
              <a:off x="7653962" y="6752760"/>
              <a:ext cx="1460485" cy="230832"/>
            </a:xfrm>
            <a:prstGeom prst="rect">
              <a:avLst/>
            </a:prstGeom>
            <a:noFill/>
          </p:spPr>
          <p:txBody>
            <a:bodyPr wrap="square">
              <a:spAutoFit/>
            </a:bodyPr>
            <a:lstStyle/>
            <a:p>
              <a:r>
                <a:rPr lang="en-US" sz="900" u="sng">
                  <a:solidFill>
                    <a:srgbClr val="0563C1"/>
                  </a:solidFill>
                  <a:cs typeface="Segoe UI Light" panose="020B0502040204020203" pitchFamily="34" charset="0"/>
                  <a:hlinkClick r:id="rId16"/>
                </a:rPr>
                <a:t>aka.ms/</a:t>
              </a:r>
              <a:r>
                <a:rPr lang="en-US" sz="900" u="sng" err="1">
                  <a:solidFill>
                    <a:srgbClr val="0563C1"/>
                  </a:solidFill>
                  <a:cs typeface="Segoe UI Light" panose="020B0502040204020203" pitchFamily="34" charset="0"/>
                  <a:hlinkClick r:id="rId16"/>
                </a:rPr>
                <a:t>TeamsSamples</a:t>
              </a:r>
              <a:endParaRPr lang="en-US" sz="900" u="sng">
                <a:solidFill>
                  <a:srgbClr val="0563C1"/>
                </a:solidFill>
                <a:cs typeface="Segoe UI Light" panose="020B0502040204020203" pitchFamily="34" charset="0"/>
              </a:endParaRPr>
            </a:p>
          </p:txBody>
        </p:sp>
        <p:pic>
          <p:nvPicPr>
            <p:cNvPr id="6" name="Graphic 5" descr="Programmer female with solid fill">
              <a:extLst>
                <a:ext uri="{FF2B5EF4-FFF2-40B4-BE49-F238E27FC236}">
                  <a16:creationId xmlns:a16="http://schemas.microsoft.com/office/drawing/2014/main" id="{81185491-5402-49A7-BAC1-5CC4C961DE0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31716" y="6710962"/>
              <a:ext cx="301293" cy="272630"/>
            </a:xfrm>
            <a:prstGeom prst="rect">
              <a:avLst/>
            </a:prstGeom>
          </p:spPr>
        </p:pic>
      </p:grpSp>
      <p:sp>
        <p:nvSpPr>
          <p:cNvPr id="23" name="Oval 22">
            <a:extLst>
              <a:ext uri="{FF2B5EF4-FFF2-40B4-BE49-F238E27FC236}">
                <a16:creationId xmlns:a16="http://schemas.microsoft.com/office/drawing/2014/main" id="{A2450CC2-0D85-43EC-8DA3-595A6ED0E98F}"/>
              </a:ext>
            </a:extLst>
          </p:cNvPr>
          <p:cNvSpPr/>
          <p:nvPr/>
        </p:nvSpPr>
        <p:spPr>
          <a:xfrm>
            <a:off x="169238" y="441061"/>
            <a:ext cx="339149" cy="338667"/>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0F5387"/>
                </a:solidFill>
              </a:rPr>
              <a:t>1</a:t>
            </a:r>
          </a:p>
        </p:txBody>
      </p:sp>
      <p:sp>
        <p:nvSpPr>
          <p:cNvPr id="55" name="Rectangle 54">
            <a:extLst>
              <a:ext uri="{FF2B5EF4-FFF2-40B4-BE49-F238E27FC236}">
                <a16:creationId xmlns:a16="http://schemas.microsoft.com/office/drawing/2014/main" id="{7B608F18-EC54-9316-9719-BB5C11330858}"/>
              </a:ext>
            </a:extLst>
          </p:cNvPr>
          <p:cNvSpPr/>
          <p:nvPr/>
        </p:nvSpPr>
        <p:spPr>
          <a:xfrm>
            <a:off x="3338482" y="161646"/>
            <a:ext cx="1098386" cy="52078"/>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5" name="Text Placeholder 2">
            <a:extLst>
              <a:ext uri="{FF2B5EF4-FFF2-40B4-BE49-F238E27FC236}">
                <a16:creationId xmlns:a16="http://schemas.microsoft.com/office/drawing/2014/main" id="{20B00786-2330-4F60-AEFD-545A4DAE0F4D}"/>
              </a:ext>
            </a:extLst>
          </p:cNvPr>
          <p:cNvSpPr txBox="1">
            <a:spLocks/>
          </p:cNvSpPr>
          <p:nvPr/>
        </p:nvSpPr>
        <p:spPr>
          <a:xfrm>
            <a:off x="639411" y="90240"/>
            <a:ext cx="4247900" cy="517857"/>
          </a:xfrm>
          <a:prstGeom prst="rect">
            <a:avLst/>
          </a:prstGeom>
        </p:spPr>
        <p:txBody>
          <a:bodyPr vert="horz" lIns="0" tIns="46630" rIns="0" bIns="4663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3000" kern="1200">
                <a:solidFill>
                  <a:srgbClr val="6264A7"/>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mn-lt"/>
              </a:rPr>
              <a:t>Teams Platform and Doc updates</a:t>
            </a:r>
            <a:br>
              <a:rPr lang="en-US" sz="3060">
                <a:latin typeface="+mn-lt"/>
              </a:rPr>
            </a:br>
            <a:endParaRPr lang="en-US" sz="2000">
              <a:latin typeface="+mn-lt"/>
            </a:endParaRPr>
          </a:p>
        </p:txBody>
      </p:sp>
      <p:sp>
        <p:nvSpPr>
          <p:cNvPr id="34" name="TextBox 33">
            <a:extLst>
              <a:ext uri="{FF2B5EF4-FFF2-40B4-BE49-F238E27FC236}">
                <a16:creationId xmlns:a16="http://schemas.microsoft.com/office/drawing/2014/main" id="{4F251949-A15F-3CD9-D873-FEAC3DF6EF4A}"/>
              </a:ext>
            </a:extLst>
          </p:cNvPr>
          <p:cNvSpPr txBox="1"/>
          <p:nvPr/>
        </p:nvSpPr>
        <p:spPr>
          <a:xfrm>
            <a:off x="338812" y="427786"/>
            <a:ext cx="5293920" cy="489365"/>
          </a:xfrm>
          <a:prstGeom prst="rect">
            <a:avLst/>
          </a:prstGeom>
          <a:noFill/>
        </p:spPr>
        <p:txBody>
          <a:bodyPr wrap="square" lIns="182880" tIns="146304" rIns="182880" bIns="146304" rtlCol="0">
            <a:spAutoFit/>
          </a:bodyPr>
          <a:lstStyle/>
          <a:p>
            <a:pPr>
              <a:lnSpc>
                <a:spcPct val="90000"/>
              </a:lnSpc>
              <a:spcAft>
                <a:spcPts val="600"/>
              </a:spcAft>
            </a:pPr>
            <a:r>
              <a:rPr lang="en-US" sz="1400">
                <a:solidFill>
                  <a:srgbClr val="6264A7"/>
                </a:solidFill>
                <a:cs typeface="Segoe UI Semibold" panose="020B0702040204020203" pitchFamily="34" charset="0"/>
              </a:rPr>
              <a:t>Microsoft Build 2022 updates</a:t>
            </a:r>
          </a:p>
        </p:txBody>
      </p:sp>
      <p:pic>
        <p:nvPicPr>
          <p:cNvPr id="20" name="Picture 19">
            <a:extLst>
              <a:ext uri="{FF2B5EF4-FFF2-40B4-BE49-F238E27FC236}">
                <a16:creationId xmlns:a16="http://schemas.microsoft.com/office/drawing/2014/main" id="{675B8911-2F60-1DCC-BB87-0C24441688CA}"/>
              </a:ext>
            </a:extLst>
          </p:cNvPr>
          <p:cNvPicPr>
            <a:picLocks noChangeAspect="1"/>
          </p:cNvPicPr>
          <p:nvPr/>
        </p:nvPicPr>
        <p:blipFill>
          <a:blip r:embed="rId19"/>
          <a:stretch>
            <a:fillRect/>
          </a:stretch>
        </p:blipFill>
        <p:spPr>
          <a:xfrm>
            <a:off x="169238" y="787469"/>
            <a:ext cx="5822556" cy="4100661"/>
          </a:xfrm>
          <a:prstGeom prst="rect">
            <a:avLst/>
          </a:prstGeom>
        </p:spPr>
      </p:pic>
      <p:sp>
        <p:nvSpPr>
          <p:cNvPr id="41" name="TextBox 40">
            <a:extLst>
              <a:ext uri="{FF2B5EF4-FFF2-40B4-BE49-F238E27FC236}">
                <a16:creationId xmlns:a16="http://schemas.microsoft.com/office/drawing/2014/main" id="{1A35E1AC-C6DC-264F-4EA5-BE5FCABA3F04}"/>
              </a:ext>
            </a:extLst>
          </p:cNvPr>
          <p:cNvSpPr txBox="1"/>
          <p:nvPr/>
        </p:nvSpPr>
        <p:spPr>
          <a:xfrm>
            <a:off x="4126715" y="4982420"/>
            <a:ext cx="6290633" cy="2142894"/>
          </a:xfrm>
          <a:prstGeom prst="rect">
            <a:avLst/>
          </a:prstGeom>
          <a:noFill/>
        </p:spPr>
        <p:txBody>
          <a:bodyPr wrap="square" lIns="182880" tIns="146304" rIns="182880" bIns="146304" rtlCol="0" anchor="t">
            <a:spAutoFit/>
          </a:bodyPr>
          <a:lstStyle>
            <a:defPPr>
              <a:defRPr lang="en-US"/>
            </a:defPPr>
            <a:lvl1pPr>
              <a:lnSpc>
                <a:spcPct val="90000"/>
              </a:lnSpc>
              <a:spcAft>
                <a:spcPts val="600"/>
              </a:spcAft>
              <a:defRPr sz="1100" b="1">
                <a:gradFill>
                  <a:gsLst>
                    <a:gs pos="2917">
                      <a:schemeClr val="tx1"/>
                    </a:gs>
                    <a:gs pos="30000">
                      <a:schemeClr val="tx1"/>
                    </a:gs>
                  </a:gsLst>
                  <a:lin ang="5400000" scaled="0"/>
                </a:gradFill>
              </a:defRPr>
            </a:lvl1pPr>
          </a:lstStyle>
          <a:p>
            <a:pPr marL="171450" indent="-171450">
              <a:buFont typeface="Arial" panose="020B0604020202020204" pitchFamily="34" charset="0"/>
              <a:buChar char="•"/>
            </a:pPr>
            <a:r>
              <a:rPr lang="en-US" sz="1000" b="0">
                <a:hlinkClick r:id="rId20"/>
              </a:rPr>
              <a:t>http://aka.ms/TeamsDevDocs</a:t>
            </a:r>
            <a:r>
              <a:rPr lang="en-US" sz="1000" b="0"/>
              <a:t> &gt; What’s new?</a:t>
            </a:r>
          </a:p>
          <a:p>
            <a:pPr marL="171450" indent="-171450">
              <a:buFont typeface="Arial" panose="020B0604020202020204" pitchFamily="34" charset="0"/>
              <a:buChar char="•"/>
            </a:pPr>
            <a:r>
              <a:rPr lang="en-US" sz="1000" b="0">
                <a:hlinkClick r:id="rId20"/>
              </a:rPr>
              <a:t>http://aka.ms/TeamsDevDocs</a:t>
            </a:r>
            <a:r>
              <a:rPr lang="en-US" sz="1000" b="0"/>
              <a:t> &gt; </a:t>
            </a:r>
            <a:r>
              <a:rPr lang="en-US" sz="1000" b="0" i="0">
                <a:solidFill>
                  <a:srgbClr val="171717"/>
                </a:solidFill>
                <a:effectLst/>
              </a:rPr>
              <a:t>Extend your app across Microsoft 365 &gt; </a:t>
            </a:r>
            <a:r>
              <a:rPr lang="en-US" sz="1000" b="0" i="0" u="none" strike="noStrike">
                <a:effectLst/>
                <a:hlinkClick r:id="rId21"/>
              </a:rPr>
              <a:t>Overview</a:t>
            </a:r>
            <a:endParaRPr lang="en-US" sz="1000" b="0"/>
          </a:p>
          <a:p>
            <a:pPr marL="171450" indent="-171450">
              <a:buFont typeface="Arial" panose="020B0604020202020204" pitchFamily="34" charset="0"/>
              <a:buChar char="•"/>
            </a:pPr>
            <a:r>
              <a:rPr lang="en-US" sz="1000" b="0">
                <a:hlinkClick r:id="rId20"/>
              </a:rPr>
              <a:t>http://aka.ms/TeamsDevDocs</a:t>
            </a:r>
            <a:r>
              <a:rPr lang="en-US" sz="1000" b="0"/>
              <a:t> &gt; </a:t>
            </a:r>
            <a:r>
              <a:rPr lang="en-US" sz="1000" b="0" i="0">
                <a:solidFill>
                  <a:srgbClr val="171717"/>
                </a:solidFill>
                <a:effectLst/>
              </a:rPr>
              <a:t>Tools and SDKs &gt; </a:t>
            </a:r>
            <a:r>
              <a:rPr lang="en-US" sz="1000" b="0" i="0" u="none" strike="noStrike">
                <a:effectLst/>
                <a:hlinkClick r:id="rId22"/>
              </a:rPr>
              <a:t>Teams JavaScript client SDK</a:t>
            </a:r>
            <a:endParaRPr lang="en-US" sz="1000" b="0" i="0" u="none" strike="noStrike">
              <a:effectLst/>
            </a:endParaRPr>
          </a:p>
          <a:p>
            <a:pPr marL="171450" indent="-171450">
              <a:buFont typeface="Arial" panose="020B0604020202020204" pitchFamily="34" charset="0"/>
              <a:buChar char="•"/>
            </a:pPr>
            <a:r>
              <a:rPr lang="en-US" sz="1000" b="0">
                <a:hlinkClick r:id="rId20"/>
              </a:rPr>
              <a:t>http://aka.ms/TeamsDevDocs</a:t>
            </a:r>
            <a:r>
              <a:rPr lang="en-US" sz="1000" b="0"/>
              <a:t> &gt; </a:t>
            </a:r>
            <a:r>
              <a:rPr lang="en-US" sz="1000" b="0" i="0">
                <a:solidFill>
                  <a:srgbClr val="171717"/>
                </a:solidFill>
                <a:effectLst/>
              </a:rPr>
              <a:t>Tools and SDKs &gt; Teams Toolkit for Visual Studio Code &gt; </a:t>
            </a:r>
            <a:r>
              <a:rPr lang="en-US" sz="1000" b="0" i="0" u="none" strike="noStrike">
                <a:effectLst/>
                <a:hlinkClick r:id="rId23"/>
              </a:rPr>
              <a:t>Teams Toolkit Overview</a:t>
            </a:r>
            <a:endParaRPr lang="en-US" sz="1000" b="0" i="0" u="none" strike="noStrike">
              <a:effectLst/>
            </a:endParaRPr>
          </a:p>
          <a:p>
            <a:pPr marL="171450" indent="-171450">
              <a:buFont typeface="Arial" panose="020B0604020202020204" pitchFamily="34" charset="0"/>
              <a:buChar char="•"/>
            </a:pPr>
            <a:r>
              <a:rPr lang="en-US" sz="1000" b="0">
                <a:hlinkClick r:id="rId20"/>
              </a:rPr>
              <a:t>http://aka.ms/TeamsDevDocs</a:t>
            </a:r>
            <a:r>
              <a:rPr lang="en-US" sz="1000" b="0"/>
              <a:t> &gt; </a:t>
            </a:r>
            <a:r>
              <a:rPr lang="en-IN" sz="1000" b="0">
                <a:effectLst/>
              </a:rPr>
              <a:t>App manifest &gt; </a:t>
            </a:r>
            <a:r>
              <a:rPr lang="en-IN" sz="1000" b="0" u="none" strike="noStrike">
                <a:effectLst/>
                <a:hlinkClick r:id="rId24"/>
              </a:rPr>
              <a:t>Manifest schema for Microsoft Teams</a:t>
            </a:r>
            <a:endParaRPr lang="en-IN" sz="1000" b="0" u="none" strike="noStrike">
              <a:effectLst/>
            </a:endParaRPr>
          </a:p>
          <a:p>
            <a:pPr marL="171450" indent="-171450">
              <a:buFont typeface="Arial" panose="020B0604020202020204" pitchFamily="34" charset="0"/>
              <a:buChar char="•"/>
            </a:pPr>
            <a:endParaRPr lang="en-US" sz="1000" b="0" i="0" u="none" strike="noStrike">
              <a:effectLst/>
            </a:endParaRPr>
          </a:p>
          <a:p>
            <a:pPr marL="171450" indent="-171450">
              <a:buFont typeface="Arial" panose="020B0604020202020204" pitchFamily="34" charset="0"/>
              <a:buChar char="•"/>
            </a:pPr>
            <a:endParaRPr lang="en-US" sz="1000" b="0"/>
          </a:p>
          <a:p>
            <a:pPr marL="171450" indent="-171450">
              <a:buFont typeface="Arial" panose="020B0604020202020204" pitchFamily="34" charset="0"/>
              <a:buChar char="•"/>
            </a:pPr>
            <a:endParaRPr lang="en-IN" sz="1000" b="0"/>
          </a:p>
        </p:txBody>
      </p:sp>
      <p:pic>
        <p:nvPicPr>
          <p:cNvPr id="1026" name="Picture 2" descr="Live Share video sharing experience">
            <a:extLst>
              <a:ext uri="{FF2B5EF4-FFF2-40B4-BE49-F238E27FC236}">
                <a16:creationId xmlns:a16="http://schemas.microsoft.com/office/drawing/2014/main" id="{C26C22D5-4AAB-461E-7E4F-994DACEA237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219542" y="1415366"/>
            <a:ext cx="5941516" cy="313230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B7C19D74-2CF1-3DAE-826F-C06A033F58FB}"/>
              </a:ext>
            </a:extLst>
          </p:cNvPr>
          <p:cNvSpPr txBox="1"/>
          <p:nvPr/>
        </p:nvSpPr>
        <p:spPr>
          <a:xfrm>
            <a:off x="6223819" y="990384"/>
            <a:ext cx="6642462" cy="307777"/>
          </a:xfrm>
          <a:prstGeom prst="rect">
            <a:avLst/>
          </a:prstGeom>
          <a:noFill/>
        </p:spPr>
        <p:txBody>
          <a:bodyPr wrap="square">
            <a:spAutoFit/>
          </a:bodyPr>
          <a:lstStyle/>
          <a:p>
            <a:r>
              <a:rPr lang="en-US" sz="1400">
                <a:solidFill>
                  <a:srgbClr val="242424"/>
                </a:solidFill>
                <a:latin typeface="Segoe UI" panose="020B0502040204020203" pitchFamily="34" charset="0"/>
              </a:rPr>
              <a:t>Live share SDK demo</a:t>
            </a:r>
            <a:endParaRPr lang="en-US" sz="1400"/>
          </a:p>
        </p:txBody>
      </p:sp>
    </p:spTree>
    <p:extLst>
      <p:ext uri="{BB962C8B-B14F-4D97-AF65-F5344CB8AC3E}">
        <p14:creationId xmlns:p14="http://schemas.microsoft.com/office/powerpoint/2010/main" val="1247101359"/>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C8F8-BFC7-4329-B385-95CF764182F2}"/>
              </a:ext>
            </a:extLst>
          </p:cNvPr>
          <p:cNvSpPr>
            <a:spLocks noGrp="1"/>
          </p:cNvSpPr>
          <p:nvPr>
            <p:ph type="title"/>
          </p:nvPr>
        </p:nvSpPr>
        <p:spPr/>
        <p:txBody>
          <a:bodyPr/>
          <a:lstStyle/>
          <a:p>
            <a:r>
              <a:rPr lang="en-US"/>
              <a:t>Optional picture time!</a:t>
            </a:r>
          </a:p>
        </p:txBody>
      </p:sp>
      <p:sp>
        <p:nvSpPr>
          <p:cNvPr id="3" name="Text Placeholder 2">
            <a:extLst>
              <a:ext uri="{FF2B5EF4-FFF2-40B4-BE49-F238E27FC236}">
                <a16:creationId xmlns:a16="http://schemas.microsoft.com/office/drawing/2014/main" id="{3E442AEA-5790-49CA-8E96-88303CDBF15B}"/>
              </a:ext>
            </a:extLst>
          </p:cNvPr>
          <p:cNvSpPr>
            <a:spLocks noGrp="1"/>
          </p:cNvSpPr>
          <p:nvPr>
            <p:ph type="body" sz="quarter" idx="10"/>
          </p:nvPr>
        </p:nvSpPr>
        <p:spPr>
          <a:xfrm>
            <a:off x="450844" y="1684174"/>
            <a:ext cx="4757713" cy="3484031"/>
          </a:xfrm>
        </p:spPr>
        <p:txBody>
          <a:bodyPr vert="horz" wrap="square" lIns="146304" tIns="91440" rIns="146304" bIns="91440" rtlCol="0" anchor="t">
            <a:spAutoFit/>
          </a:bodyPr>
          <a:lstStyle/>
          <a:p>
            <a:r>
              <a:rPr lang="en-US" sz="3200">
                <a:latin typeface="+mn-lt"/>
              </a:rPr>
              <a:t>Video on and we’ll grab a Together Mode pic with those who are willing to do this.</a:t>
            </a:r>
          </a:p>
          <a:p>
            <a:endParaRPr lang="en-US" sz="3200">
              <a:latin typeface="+mn-lt"/>
            </a:endParaRPr>
          </a:p>
          <a:p>
            <a:r>
              <a:rPr lang="en-US" sz="3200">
                <a:latin typeface="+mn-lt"/>
              </a:rPr>
              <a:t>We are together on this as a community!</a:t>
            </a:r>
          </a:p>
        </p:txBody>
      </p:sp>
      <p:pic>
        <p:nvPicPr>
          <p:cNvPr id="5" name="Graphic 4" descr="Sparkling Heart">
            <a:extLst>
              <a:ext uri="{FF2B5EF4-FFF2-40B4-BE49-F238E27FC236}">
                <a16:creationId xmlns:a16="http://schemas.microsoft.com/office/drawing/2014/main" id="{68BE2507-68D6-42C2-85D5-62C79D169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943457">
            <a:off x="3559434" y="4506523"/>
            <a:ext cx="1323363" cy="1323363"/>
          </a:xfrm>
          <a:prstGeom prst="rect">
            <a:avLst/>
          </a:prstGeom>
        </p:spPr>
      </p:pic>
      <p:sp>
        <p:nvSpPr>
          <p:cNvPr id="4" name="TextBox 3">
            <a:extLst>
              <a:ext uri="{FF2B5EF4-FFF2-40B4-BE49-F238E27FC236}">
                <a16:creationId xmlns:a16="http://schemas.microsoft.com/office/drawing/2014/main" id="{A8E74A23-1A00-4289-9DA4-BB2AD8E324B5}"/>
              </a:ext>
            </a:extLst>
          </p:cNvPr>
          <p:cNvSpPr txBox="1"/>
          <p:nvPr/>
        </p:nvSpPr>
        <p:spPr>
          <a:xfrm>
            <a:off x="1819949" y="6317228"/>
            <a:ext cx="8307595" cy="489365"/>
          </a:xfrm>
          <a:prstGeom prst="rect">
            <a:avLst/>
          </a:prstGeom>
          <a:noFill/>
        </p:spPr>
        <p:txBody>
          <a:bodyPr wrap="none" lIns="182880" tIns="146304" rIns="182880" bIns="146304" rtlCol="0" anchor="t">
            <a:spAutoFit/>
          </a:bodyPr>
          <a:lstStyle/>
          <a:p>
            <a:pPr>
              <a:lnSpc>
                <a:spcPct val="90000"/>
              </a:lnSpc>
              <a:spcAft>
                <a:spcPts val="600"/>
              </a:spcAft>
            </a:pPr>
            <a:r>
              <a:rPr lang="en-US" sz="1400" i="1">
                <a:gradFill>
                  <a:gsLst>
                    <a:gs pos="2917">
                      <a:schemeClr val="tx1"/>
                    </a:gs>
                    <a:gs pos="30000">
                      <a:schemeClr val="tx1"/>
                    </a:gs>
                  </a:gsLst>
                  <a:lin ang="5400000" scaled="0"/>
                </a:gradFill>
              </a:rPr>
              <a:t>By enabling your camera for the picture, you grant us permission to share your picture in social media.</a:t>
            </a:r>
          </a:p>
        </p:txBody>
      </p:sp>
      <p:pic>
        <p:nvPicPr>
          <p:cNvPr id="8" name="Picture 7" descr="A group of people sitting in a room&#10;&#10;Description automatically generated with low confidence">
            <a:extLst>
              <a:ext uri="{FF2B5EF4-FFF2-40B4-BE49-F238E27FC236}">
                <a16:creationId xmlns:a16="http://schemas.microsoft.com/office/drawing/2014/main" id="{7F0E6FF1-7E7A-4F91-BE2E-573668FB2691}"/>
              </a:ext>
            </a:extLst>
          </p:cNvPr>
          <p:cNvPicPr>
            <a:picLocks noChangeAspect="1"/>
          </p:cNvPicPr>
          <p:nvPr/>
        </p:nvPicPr>
        <p:blipFill>
          <a:blip r:embed="rId5"/>
          <a:stretch>
            <a:fillRect/>
          </a:stretch>
        </p:blipFill>
        <p:spPr>
          <a:xfrm>
            <a:off x="5411885" y="1546295"/>
            <a:ext cx="4988240" cy="2805885"/>
          </a:xfrm>
          <a:prstGeom prst="rect">
            <a:avLst/>
          </a:prstGeom>
        </p:spPr>
      </p:pic>
      <p:pic>
        <p:nvPicPr>
          <p:cNvPr id="12" name="Picture 11" descr="A person holding an object&#10;&#10;Description automatically generated with low confidence">
            <a:extLst>
              <a:ext uri="{FF2B5EF4-FFF2-40B4-BE49-F238E27FC236}">
                <a16:creationId xmlns:a16="http://schemas.microsoft.com/office/drawing/2014/main" id="{48A3674F-9F6A-44A6-8220-8CDA97049A57}"/>
              </a:ext>
            </a:extLst>
          </p:cNvPr>
          <p:cNvPicPr>
            <a:picLocks noChangeAspect="1"/>
          </p:cNvPicPr>
          <p:nvPr/>
        </p:nvPicPr>
        <p:blipFill>
          <a:blip r:embed="rId6"/>
          <a:stretch>
            <a:fillRect/>
          </a:stretch>
        </p:blipFill>
        <p:spPr>
          <a:xfrm>
            <a:off x="8846821" y="4486362"/>
            <a:ext cx="2962394" cy="1666347"/>
          </a:xfrm>
          <a:prstGeom prst="rect">
            <a:avLst/>
          </a:prstGeom>
        </p:spPr>
      </p:pic>
      <p:sp>
        <p:nvSpPr>
          <p:cNvPr id="14" name="Rectangle 13">
            <a:extLst>
              <a:ext uri="{FF2B5EF4-FFF2-40B4-BE49-F238E27FC236}">
                <a16:creationId xmlns:a16="http://schemas.microsoft.com/office/drawing/2014/main" id="{0229C2B9-16F2-4D1E-9804-5C41819977B8}"/>
              </a:ext>
            </a:extLst>
          </p:cNvPr>
          <p:cNvSpPr/>
          <p:nvPr/>
        </p:nvSpPr>
        <p:spPr bwMode="auto">
          <a:xfrm rot="21224815">
            <a:off x="10299394" y="3565942"/>
            <a:ext cx="1310640" cy="906638"/>
          </a:xfrm>
          <a:prstGeom prst="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Let’s all be like </a:t>
            </a:r>
            <a:r>
              <a:rPr lang="en-US" sz="1600" err="1">
                <a:gradFill>
                  <a:gsLst>
                    <a:gs pos="0">
                      <a:srgbClr val="FFFFFF"/>
                    </a:gs>
                    <a:gs pos="100000">
                      <a:srgbClr val="FFFFFF"/>
                    </a:gs>
                  </a:gsLst>
                  <a:lin ang="5400000" scaled="0"/>
                </a:gradFill>
                <a:ea typeface="Segoe UI" pitchFamily="34" charset="0"/>
                <a:cs typeface="Segoe UI" pitchFamily="34" charset="0"/>
              </a:rPr>
              <a:t>Seb</a:t>
            </a:r>
            <a:endParaRPr lang="en-FI" sz="16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54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C502B-5130-404C-9B58-F96BCEC218BD}"/>
              </a:ext>
            </a:extLst>
          </p:cNvPr>
          <p:cNvSpPr>
            <a:spLocks noGrp="1"/>
          </p:cNvSpPr>
          <p:nvPr>
            <p:ph type="title"/>
          </p:nvPr>
        </p:nvSpPr>
        <p:spPr>
          <a:xfrm>
            <a:off x="6675438" y="754092"/>
            <a:ext cx="5484812" cy="2285971"/>
          </a:xfrm>
        </p:spPr>
        <p:txBody>
          <a:bodyPr/>
          <a:lstStyle/>
          <a:p>
            <a:r>
              <a:rPr lang="en-US"/>
              <a:t>DEMO</a:t>
            </a:r>
          </a:p>
        </p:txBody>
      </p:sp>
      <p:sp>
        <p:nvSpPr>
          <p:cNvPr id="14" name="Text Placeholder 13">
            <a:extLst>
              <a:ext uri="{FF2B5EF4-FFF2-40B4-BE49-F238E27FC236}">
                <a16:creationId xmlns:a16="http://schemas.microsoft.com/office/drawing/2014/main" id="{953584C8-8734-42EA-AD16-6AA2B405D249}"/>
              </a:ext>
            </a:extLst>
          </p:cNvPr>
          <p:cNvSpPr>
            <a:spLocks noGrp="1"/>
          </p:cNvSpPr>
          <p:nvPr>
            <p:ph type="body" sz="quarter" idx="12"/>
          </p:nvPr>
        </p:nvSpPr>
        <p:spPr>
          <a:xfrm>
            <a:off x="7118817" y="2756549"/>
            <a:ext cx="5117040" cy="3966085"/>
          </a:xfrm>
        </p:spPr>
        <p:txBody>
          <a:bodyPr vert="horz" wrap="square" lIns="182880" tIns="146304" rIns="182880" bIns="146304" rtlCol="0" anchor="t">
            <a:noAutofit/>
          </a:bodyPr>
          <a:lstStyle/>
          <a:p>
            <a:pPr marL="808990" lvl="1" indent="-342900">
              <a:buFont typeface="Arial" panose="020B0604020202020204" pitchFamily="34" charset="0"/>
              <a:buChar char="•"/>
            </a:pPr>
            <a:r>
              <a:rPr lang="en-US" sz="2400" b="1">
                <a:solidFill>
                  <a:schemeClr val="tx1"/>
                </a:solidFill>
                <a:cs typeface="Segoe UI Light"/>
              </a:rPr>
              <a:t>Luis Ramos Vea, Rabeb Othmani </a:t>
            </a:r>
            <a:r>
              <a:rPr lang="en-US" sz="2400" b="1">
                <a:solidFill>
                  <a:schemeClr val="tx1"/>
                </a:solidFill>
                <a:latin typeface="Segoe UI Light"/>
                <a:cs typeface="Segoe UI Light"/>
              </a:rPr>
              <a:t>– Latest on Microsoft Graph developer portal updates</a:t>
            </a:r>
          </a:p>
          <a:p>
            <a:pPr marL="808990" lvl="1" indent="-342900">
              <a:buFont typeface="Arial" panose="020B0604020202020204" pitchFamily="34" charset="0"/>
              <a:buChar char="•"/>
            </a:pPr>
            <a:endParaRPr lang="en-US" sz="2400" b="1">
              <a:solidFill>
                <a:schemeClr val="tx1"/>
              </a:solidFill>
              <a:latin typeface="Segoe UI Light"/>
              <a:cs typeface="Segoe UI Light"/>
            </a:endParaRPr>
          </a:p>
          <a:p>
            <a:pPr marL="808990" lvl="1" indent="-342900">
              <a:buFont typeface="Arial" panose="020B0604020202020204" pitchFamily="34" charset="0"/>
              <a:buChar char="•"/>
            </a:pPr>
            <a:r>
              <a:rPr lang="en-US" sz="2400" b="1">
                <a:solidFill>
                  <a:schemeClr val="tx1"/>
                </a:solidFill>
                <a:cs typeface="Segoe UI Light"/>
              </a:rPr>
              <a:t>Vesa Juvonen </a:t>
            </a:r>
            <a:r>
              <a:rPr lang="en-US" sz="2400">
                <a:solidFill>
                  <a:schemeClr val="tx1"/>
                </a:solidFill>
                <a:cs typeface="Segoe UI Light"/>
              </a:rPr>
              <a:t>– Build 2022 key announcements for Microsoft 365 platform </a:t>
            </a:r>
          </a:p>
          <a:p>
            <a:pPr marL="808990" lvl="1" indent="-342900">
              <a:buFont typeface="Arial" panose="020B0604020202020204" pitchFamily="34" charset="0"/>
              <a:buChar char="•"/>
            </a:pPr>
            <a:endParaRPr lang="en-US" sz="2400" b="1">
              <a:solidFill>
                <a:schemeClr val="tx1"/>
              </a:solidFill>
              <a:latin typeface="Segoe UI Light"/>
              <a:cs typeface="Segoe UI Light"/>
            </a:endParaRPr>
          </a:p>
        </p:txBody>
      </p:sp>
      <p:pic>
        <p:nvPicPr>
          <p:cNvPr id="4" name="Graphic 3" descr="Rabbit with solid fill">
            <a:extLst>
              <a:ext uri="{FF2B5EF4-FFF2-40B4-BE49-F238E27FC236}">
                <a16:creationId xmlns:a16="http://schemas.microsoft.com/office/drawing/2014/main" id="{020AA5F3-F98E-4A7A-B68C-78434B76EB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27487" y="3403599"/>
            <a:ext cx="835883" cy="835883"/>
          </a:xfrm>
          <a:prstGeom prst="rect">
            <a:avLst/>
          </a:prstGeom>
        </p:spPr>
      </p:pic>
      <p:pic>
        <p:nvPicPr>
          <p:cNvPr id="5" name="Picture 4">
            <a:extLst>
              <a:ext uri="{FF2B5EF4-FFF2-40B4-BE49-F238E27FC236}">
                <a16:creationId xmlns:a16="http://schemas.microsoft.com/office/drawing/2014/main" id="{5D52A98A-80FF-A7ED-FC2D-BFDCC65A4F82}"/>
              </a:ext>
            </a:extLst>
          </p:cNvPr>
          <p:cNvPicPr>
            <a:picLocks noChangeAspect="1"/>
          </p:cNvPicPr>
          <p:nvPr/>
        </p:nvPicPr>
        <p:blipFill>
          <a:blip r:embed="rId5"/>
          <a:stretch>
            <a:fillRect/>
          </a:stretch>
        </p:blipFill>
        <p:spPr>
          <a:xfrm>
            <a:off x="5957343" y="2967983"/>
            <a:ext cx="1084080" cy="1084080"/>
          </a:xfrm>
          <a:prstGeom prst="ellipse">
            <a:avLst/>
          </a:prstGeom>
          <a:ln>
            <a:noFill/>
          </a:ln>
          <a:effectLst>
            <a:softEdge rad="112500"/>
          </a:effectLst>
        </p:spPr>
      </p:pic>
      <p:pic>
        <p:nvPicPr>
          <p:cNvPr id="9" name="Picture 8">
            <a:extLst>
              <a:ext uri="{FF2B5EF4-FFF2-40B4-BE49-F238E27FC236}">
                <a16:creationId xmlns:a16="http://schemas.microsoft.com/office/drawing/2014/main" id="{63025775-2D5B-AC71-513D-B952CC1C9279}"/>
              </a:ext>
            </a:extLst>
          </p:cNvPr>
          <p:cNvPicPr>
            <a:picLocks noChangeAspect="1"/>
          </p:cNvPicPr>
          <p:nvPr/>
        </p:nvPicPr>
        <p:blipFill>
          <a:blip r:embed="rId6"/>
          <a:stretch>
            <a:fillRect/>
          </a:stretch>
        </p:blipFill>
        <p:spPr>
          <a:xfrm>
            <a:off x="6675438" y="3403599"/>
            <a:ext cx="1084080" cy="1084080"/>
          </a:xfrm>
          <a:prstGeom prst="ellipse">
            <a:avLst/>
          </a:prstGeom>
          <a:ln>
            <a:noFill/>
          </a:ln>
          <a:effectLst>
            <a:softEdge rad="112500"/>
          </a:effectLst>
        </p:spPr>
      </p:pic>
      <p:pic>
        <p:nvPicPr>
          <p:cNvPr id="6" name="Picture 2" descr="Image">
            <a:extLst>
              <a:ext uri="{FF2B5EF4-FFF2-40B4-BE49-F238E27FC236}">
                <a16:creationId xmlns:a16="http://schemas.microsoft.com/office/drawing/2014/main" id="{4BC6C431-E828-7C62-1A3A-3BDF99A541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6650" y="4739591"/>
            <a:ext cx="1086940" cy="108694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8839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11EDE1-2E4F-151F-C32F-B195F03659C0}"/>
              </a:ext>
            </a:extLst>
          </p:cNvPr>
          <p:cNvSpPr>
            <a:spLocks noGrp="1"/>
          </p:cNvSpPr>
          <p:nvPr>
            <p:ph type="title"/>
          </p:nvPr>
        </p:nvSpPr>
        <p:spPr>
          <a:xfrm>
            <a:off x="465138" y="5269653"/>
            <a:ext cx="7604124" cy="1426315"/>
          </a:xfrm>
        </p:spPr>
        <p:txBody>
          <a:bodyPr anchor="b"/>
          <a:lstStyle/>
          <a:p>
            <a:r>
              <a:rPr lang="en-US"/>
              <a:t>Build 2022 – Key announcements for Microsoft 365 platform</a:t>
            </a:r>
            <a:endParaRPr lang="en-FI"/>
          </a:p>
        </p:txBody>
      </p:sp>
      <p:pic>
        <p:nvPicPr>
          <p:cNvPr id="6" name="Picture 5" descr="A picture containing text&#10;&#10;Description automatically generated">
            <a:extLst>
              <a:ext uri="{FF2B5EF4-FFF2-40B4-BE49-F238E27FC236}">
                <a16:creationId xmlns:a16="http://schemas.microsoft.com/office/drawing/2014/main" id="{C9B4212D-ED4E-6BEF-D371-1855C694885B}"/>
              </a:ext>
            </a:extLst>
          </p:cNvPr>
          <p:cNvPicPr>
            <a:picLocks noChangeAspect="1"/>
          </p:cNvPicPr>
          <p:nvPr/>
        </p:nvPicPr>
        <p:blipFill>
          <a:blip r:embed="rId2"/>
          <a:stretch>
            <a:fillRect/>
          </a:stretch>
        </p:blipFill>
        <p:spPr>
          <a:xfrm>
            <a:off x="0" y="0"/>
            <a:ext cx="12436475" cy="4145492"/>
          </a:xfrm>
          <a:prstGeom prst="rect">
            <a:avLst/>
          </a:prstGeom>
        </p:spPr>
      </p:pic>
    </p:spTree>
    <p:extLst>
      <p:ext uri="{BB962C8B-B14F-4D97-AF65-F5344CB8AC3E}">
        <p14:creationId xmlns:p14="http://schemas.microsoft.com/office/powerpoint/2010/main" val="34899739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ams logo">
            <a:extLst>
              <a:ext uri="{FF2B5EF4-FFF2-40B4-BE49-F238E27FC236}">
                <a16:creationId xmlns:a16="http://schemas.microsoft.com/office/drawing/2014/main" id="{7A2D3656-953C-9943-8934-D62B216766E2}"/>
              </a:ext>
            </a:extLst>
          </p:cNvPr>
          <p:cNvPicPr>
            <a:picLocks noChangeAspect="1"/>
          </p:cNvPicPr>
          <p:nvPr/>
        </p:nvPicPr>
        <p:blipFill rotWithShape="1">
          <a:blip r:embed="rId3"/>
          <a:srcRect l="-4447" t="-8564" r="-4447" b="-8564"/>
          <a:stretch/>
        </p:blipFill>
        <p:spPr>
          <a:xfrm>
            <a:off x="5684426" y="1282543"/>
            <a:ext cx="1067624" cy="1067620"/>
          </a:xfrm>
          <a:prstGeom prst="rect">
            <a:avLst/>
          </a:prstGeom>
        </p:spPr>
      </p:pic>
      <p:sp>
        <p:nvSpPr>
          <p:cNvPr id="9" name="Title 8">
            <a:extLst>
              <a:ext uri="{FF2B5EF4-FFF2-40B4-BE49-F238E27FC236}">
                <a16:creationId xmlns:a16="http://schemas.microsoft.com/office/drawing/2014/main" id="{009F907B-A5E2-9C10-A633-7D6B29CD7E45}"/>
              </a:ext>
            </a:extLst>
          </p:cNvPr>
          <p:cNvSpPr txBox="1">
            <a:spLocks noGrp="1"/>
          </p:cNvSpPr>
          <p:nvPr>
            <p:ph type="title" idx="4294967295"/>
          </p:nvPr>
        </p:nvSpPr>
        <p:spPr bwMode="blackWhite">
          <a:xfrm>
            <a:off x="4059674" y="2885427"/>
            <a:ext cx="4317127" cy="2217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597">
              <a:lnSpc>
                <a:spcPct val="80000"/>
              </a:lnSpc>
              <a:spcBef>
                <a:spcPts val="0"/>
              </a:spcBef>
              <a:spcAft>
                <a:spcPts val="306"/>
              </a:spcAft>
              <a:defRPr/>
            </a:pPr>
            <a:r>
              <a:rPr lang="en-US" sz="7343" b="1" spc="-51">
                <a:ln>
                  <a:noFill/>
                </a:ln>
                <a:gradFill>
                  <a:gsLst>
                    <a:gs pos="100000">
                      <a:srgbClr val="5059C9"/>
                    </a:gs>
                    <a:gs pos="0">
                      <a:srgbClr val="BAB0DD"/>
                    </a:gs>
                  </a:gsLst>
                  <a:lin ang="2700000" scaled="1"/>
                </a:gradFill>
                <a:latin typeface="Segoe UI Semibold"/>
                <a:cs typeface="+mn-cs"/>
              </a:rPr>
              <a:t>270M+</a:t>
            </a:r>
          </a:p>
          <a:p>
            <a:pPr algn="ctr" defTabSz="932597">
              <a:lnSpc>
                <a:spcPct val="95000"/>
              </a:lnSpc>
              <a:spcBef>
                <a:spcPts val="306"/>
              </a:spcBef>
              <a:spcAft>
                <a:spcPts val="1224"/>
              </a:spcAft>
              <a:defRPr/>
            </a:pPr>
            <a:r>
              <a:rPr lang="en-US" sz="4080" kern="0" spc="0">
                <a:ln>
                  <a:noFill/>
                </a:ln>
                <a:solidFill>
                  <a:schemeClr val="bg1"/>
                </a:solidFill>
                <a:cs typeface="+mn-cs"/>
              </a:rPr>
              <a:t>Monthly </a:t>
            </a:r>
            <a:br>
              <a:rPr lang="en-US" sz="4080" kern="0" spc="0">
                <a:ln>
                  <a:noFill/>
                </a:ln>
                <a:solidFill>
                  <a:schemeClr val="bg1"/>
                </a:solidFill>
                <a:cs typeface="+mn-cs"/>
              </a:rPr>
            </a:br>
            <a:r>
              <a:rPr lang="en-US" sz="4080" kern="0" spc="0">
                <a:ln>
                  <a:noFill/>
                </a:ln>
                <a:solidFill>
                  <a:schemeClr val="bg1"/>
                </a:solidFill>
                <a:cs typeface="+mn-cs"/>
              </a:rPr>
              <a:t>active users</a:t>
            </a:r>
          </a:p>
        </p:txBody>
      </p:sp>
    </p:spTree>
    <p:extLst>
      <p:ext uri="{BB962C8B-B14F-4D97-AF65-F5344CB8AC3E}">
        <p14:creationId xmlns:p14="http://schemas.microsoft.com/office/powerpoint/2010/main" val="293027556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0 4.44444E-6 L 0 0.03541 " pathEditMode="relative" rAng="0" ptsTypes="AA">
                                      <p:cBhvr>
                                        <p:cTn id="9" dur="700" spd="-100000" fill="hold"/>
                                        <p:tgtEl>
                                          <p:spTgt spid="9"/>
                                        </p:tgtEl>
                                        <p:attrNameLst>
                                          <p:attrName>ppt_x</p:attrName>
                                          <p:attrName>ppt_y</p:attrName>
                                        </p:attrNameLst>
                                      </p:cBhvr>
                                      <p:rCtr x="0" y="1759"/>
                                    </p:animMotion>
                                  </p:childTnLst>
                                </p:cTn>
                              </p:par>
                              <p:par>
                                <p:cTn id="10" presetID="53" presetClass="entr" presetSubtype="16" accel="50000" decel="5000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6" presetClass="emph" presetSubtype="0" accel="50000" decel="50000" autoRev="1" fill="hold" nodeType="withEffect">
                                  <p:stCondLst>
                                    <p:cond delay="0"/>
                                  </p:stCondLst>
                                  <p:childTnLst>
                                    <p:animScale>
                                      <p:cBhvr>
                                        <p:cTn id="16" dur="300" fill="hold"/>
                                        <p:tgtEl>
                                          <p:spTgt spid="1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4">
            <a:extLst>
              <a:ext uri="{FF2B5EF4-FFF2-40B4-BE49-F238E27FC236}">
                <a16:creationId xmlns:a16="http://schemas.microsoft.com/office/drawing/2014/main" id="{76855E16-10CF-12B4-F6E2-6A0579C9E828}"/>
              </a:ext>
            </a:extLst>
          </p:cNvPr>
          <p:cNvSpPr txBox="1">
            <a:spLocks noGrp="1"/>
          </p:cNvSpPr>
          <p:nvPr>
            <p:ph type="title" idx="4294967295"/>
          </p:nvPr>
        </p:nvSpPr>
        <p:spPr>
          <a:xfrm>
            <a:off x="989870" y="2088490"/>
            <a:ext cx="4292192" cy="281754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defRPr/>
            </a:pPr>
            <a:r>
              <a:rPr lang="en-CA" sz="4488" kern="0" spc="0">
                <a:ln>
                  <a:noFill/>
                </a:ln>
                <a:solidFill>
                  <a:schemeClr val="bg1"/>
                </a:solidFill>
                <a:cs typeface="+mn-cs"/>
              </a:rPr>
              <a:t>Building Collaborative Apps with Microsoft Cloud</a:t>
            </a:r>
          </a:p>
        </p:txBody>
      </p:sp>
      <p:grpSp>
        <p:nvGrpSpPr>
          <p:cNvPr id="5" name="Group 4" descr="User experience: Office Apps, Microsoft Apps, Your App">
            <a:extLst>
              <a:ext uri="{FF2B5EF4-FFF2-40B4-BE49-F238E27FC236}">
                <a16:creationId xmlns:a16="http://schemas.microsoft.com/office/drawing/2014/main" id="{91429412-809A-9C47-1F33-22A08070AE6B}"/>
              </a:ext>
            </a:extLst>
          </p:cNvPr>
          <p:cNvGrpSpPr/>
          <p:nvPr/>
        </p:nvGrpSpPr>
        <p:grpSpPr>
          <a:xfrm>
            <a:off x="6664501" y="1569384"/>
            <a:ext cx="4877694" cy="611118"/>
            <a:chOff x="6533553" y="1960792"/>
            <a:chExt cx="4782487" cy="599190"/>
          </a:xfrm>
        </p:grpSpPr>
        <p:pic>
          <p:nvPicPr>
            <p:cNvPr id="57" name="Picture 56" descr="Teams logo">
              <a:extLst>
                <a:ext uri="{FF2B5EF4-FFF2-40B4-BE49-F238E27FC236}">
                  <a16:creationId xmlns:a16="http://schemas.microsoft.com/office/drawing/2014/main" id="{2161CEB4-63A3-EC67-4F9A-5A2E62716527}"/>
                </a:ext>
              </a:extLst>
            </p:cNvPr>
            <p:cNvPicPr>
              <a:picLocks noChangeAspect="1"/>
            </p:cNvPicPr>
            <p:nvPr/>
          </p:nvPicPr>
          <p:blipFill rotWithShape="1">
            <a:blip r:embed="rId3">
              <a:extLst>
                <a:ext uri="{28A0092B-C50C-407E-A947-70E740481C1C}">
                  <a14:useLocalDpi xmlns:a14="http://schemas.microsoft.com/office/drawing/2010/main" val="0"/>
                </a:ext>
              </a:extLst>
            </a:blip>
            <a:srcRect l="24221" t="24221" r="24221" b="24221"/>
            <a:stretch/>
          </p:blipFill>
          <p:spPr>
            <a:xfrm>
              <a:off x="9333473" y="1960792"/>
              <a:ext cx="324985" cy="324984"/>
            </a:xfrm>
            <a:prstGeom prst="rect">
              <a:avLst/>
            </a:prstGeom>
          </p:spPr>
        </p:pic>
        <p:sp>
          <p:nvSpPr>
            <p:cNvPr id="58" name="TextBox 57">
              <a:extLst>
                <a:ext uri="{FF2B5EF4-FFF2-40B4-BE49-F238E27FC236}">
                  <a16:creationId xmlns:a16="http://schemas.microsoft.com/office/drawing/2014/main" id="{FBF568B1-1292-DB46-82FD-EB66E4C38763}"/>
                </a:ext>
              </a:extLst>
            </p:cNvPr>
            <p:cNvSpPr txBox="1"/>
            <p:nvPr/>
          </p:nvSpPr>
          <p:spPr>
            <a:xfrm>
              <a:off x="8920428" y="2404555"/>
              <a:ext cx="1151074" cy="155427"/>
            </a:xfrm>
            <a:custGeom>
              <a:avLst/>
              <a:gdLst>
                <a:gd name="connsiteX0" fmla="*/ 0 w 3940659"/>
                <a:gd name="connsiteY0" fmla="*/ 0 h 1320361"/>
                <a:gd name="connsiteX1" fmla="*/ 3940659 w 3940659"/>
                <a:gd name="connsiteY1" fmla="*/ 0 h 1320361"/>
                <a:gd name="connsiteX2" fmla="*/ 3940659 w 3940659"/>
                <a:gd name="connsiteY2" fmla="*/ 1320361 h 1320361"/>
                <a:gd name="connsiteX3" fmla="*/ 0 w 3940659"/>
                <a:gd name="connsiteY3" fmla="*/ 1320361 h 1320361"/>
                <a:gd name="connsiteX4" fmla="*/ 0 w 3940659"/>
                <a:gd name="connsiteY4" fmla="*/ 0 h 1320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0659" h="1320361">
                  <a:moveTo>
                    <a:pt x="0" y="0"/>
                  </a:moveTo>
                  <a:lnTo>
                    <a:pt x="3940659" y="0"/>
                  </a:lnTo>
                  <a:lnTo>
                    <a:pt x="3940659" y="1320361"/>
                  </a:lnTo>
                  <a:lnTo>
                    <a:pt x="0" y="1320361"/>
                  </a:lnTo>
                  <a:lnTo>
                    <a:pt x="0" y="0"/>
                  </a:ln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1828800">
                <a:defRPr sz="2400" kern="0">
                  <a:gradFill>
                    <a:gsLst>
                      <a:gs pos="21739">
                        <a:schemeClr val="tx1"/>
                      </a:gs>
                      <a:gs pos="42000">
                        <a:schemeClr val="tx1"/>
                      </a:gs>
                    </a:gsLst>
                    <a:lin ang="16200000" scaled="1"/>
                  </a:gradFill>
                  <a:latin typeface="+mj-lt"/>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lnSpc>
                  <a:spcPct val="90000"/>
                </a:lnSpc>
                <a:defRPr/>
              </a:pPr>
              <a:r>
                <a:rPr lang="en-US" sz="1122">
                  <a:gradFill>
                    <a:gsLst>
                      <a:gs pos="21739">
                        <a:srgbClr val="FFFFFF"/>
                      </a:gs>
                      <a:gs pos="42000">
                        <a:srgbClr val="FFFFFF"/>
                      </a:gs>
                    </a:gsLst>
                    <a:lin ang="16200000" scaled="1"/>
                  </a:gradFill>
                  <a:latin typeface="Segoe UI Semibold"/>
                </a:rPr>
                <a:t>Microsoft Teams</a:t>
              </a:r>
            </a:p>
          </p:txBody>
        </p:sp>
        <p:sp>
          <p:nvSpPr>
            <p:cNvPr id="69" name="TextBox 68">
              <a:extLst>
                <a:ext uri="{FF2B5EF4-FFF2-40B4-BE49-F238E27FC236}">
                  <a16:creationId xmlns:a16="http://schemas.microsoft.com/office/drawing/2014/main" id="{A7290550-BFD3-3815-8C0D-19898A7D0BEF}"/>
                </a:ext>
              </a:extLst>
            </p:cNvPr>
            <p:cNvSpPr txBox="1"/>
            <p:nvPr/>
          </p:nvSpPr>
          <p:spPr>
            <a:xfrm>
              <a:off x="6533553" y="2144175"/>
              <a:ext cx="920287" cy="357918"/>
            </a:xfrm>
            <a:prstGeom prst="rect">
              <a:avLst/>
            </a:prstGeom>
            <a:noFill/>
          </p:spPr>
          <p:txBody>
            <a:bodyPr wrap="square" lIns="0" tIns="0" rIns="0" bIns="0" rtlCol="0" anchor="ctr" anchorCtr="0">
              <a:spAutoFit/>
            </a:bodyPr>
            <a:lstStyle/>
            <a:p>
              <a:pPr algn="r" defTabSz="932597">
                <a:lnSpc>
                  <a:spcPct val="95000"/>
                </a:lnSpc>
                <a:defRPr/>
              </a:pPr>
              <a:r>
                <a:rPr lang="en-US" sz="1224" b="1">
                  <a:gradFill>
                    <a:gsLst>
                      <a:gs pos="21739">
                        <a:srgbClr val="FFFFFF"/>
                      </a:gs>
                      <a:gs pos="42000">
                        <a:srgbClr val="FFFFFF"/>
                      </a:gs>
                    </a:gsLst>
                    <a:lin ang="16200000" scaled="1"/>
                  </a:gradFill>
                  <a:latin typeface="Segoe UI Semibold"/>
                  <a:cs typeface="Segoe UI" panose="020B0502040204020203" pitchFamily="34" charset="0"/>
                </a:rPr>
                <a:t>User experience</a:t>
              </a:r>
            </a:p>
          </p:txBody>
        </p:sp>
        <p:pic>
          <p:nvPicPr>
            <p:cNvPr id="145" name="Graphic 144">
              <a:extLst>
                <a:ext uri="{FF2B5EF4-FFF2-40B4-BE49-F238E27FC236}">
                  <a16:creationId xmlns:a16="http://schemas.microsoft.com/office/drawing/2014/main" id="{58F76040-6125-0995-9ED5-B500D6E156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1559" y="1970806"/>
              <a:ext cx="320023" cy="320023"/>
            </a:xfrm>
            <a:prstGeom prst="rect">
              <a:avLst/>
            </a:prstGeom>
          </p:spPr>
        </p:pic>
        <p:sp>
          <p:nvSpPr>
            <p:cNvPr id="146" name="TextBox 145">
              <a:extLst>
                <a:ext uri="{FF2B5EF4-FFF2-40B4-BE49-F238E27FC236}">
                  <a16:creationId xmlns:a16="http://schemas.microsoft.com/office/drawing/2014/main" id="{138AA700-A803-CB57-C6CE-B4A284566B63}"/>
                </a:ext>
              </a:extLst>
            </p:cNvPr>
            <p:cNvSpPr txBox="1">
              <a:spLocks noChangeAspect="1"/>
            </p:cNvSpPr>
            <p:nvPr/>
          </p:nvSpPr>
          <p:spPr>
            <a:xfrm>
              <a:off x="7509967" y="2404555"/>
              <a:ext cx="1483206"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Office Apps</a:t>
              </a:r>
            </a:p>
          </p:txBody>
        </p:sp>
        <p:sp>
          <p:nvSpPr>
            <p:cNvPr id="147" name="TextBox 146">
              <a:extLst>
                <a:ext uri="{FF2B5EF4-FFF2-40B4-BE49-F238E27FC236}">
                  <a16:creationId xmlns:a16="http://schemas.microsoft.com/office/drawing/2014/main" id="{DC5044B1-B1C9-728D-1BFB-B68A8EBF082A}"/>
                </a:ext>
              </a:extLst>
            </p:cNvPr>
            <p:cNvSpPr txBox="1">
              <a:spLocks noChangeAspect="1"/>
            </p:cNvSpPr>
            <p:nvPr/>
          </p:nvSpPr>
          <p:spPr>
            <a:xfrm>
              <a:off x="10224319" y="2404555"/>
              <a:ext cx="1091721"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Your app</a:t>
              </a:r>
            </a:p>
          </p:txBody>
        </p:sp>
        <p:pic>
          <p:nvPicPr>
            <p:cNvPr id="4" name="Graphic 3">
              <a:extLst>
                <a:ext uri="{FF2B5EF4-FFF2-40B4-BE49-F238E27FC236}">
                  <a16:creationId xmlns:a16="http://schemas.microsoft.com/office/drawing/2014/main" id="{892430D3-CEC3-4676-DC4B-6706D504F8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23937" y="2005022"/>
              <a:ext cx="292485" cy="292485"/>
            </a:xfrm>
            <a:prstGeom prst="rect">
              <a:avLst/>
            </a:prstGeom>
          </p:spPr>
        </p:pic>
      </p:grpSp>
      <p:cxnSp>
        <p:nvCxnSpPr>
          <p:cNvPr id="137" name="Straight Connector 136">
            <a:extLst>
              <a:ext uri="{FF2B5EF4-FFF2-40B4-BE49-F238E27FC236}">
                <a16:creationId xmlns:a16="http://schemas.microsoft.com/office/drawing/2014/main" id="{47A97123-A24A-6826-D4D1-67B5D63F69AD}"/>
              </a:ext>
              <a:ext uri="{C183D7F6-B498-43B3-948B-1728B52AA6E4}">
                <adec:decorative xmlns:adec="http://schemas.microsoft.com/office/drawing/2017/decorative" val="1"/>
              </a:ext>
            </a:extLst>
          </p:cNvPr>
          <p:cNvCxnSpPr/>
          <p:nvPr/>
        </p:nvCxnSpPr>
        <p:spPr>
          <a:xfrm>
            <a:off x="6218237" y="2452290"/>
            <a:ext cx="5917368" cy="0"/>
          </a:xfrm>
          <a:prstGeom prst="line">
            <a:avLst/>
          </a:prstGeom>
          <a:ln w="9525">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2" name="Group 51" descr="Developer Tools &amp; APIs: Visual Studio, GitHub, Power Platform">
            <a:extLst>
              <a:ext uri="{FF2B5EF4-FFF2-40B4-BE49-F238E27FC236}">
                <a16:creationId xmlns:a16="http://schemas.microsoft.com/office/drawing/2014/main" id="{A089A5FD-72BD-9ED5-66C8-5509D0A8252F}"/>
              </a:ext>
            </a:extLst>
          </p:cNvPr>
          <p:cNvGrpSpPr/>
          <p:nvPr/>
        </p:nvGrpSpPr>
        <p:grpSpPr>
          <a:xfrm>
            <a:off x="6664501" y="2631668"/>
            <a:ext cx="4869131" cy="623094"/>
            <a:chOff x="6533553" y="3319368"/>
            <a:chExt cx="4774091" cy="610932"/>
          </a:xfrm>
        </p:grpSpPr>
        <p:grpSp>
          <p:nvGrpSpPr>
            <p:cNvPr id="53" name="Group 52">
              <a:extLst>
                <a:ext uri="{FF2B5EF4-FFF2-40B4-BE49-F238E27FC236}">
                  <a16:creationId xmlns:a16="http://schemas.microsoft.com/office/drawing/2014/main" id="{3E4E986F-D4EE-0EE7-300E-A846C780C679}"/>
                </a:ext>
              </a:extLst>
            </p:cNvPr>
            <p:cNvGrpSpPr/>
            <p:nvPr/>
          </p:nvGrpSpPr>
          <p:grpSpPr>
            <a:xfrm>
              <a:off x="6533553" y="3319368"/>
              <a:ext cx="4774091" cy="610932"/>
              <a:chOff x="6533553" y="3319368"/>
              <a:chExt cx="4774091" cy="610932"/>
            </a:xfrm>
          </p:grpSpPr>
          <p:sp>
            <p:nvSpPr>
              <p:cNvPr id="59" name="Rectangle 58">
                <a:extLst>
                  <a:ext uri="{FF2B5EF4-FFF2-40B4-BE49-F238E27FC236}">
                    <a16:creationId xmlns:a16="http://schemas.microsoft.com/office/drawing/2014/main" id="{8C040588-872B-37DF-F5A9-0C8396241BB9}"/>
                  </a:ext>
                </a:extLst>
              </p:cNvPr>
              <p:cNvSpPr/>
              <p:nvPr/>
            </p:nvSpPr>
            <p:spPr bwMode="auto">
              <a:xfrm>
                <a:off x="10232715" y="3774873"/>
                <a:ext cx="1074929"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597">
                  <a:lnSpc>
                    <a:spcPct val="90000"/>
                  </a:lnSpc>
                  <a:defRPr/>
                </a:pPr>
                <a:r>
                  <a:rPr lang="en-US" sz="1122" kern="0">
                    <a:gradFill>
                      <a:gsLst>
                        <a:gs pos="21739">
                          <a:srgbClr val="FFFFFF"/>
                        </a:gs>
                        <a:gs pos="42000">
                          <a:srgbClr val="FFFFFF"/>
                        </a:gs>
                      </a:gsLst>
                      <a:lin ang="16200000" scaled="1"/>
                    </a:gradFill>
                    <a:latin typeface="Segoe UI Semibold"/>
                    <a:cs typeface="Segoe UI" panose="020B0502040204020203" pitchFamily="34" charset="0"/>
                  </a:rPr>
                  <a:t>Power Platform</a:t>
                </a:r>
              </a:p>
            </p:txBody>
          </p:sp>
          <p:sp>
            <p:nvSpPr>
              <p:cNvPr id="60" name="TextBox 59">
                <a:extLst>
                  <a:ext uri="{FF2B5EF4-FFF2-40B4-BE49-F238E27FC236}">
                    <a16:creationId xmlns:a16="http://schemas.microsoft.com/office/drawing/2014/main" id="{7A442FE5-A63E-1A9F-978A-0EBF2ADF4C81}"/>
                  </a:ext>
                </a:extLst>
              </p:cNvPr>
              <p:cNvSpPr txBox="1"/>
              <p:nvPr/>
            </p:nvSpPr>
            <p:spPr>
              <a:xfrm>
                <a:off x="6533553" y="3470331"/>
                <a:ext cx="920286" cy="357918"/>
              </a:xfrm>
              <a:prstGeom prst="rect">
                <a:avLst/>
              </a:prstGeom>
              <a:noFill/>
            </p:spPr>
            <p:txBody>
              <a:bodyPr wrap="square" lIns="0" tIns="0" rIns="0" bIns="0" rtlCol="0" anchor="ctr" anchorCtr="0">
                <a:spAutoFit/>
              </a:bodyPr>
              <a:lstStyle>
                <a:defPPr>
                  <a:defRPr lang="en-US"/>
                </a:defPPr>
                <a:lvl1pPr marR="0" lvl="0" indent="0" algn="r" defTabSz="914400" fontAlgn="auto">
                  <a:lnSpc>
                    <a:spcPct val="95000"/>
                  </a:lnSpc>
                  <a:spcBef>
                    <a:spcPts val="0"/>
                  </a:spcBef>
                  <a:spcAft>
                    <a:spcPts val="0"/>
                  </a:spcAft>
                  <a:buClrTx/>
                  <a:buSzTx/>
                  <a:buFontTx/>
                  <a:buNone/>
                  <a:tabLst/>
                  <a:defRPr kumimoji="0" sz="1200" b="1" i="0" u="none" strike="noStrike" cap="none" spc="0" normalizeH="0" baseline="0">
                    <a:ln>
                      <a:noFill/>
                    </a:ln>
                    <a:gradFill>
                      <a:gsLst>
                        <a:gs pos="21739">
                          <a:srgbClr val="FFFFFF"/>
                        </a:gs>
                        <a:gs pos="42000">
                          <a:srgbClr val="FFFFFF"/>
                        </a:gs>
                      </a:gsLst>
                      <a:lin ang="16200000" scaled="1"/>
                    </a:gradFill>
                    <a:effectLst/>
                    <a:uLnTx/>
                    <a:uFillTx/>
                    <a:latin typeface="Segoe UI Semibold"/>
                    <a:cs typeface="Segoe UI" panose="020B0502040204020203" pitchFamily="34" charset="0"/>
                  </a:defRPr>
                </a:lvl1pPr>
              </a:lstStyle>
              <a:p>
                <a:r>
                  <a:rPr lang="en-US" sz="1224"/>
                  <a:t>Developer Tools &amp; APIs</a:t>
                </a:r>
              </a:p>
            </p:txBody>
          </p:sp>
          <p:pic>
            <p:nvPicPr>
              <p:cNvPr id="61" name="Picture 2" descr="Visual Studio logo and symbol, meaning, history, PNG">
                <a:extLst>
                  <a:ext uri="{FF2B5EF4-FFF2-40B4-BE49-F238E27FC236}">
                    <a16:creationId xmlns:a16="http://schemas.microsoft.com/office/drawing/2014/main" id="{E6CAA9EF-F1B0-9263-5CA6-F13368CFAF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15413" y="3322331"/>
                <a:ext cx="472314" cy="29519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C4BEC661-4D90-6644-264C-0525247F5ADB}"/>
                  </a:ext>
                </a:extLst>
              </p:cNvPr>
              <p:cNvSpPr txBox="1">
                <a:spLocks noChangeAspect="1"/>
              </p:cNvSpPr>
              <p:nvPr/>
            </p:nvSpPr>
            <p:spPr>
              <a:xfrm>
                <a:off x="7610442" y="3774873"/>
                <a:ext cx="1282256"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Visual Studio</a:t>
                </a:r>
              </a:p>
            </p:txBody>
          </p:sp>
          <p:pic>
            <p:nvPicPr>
              <p:cNvPr id="63" name="Picture 62">
                <a:extLst>
                  <a:ext uri="{FF2B5EF4-FFF2-40B4-BE49-F238E27FC236}">
                    <a16:creationId xmlns:a16="http://schemas.microsoft.com/office/drawing/2014/main" id="{10F5260D-57B6-069D-4F72-6A54C6FBB9A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345405" y="3319368"/>
                <a:ext cx="301120" cy="301120"/>
              </a:xfrm>
              <a:prstGeom prst="rect">
                <a:avLst/>
              </a:prstGeom>
            </p:spPr>
          </p:pic>
          <p:sp>
            <p:nvSpPr>
              <p:cNvPr id="64" name="TextBox 63">
                <a:extLst>
                  <a:ext uri="{FF2B5EF4-FFF2-40B4-BE49-F238E27FC236}">
                    <a16:creationId xmlns:a16="http://schemas.microsoft.com/office/drawing/2014/main" id="{95358D7C-71BD-5827-0276-5562E7288713}"/>
                  </a:ext>
                </a:extLst>
              </p:cNvPr>
              <p:cNvSpPr txBox="1">
                <a:spLocks noChangeAspect="1"/>
              </p:cNvSpPr>
              <p:nvPr/>
            </p:nvSpPr>
            <p:spPr>
              <a:xfrm>
                <a:off x="8854837" y="3774873"/>
                <a:ext cx="1282256"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GitHub</a:t>
                </a:r>
              </a:p>
            </p:txBody>
          </p:sp>
        </p:grpSp>
        <p:pic>
          <p:nvPicPr>
            <p:cNvPr id="56" name="Picture 2">
              <a:extLst>
                <a:ext uri="{FF2B5EF4-FFF2-40B4-BE49-F238E27FC236}">
                  <a16:creationId xmlns:a16="http://schemas.microsoft.com/office/drawing/2014/main" id="{1518BD1C-B696-856D-7458-B1A2367674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18517" y="3328730"/>
              <a:ext cx="303325" cy="30175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8" name="Straight Connector 137">
            <a:extLst>
              <a:ext uri="{FF2B5EF4-FFF2-40B4-BE49-F238E27FC236}">
                <a16:creationId xmlns:a16="http://schemas.microsoft.com/office/drawing/2014/main" id="{6972837B-5212-12D4-DEB0-F3B032424E58}"/>
              </a:ext>
              <a:ext uri="{C183D7F6-B498-43B3-948B-1728B52AA6E4}">
                <adec:decorative xmlns:adec="http://schemas.microsoft.com/office/drawing/2017/decorative" val="1"/>
              </a:ext>
            </a:extLst>
          </p:cNvPr>
          <p:cNvCxnSpPr/>
          <p:nvPr/>
        </p:nvCxnSpPr>
        <p:spPr>
          <a:xfrm>
            <a:off x="6218237" y="3478993"/>
            <a:ext cx="5917368" cy="0"/>
          </a:xfrm>
          <a:prstGeom prst="line">
            <a:avLst/>
          </a:prstGeom>
          <a:ln w="9525">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descr="Data &amp; Insights: Microsoft Graph, Dataverse, Azure Data">
            <a:extLst>
              <a:ext uri="{FF2B5EF4-FFF2-40B4-BE49-F238E27FC236}">
                <a16:creationId xmlns:a16="http://schemas.microsoft.com/office/drawing/2014/main" id="{1FACE298-BD3C-3A82-6B60-2246DFF5AE7B}"/>
              </a:ext>
            </a:extLst>
          </p:cNvPr>
          <p:cNvGrpSpPr/>
          <p:nvPr/>
        </p:nvGrpSpPr>
        <p:grpSpPr>
          <a:xfrm>
            <a:off x="6664500" y="3730301"/>
            <a:ext cx="5021200" cy="579081"/>
            <a:chOff x="6533552" y="4079530"/>
            <a:chExt cx="4923192" cy="567778"/>
          </a:xfrm>
        </p:grpSpPr>
        <p:sp>
          <p:nvSpPr>
            <p:cNvPr id="87" name="TextBox 86">
              <a:extLst>
                <a:ext uri="{FF2B5EF4-FFF2-40B4-BE49-F238E27FC236}">
                  <a16:creationId xmlns:a16="http://schemas.microsoft.com/office/drawing/2014/main" id="{80153D79-5F46-735C-F902-835F4CC2416B}"/>
                </a:ext>
              </a:extLst>
            </p:cNvPr>
            <p:cNvSpPr txBox="1"/>
            <p:nvPr/>
          </p:nvSpPr>
          <p:spPr>
            <a:xfrm>
              <a:off x="6533552" y="4157501"/>
              <a:ext cx="920287" cy="357918"/>
            </a:xfrm>
            <a:prstGeom prst="rect">
              <a:avLst/>
            </a:prstGeom>
            <a:noFill/>
          </p:spPr>
          <p:txBody>
            <a:bodyPr wrap="square" lIns="0" tIns="0" rIns="0" bIns="0" rtlCol="0" anchor="ctr" anchorCtr="0">
              <a:spAutoFit/>
            </a:bodyPr>
            <a:lstStyle>
              <a:defPPr>
                <a:defRPr lang="en-US"/>
              </a:defPPr>
              <a:lvl1pPr marR="0" lvl="0" indent="0" algn="r" defTabSz="914400" fontAlgn="auto">
                <a:lnSpc>
                  <a:spcPct val="95000"/>
                </a:lnSpc>
                <a:spcBef>
                  <a:spcPts val="0"/>
                </a:spcBef>
                <a:spcAft>
                  <a:spcPts val="0"/>
                </a:spcAft>
                <a:buClrTx/>
                <a:buSzTx/>
                <a:buFontTx/>
                <a:buNone/>
                <a:tabLst/>
                <a:defRPr kumimoji="0" sz="1200" b="1" i="0" u="none" strike="noStrike" cap="none" spc="0" normalizeH="0" baseline="0">
                  <a:ln>
                    <a:noFill/>
                  </a:ln>
                  <a:gradFill>
                    <a:gsLst>
                      <a:gs pos="21739">
                        <a:srgbClr val="FFFFFF"/>
                      </a:gs>
                      <a:gs pos="42000">
                        <a:srgbClr val="FFFFFF"/>
                      </a:gs>
                    </a:gsLst>
                    <a:lin ang="16200000" scaled="1"/>
                  </a:gradFill>
                  <a:effectLst/>
                  <a:uLnTx/>
                  <a:uFillTx/>
                  <a:latin typeface="Segoe UI Semibold"/>
                  <a:cs typeface="Segoe UI" panose="020B0502040204020203" pitchFamily="34" charset="0"/>
                </a:defRPr>
              </a:lvl1pPr>
            </a:lstStyle>
            <a:p>
              <a:r>
                <a:rPr lang="en-US" sz="1224"/>
                <a:t>Data &amp; Insights</a:t>
              </a:r>
            </a:p>
          </p:txBody>
        </p:sp>
        <p:pic>
          <p:nvPicPr>
            <p:cNvPr id="153" name="Picture 152" descr="Logo&#10;&#10;Description automatically generated with medium confidence">
              <a:extLst>
                <a:ext uri="{FF2B5EF4-FFF2-40B4-BE49-F238E27FC236}">
                  <a16:creationId xmlns:a16="http://schemas.microsoft.com/office/drawing/2014/main" id="{63A06A7B-0D5B-E274-288F-0F1270CC91D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41153" y="4079840"/>
              <a:ext cx="309625" cy="309625"/>
            </a:xfrm>
            <a:prstGeom prst="rect">
              <a:avLst/>
            </a:prstGeom>
          </p:spPr>
        </p:pic>
        <p:pic>
          <p:nvPicPr>
            <p:cNvPr id="154" name="Picture 153" descr="A picture containing text, building, window, dome&#10;&#10;Description automatically generated">
              <a:extLst>
                <a:ext uri="{FF2B5EF4-FFF2-40B4-BE49-F238E27FC236}">
                  <a16:creationId xmlns:a16="http://schemas.microsoft.com/office/drawing/2014/main" id="{4307D182-142F-B77E-E258-ED912CEE95A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10116" y="4123002"/>
              <a:ext cx="282909" cy="245335"/>
            </a:xfrm>
            <a:prstGeom prst="rect">
              <a:avLst/>
            </a:prstGeom>
          </p:spPr>
        </p:pic>
        <p:sp>
          <p:nvSpPr>
            <p:cNvPr id="155" name="TextBox 154">
              <a:extLst>
                <a:ext uri="{FF2B5EF4-FFF2-40B4-BE49-F238E27FC236}">
                  <a16:creationId xmlns:a16="http://schemas.microsoft.com/office/drawing/2014/main" id="{657AC160-622E-7E24-F541-CEC5ADA67BCE}"/>
                </a:ext>
              </a:extLst>
            </p:cNvPr>
            <p:cNvSpPr txBox="1">
              <a:spLocks noChangeAspect="1"/>
            </p:cNvSpPr>
            <p:nvPr/>
          </p:nvSpPr>
          <p:spPr>
            <a:xfrm>
              <a:off x="7565005" y="4491881"/>
              <a:ext cx="137313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Microsoft Graph</a:t>
              </a:r>
            </a:p>
          </p:txBody>
        </p:sp>
        <p:sp>
          <p:nvSpPr>
            <p:cNvPr id="156" name="TextBox 155">
              <a:extLst>
                <a:ext uri="{FF2B5EF4-FFF2-40B4-BE49-F238E27FC236}">
                  <a16:creationId xmlns:a16="http://schemas.microsoft.com/office/drawing/2014/main" id="{35AE07B1-E2EA-D216-C1DA-9B158E71C12E}"/>
                </a:ext>
              </a:extLst>
            </p:cNvPr>
            <p:cNvSpPr txBox="1">
              <a:spLocks noChangeAspect="1"/>
            </p:cNvSpPr>
            <p:nvPr/>
          </p:nvSpPr>
          <p:spPr>
            <a:xfrm>
              <a:off x="8705098" y="4491881"/>
              <a:ext cx="1581735"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Dataverse</a:t>
              </a:r>
            </a:p>
          </p:txBody>
        </p:sp>
        <p:pic>
          <p:nvPicPr>
            <p:cNvPr id="157" name="Picture 4">
              <a:extLst>
                <a:ext uri="{FF2B5EF4-FFF2-40B4-BE49-F238E27FC236}">
                  <a16:creationId xmlns:a16="http://schemas.microsoft.com/office/drawing/2014/main" id="{5149F046-13EB-2B30-82A2-CEA34F18C0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15057" y="4079530"/>
              <a:ext cx="310245" cy="310245"/>
            </a:xfrm>
            <a:prstGeom prst="rect">
              <a:avLst/>
            </a:prstGeom>
            <a:noFill/>
            <a:extLst>
              <a:ext uri="{909E8E84-426E-40DD-AFC4-6F175D3DCCD1}">
                <a14:hiddenFill xmlns:a14="http://schemas.microsoft.com/office/drawing/2010/main">
                  <a:solidFill>
                    <a:srgbClr val="FFFFFF"/>
                  </a:solidFill>
                </a14:hiddenFill>
              </a:ext>
            </a:extLst>
          </p:spPr>
        </p:pic>
        <p:sp>
          <p:nvSpPr>
            <p:cNvPr id="158" name="TextBox 157">
              <a:extLst>
                <a:ext uri="{FF2B5EF4-FFF2-40B4-BE49-F238E27FC236}">
                  <a16:creationId xmlns:a16="http://schemas.microsoft.com/office/drawing/2014/main" id="{670F9076-7300-85D0-B3B7-47C2C5A663C7}"/>
                </a:ext>
              </a:extLst>
            </p:cNvPr>
            <p:cNvSpPr txBox="1">
              <a:spLocks noChangeAspect="1"/>
            </p:cNvSpPr>
            <p:nvPr/>
          </p:nvSpPr>
          <p:spPr>
            <a:xfrm>
              <a:off x="10083614" y="4491881"/>
              <a:ext cx="1373130" cy="1554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97">
                <a:defRPr/>
              </a:pPr>
              <a:r>
                <a:rPr lang="en-US" sz="1122"/>
                <a:t>Azure data</a:t>
              </a:r>
            </a:p>
          </p:txBody>
        </p:sp>
      </p:grpSp>
      <p:cxnSp>
        <p:nvCxnSpPr>
          <p:cNvPr id="37" name="!!4">
            <a:extLst>
              <a:ext uri="{FF2B5EF4-FFF2-40B4-BE49-F238E27FC236}">
                <a16:creationId xmlns:a16="http://schemas.microsoft.com/office/drawing/2014/main" id="{43D983DC-0FDF-80C9-942C-C45A3A947379}"/>
              </a:ext>
              <a:ext uri="{C183D7F6-B498-43B3-948B-1728B52AA6E4}">
                <adec:decorative xmlns:adec="http://schemas.microsoft.com/office/drawing/2017/decorative" val="1"/>
              </a:ext>
            </a:extLst>
          </p:cNvPr>
          <p:cNvCxnSpPr/>
          <p:nvPr/>
        </p:nvCxnSpPr>
        <p:spPr>
          <a:xfrm>
            <a:off x="6218237" y="4505696"/>
            <a:ext cx="5917368" cy="0"/>
          </a:xfrm>
          <a:prstGeom prst="line">
            <a:avLst/>
          </a:prstGeom>
          <a:ln w="9525">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42617DB-5501-6617-5EA7-A20C6E13A9E6}"/>
              </a:ext>
            </a:extLst>
          </p:cNvPr>
          <p:cNvSpPr txBox="1"/>
          <p:nvPr/>
        </p:nvSpPr>
        <p:spPr>
          <a:xfrm>
            <a:off x="6439678" y="4830021"/>
            <a:ext cx="1163430" cy="547566"/>
          </a:xfrm>
          <a:prstGeom prst="rect">
            <a:avLst/>
          </a:prstGeom>
          <a:noFill/>
        </p:spPr>
        <p:txBody>
          <a:bodyPr wrap="square" lIns="0" tIns="0" rIns="0" bIns="0" rtlCol="0" anchor="ctr" anchorCtr="0">
            <a:spAutoFit/>
          </a:bodyPr>
          <a:lstStyle>
            <a:defPPr>
              <a:defRPr lang="en-US"/>
            </a:defPPr>
            <a:lvl1pPr marR="0" lvl="0" indent="0" algn="r" defTabSz="914400" fontAlgn="auto">
              <a:lnSpc>
                <a:spcPct val="95000"/>
              </a:lnSpc>
              <a:spcBef>
                <a:spcPts val="0"/>
              </a:spcBef>
              <a:spcAft>
                <a:spcPts val="0"/>
              </a:spcAft>
              <a:buClrTx/>
              <a:buSzTx/>
              <a:buFontTx/>
              <a:buNone/>
              <a:tabLst/>
              <a:defRPr kumimoji="0" sz="1200" b="1" i="0" u="none" strike="noStrike" cap="none" spc="0" normalizeH="0" baseline="0">
                <a:ln>
                  <a:noFill/>
                </a:ln>
                <a:gradFill>
                  <a:gsLst>
                    <a:gs pos="21739">
                      <a:srgbClr val="FFFFFF"/>
                    </a:gs>
                    <a:gs pos="42000">
                      <a:srgbClr val="FFFFFF"/>
                    </a:gs>
                  </a:gsLst>
                  <a:lin ang="16200000" scaled="1"/>
                </a:gradFill>
                <a:effectLst/>
                <a:uLnTx/>
                <a:uFillTx/>
                <a:latin typeface="Segoe UI Semibold"/>
                <a:cs typeface="Segoe UI" panose="020B0502040204020203" pitchFamily="34" charset="0"/>
              </a:defRPr>
            </a:lvl1pPr>
          </a:lstStyle>
          <a:p>
            <a:r>
              <a:rPr lang="en-US" sz="1224"/>
              <a:t>Identity, Security &amp; Compliance</a:t>
            </a:r>
          </a:p>
        </p:txBody>
      </p:sp>
      <p:pic>
        <p:nvPicPr>
          <p:cNvPr id="8" name="!!1" descr="Lock icon">
            <a:extLst>
              <a:ext uri="{FF2B5EF4-FFF2-40B4-BE49-F238E27FC236}">
                <a16:creationId xmlns:a16="http://schemas.microsoft.com/office/drawing/2014/main" id="{A18BEE5C-2BDC-5085-660E-3265A81ADB7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293452" y="4868630"/>
            <a:ext cx="246535" cy="246535"/>
          </a:xfrm>
          <a:prstGeom prst="rect">
            <a:avLst/>
          </a:prstGeom>
        </p:spPr>
      </p:pic>
      <p:sp>
        <p:nvSpPr>
          <p:cNvPr id="41" name="TextBox 40">
            <a:extLst>
              <a:ext uri="{FF2B5EF4-FFF2-40B4-BE49-F238E27FC236}">
                <a16:creationId xmlns:a16="http://schemas.microsoft.com/office/drawing/2014/main" id="{AE9B85E0-B610-FCAD-BDCC-7303A6465CE3}"/>
              </a:ext>
            </a:extLst>
          </p:cNvPr>
          <p:cNvSpPr txBox="1"/>
          <p:nvPr/>
        </p:nvSpPr>
        <p:spPr>
          <a:xfrm>
            <a:off x="7896607" y="5230791"/>
            <a:ext cx="1040225" cy="158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122"/>
              <a:t>Security</a:t>
            </a:r>
          </a:p>
        </p:txBody>
      </p:sp>
      <p:pic>
        <p:nvPicPr>
          <p:cNvPr id="12" name="!!2" descr="Document with checkmark icon">
            <a:extLst>
              <a:ext uri="{FF2B5EF4-FFF2-40B4-BE49-F238E27FC236}">
                <a16:creationId xmlns:a16="http://schemas.microsoft.com/office/drawing/2014/main" id="{EFE44A31-3264-C480-960E-C10DD5191E8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548331" y="4858653"/>
            <a:ext cx="275113" cy="275113"/>
          </a:xfrm>
          <a:prstGeom prst="rect">
            <a:avLst/>
          </a:prstGeom>
        </p:spPr>
      </p:pic>
      <p:sp>
        <p:nvSpPr>
          <p:cNvPr id="44" name="TextBox 43">
            <a:extLst>
              <a:ext uri="{FF2B5EF4-FFF2-40B4-BE49-F238E27FC236}">
                <a16:creationId xmlns:a16="http://schemas.microsoft.com/office/drawing/2014/main" id="{EDC50F96-1D07-E2F0-01F1-ACF35EA7BEB3}"/>
              </a:ext>
            </a:extLst>
          </p:cNvPr>
          <p:cNvSpPr txBox="1"/>
          <p:nvPr/>
        </p:nvSpPr>
        <p:spPr>
          <a:xfrm>
            <a:off x="9165775" y="5230791"/>
            <a:ext cx="1040225" cy="158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122"/>
              <a:t>Compliance</a:t>
            </a:r>
          </a:p>
        </p:txBody>
      </p:sp>
      <p:pic>
        <p:nvPicPr>
          <p:cNvPr id="10" name="!!3" descr="Pyramid identity icon">
            <a:extLst>
              <a:ext uri="{FF2B5EF4-FFF2-40B4-BE49-F238E27FC236}">
                <a16:creationId xmlns:a16="http://schemas.microsoft.com/office/drawing/2014/main" id="{0A6E12D3-4F34-C899-F214-3E552FA6494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849874" y="4866709"/>
            <a:ext cx="271188" cy="271188"/>
          </a:xfrm>
          <a:prstGeom prst="rect">
            <a:avLst/>
          </a:prstGeom>
        </p:spPr>
      </p:pic>
      <p:sp>
        <p:nvSpPr>
          <p:cNvPr id="40" name="TextBox 39">
            <a:extLst>
              <a:ext uri="{FF2B5EF4-FFF2-40B4-BE49-F238E27FC236}">
                <a16:creationId xmlns:a16="http://schemas.microsoft.com/office/drawing/2014/main" id="{3304FC8E-EB35-7C1F-646F-D42B461A2652}"/>
              </a:ext>
            </a:extLst>
          </p:cNvPr>
          <p:cNvSpPr txBox="1">
            <a:spLocks noChangeAspect="1"/>
          </p:cNvSpPr>
          <p:nvPr/>
        </p:nvSpPr>
        <p:spPr>
          <a:xfrm>
            <a:off x="10258665" y="5230791"/>
            <a:ext cx="1453603" cy="158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90000"/>
              </a:lnSpc>
              <a:defRPr sz="1200" kern="0">
                <a:gradFill>
                  <a:gsLst>
                    <a:gs pos="21739">
                      <a:srgbClr val="FFFFFF"/>
                    </a:gs>
                    <a:gs pos="42000">
                      <a:srgbClr val="FFFFFF"/>
                    </a:gs>
                  </a:gsLst>
                  <a:lin ang="16200000" scaled="1"/>
                </a:gradFill>
                <a:latin typeface="Segoe UI Semibold"/>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597">
              <a:defRPr/>
            </a:pPr>
            <a:r>
              <a:rPr lang="en-US" sz="1122"/>
              <a:t>Identity</a:t>
            </a:r>
          </a:p>
        </p:txBody>
      </p:sp>
    </p:spTree>
    <p:extLst>
      <p:ext uri="{BB962C8B-B14F-4D97-AF65-F5344CB8AC3E}">
        <p14:creationId xmlns:p14="http://schemas.microsoft.com/office/powerpoint/2010/main" val="152357885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4">
            <a:extLst>
              <a:ext uri="{FF2B5EF4-FFF2-40B4-BE49-F238E27FC236}">
                <a16:creationId xmlns:a16="http://schemas.microsoft.com/office/drawing/2014/main" id="{4AECB582-BE6E-7F6E-64B4-D55EC31C99E6}"/>
              </a:ext>
            </a:extLst>
          </p:cNvPr>
          <p:cNvSpPr txBox="1">
            <a:spLocks noGrp="1"/>
          </p:cNvSpPr>
          <p:nvPr>
            <p:ph type="title" idx="4294967295"/>
          </p:nvPr>
        </p:nvSpPr>
        <p:spPr>
          <a:xfrm>
            <a:off x="989871" y="2440682"/>
            <a:ext cx="4133156" cy="2113160"/>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defRPr/>
            </a:pPr>
            <a:r>
              <a:rPr lang="en-CA" sz="4488" kern="0" spc="0">
                <a:ln>
                  <a:noFill/>
                </a:ln>
                <a:solidFill>
                  <a:schemeClr val="bg1"/>
                </a:solidFill>
                <a:cs typeface="+mn-cs"/>
              </a:rPr>
              <a:t>Meeting users </a:t>
            </a:r>
            <a:br>
              <a:rPr lang="en-CA" sz="4488" kern="0" spc="0">
                <a:ln>
                  <a:noFill/>
                </a:ln>
                <a:solidFill>
                  <a:schemeClr val="bg1"/>
                </a:solidFill>
                <a:cs typeface="+mn-cs"/>
              </a:rPr>
            </a:br>
            <a:r>
              <a:rPr lang="en-CA" sz="4488" kern="0" spc="0">
                <a:ln>
                  <a:noFill/>
                </a:ln>
                <a:solidFill>
                  <a:schemeClr val="bg1"/>
                </a:solidFill>
                <a:cs typeface="+mn-cs"/>
              </a:rPr>
              <a:t>in the flow </a:t>
            </a:r>
            <a:br>
              <a:rPr lang="en-CA" sz="4488" kern="0" spc="0">
                <a:ln>
                  <a:noFill/>
                </a:ln>
                <a:solidFill>
                  <a:schemeClr val="bg1"/>
                </a:solidFill>
                <a:cs typeface="+mn-cs"/>
              </a:rPr>
            </a:br>
            <a:r>
              <a:rPr lang="en-CA" sz="4488" kern="0" spc="0">
                <a:ln>
                  <a:noFill/>
                </a:ln>
                <a:solidFill>
                  <a:schemeClr val="bg1"/>
                </a:solidFill>
                <a:cs typeface="+mn-cs"/>
              </a:rPr>
              <a:t>of work</a:t>
            </a:r>
          </a:p>
        </p:txBody>
      </p:sp>
      <p:pic>
        <p:nvPicPr>
          <p:cNvPr id="12" name="Graphic 11" descr="Background graphic: connectors icon">
            <a:extLst>
              <a:ext uri="{FF2B5EF4-FFF2-40B4-BE49-F238E27FC236}">
                <a16:creationId xmlns:a16="http://schemas.microsoft.com/office/drawing/2014/main" id="{E85FB869-E490-DB76-74D7-17CB033715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8123148" y="2859731"/>
            <a:ext cx="1305471" cy="1142294"/>
          </a:xfrm>
          <a:prstGeom prst="rect">
            <a:avLst/>
          </a:prstGeom>
        </p:spPr>
      </p:pic>
      <p:sp>
        <p:nvSpPr>
          <p:cNvPr id="71" name="TextBox 70">
            <a:extLst>
              <a:ext uri="{FF2B5EF4-FFF2-40B4-BE49-F238E27FC236}">
                <a16:creationId xmlns:a16="http://schemas.microsoft.com/office/drawing/2014/main" id="{1BC6932B-1E96-F93A-2EE4-790A5472ED96}"/>
              </a:ext>
            </a:extLst>
          </p:cNvPr>
          <p:cNvSpPr txBox="1"/>
          <p:nvPr/>
        </p:nvSpPr>
        <p:spPr>
          <a:xfrm>
            <a:off x="7534525" y="3273928"/>
            <a:ext cx="2482712" cy="320182"/>
          </a:xfrm>
          <a:prstGeom prst="rect">
            <a:avLst/>
          </a:prstGeom>
          <a:noFill/>
        </p:spPr>
        <p:txBody>
          <a:bodyPr wrap="square" lIns="0" tIns="0" rIns="0" bIns="0" rtlCol="0">
            <a:spAutoFit/>
          </a:bodyPr>
          <a:lstStyle/>
          <a:p>
            <a:pPr algn="ctr" defTabSz="932597">
              <a:defRPr/>
            </a:pPr>
            <a:r>
              <a:rPr lang="en-US" sz="2040" b="1" kern="0">
                <a:solidFill>
                  <a:srgbClr val="FFFFFF"/>
                </a:solidFill>
                <a:latin typeface="Segoe UI"/>
              </a:rPr>
              <a:t>APIs &amp; Connectors</a:t>
            </a:r>
          </a:p>
        </p:txBody>
      </p:sp>
      <p:sp>
        <p:nvSpPr>
          <p:cNvPr id="67" name="Rectangle 66">
            <a:extLst>
              <a:ext uri="{FF2B5EF4-FFF2-40B4-BE49-F238E27FC236}">
                <a16:creationId xmlns:a16="http://schemas.microsoft.com/office/drawing/2014/main" id="{729CEB0B-6D81-B329-7AC1-3E260FA827BD}"/>
              </a:ext>
            </a:extLst>
          </p:cNvPr>
          <p:cNvSpPr/>
          <p:nvPr/>
        </p:nvSpPr>
        <p:spPr bwMode="auto">
          <a:xfrm>
            <a:off x="7192800" y="1744896"/>
            <a:ext cx="3166166" cy="929155"/>
          </a:xfrm>
          <a:prstGeom prst="rect">
            <a:avLst/>
          </a:prstGeom>
          <a:noFill/>
          <a:ln w="6350" cap="flat" cmpd="sng" algn="ctr">
            <a:solidFill>
              <a:srgbClr val="FFFFFF">
                <a:alpha val="2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fontAlgn="base">
              <a:spcAft>
                <a:spcPts val="612"/>
              </a:spcAft>
              <a:defRPr/>
            </a:pPr>
            <a:r>
              <a:rPr lang="en-US" sz="1836" kern="0" spc="-51">
                <a:gradFill>
                  <a:gsLst>
                    <a:gs pos="0">
                      <a:srgbClr val="50E6FF"/>
                    </a:gs>
                    <a:gs pos="100000">
                      <a:srgbClr val="8661C5"/>
                    </a:gs>
                  </a:gsLst>
                  <a:lin ang="2700000" scaled="1"/>
                </a:gradFill>
                <a:latin typeface="Segoe UI Semibold"/>
              </a:rPr>
              <a:t>Microsoft Teams</a:t>
            </a:r>
          </a:p>
          <a:p>
            <a:pPr algn="ctr" defTabSz="951028" fontAlgn="base">
              <a:spcBef>
                <a:spcPct val="0"/>
              </a:spcBef>
              <a:spcAft>
                <a:spcPct val="0"/>
              </a:spcAft>
              <a:defRPr/>
            </a:pPr>
            <a:r>
              <a:rPr lang="en-US" sz="1224" kern="0">
                <a:solidFill>
                  <a:srgbClr val="FFFFFF"/>
                </a:solidFill>
                <a:latin typeface="Segoe UI"/>
                <a:ea typeface="Segoe UI" pitchFamily="34" charset="0"/>
                <a:cs typeface="Segoe UI" pitchFamily="34" charset="0"/>
              </a:rPr>
              <a:t>Bring your App to Teams</a:t>
            </a:r>
          </a:p>
        </p:txBody>
      </p:sp>
      <p:sp>
        <p:nvSpPr>
          <p:cNvPr id="69" name="Right Bracket 68" descr="Directional arrow to Your App">
            <a:extLst>
              <a:ext uri="{FF2B5EF4-FFF2-40B4-BE49-F238E27FC236}">
                <a16:creationId xmlns:a16="http://schemas.microsoft.com/office/drawing/2014/main" id="{F9338045-44D9-4490-D8BD-2693F2AB47AE}"/>
              </a:ext>
            </a:extLst>
          </p:cNvPr>
          <p:cNvSpPr/>
          <p:nvPr/>
        </p:nvSpPr>
        <p:spPr>
          <a:xfrm>
            <a:off x="10358964" y="2297778"/>
            <a:ext cx="755527" cy="2398969"/>
          </a:xfrm>
          <a:prstGeom prst="rightBracket">
            <a:avLst>
              <a:gd name="adj" fmla="val 0"/>
            </a:avLst>
          </a:prstGeom>
          <a:noFill/>
          <a:ln w="25400" cap="rnd" cmpd="sng" algn="ctr">
            <a:gradFill>
              <a:gsLst>
                <a:gs pos="0">
                  <a:srgbClr val="50E6FF"/>
                </a:gs>
                <a:gs pos="100000">
                  <a:srgbClr val="8661C5"/>
                </a:gs>
              </a:gsLst>
              <a:lin ang="5400000" scaled="1"/>
            </a:gradFill>
            <a:prstDash val="solid"/>
            <a:headEnd type="none" w="med" len="med"/>
            <a:tailEnd type="arrow" w="lg" len="sm"/>
          </a:ln>
          <a:effectLst/>
        </p:spPr>
        <p:txBody>
          <a:bodyPr rtlCol="0" anchor="ctr"/>
          <a:lstStyle/>
          <a:p>
            <a:pPr algn="ctr" defTabSz="932597">
              <a:defRPr/>
            </a:pPr>
            <a:endParaRPr lang="en-US" sz="1836" kern="0">
              <a:solidFill>
                <a:srgbClr val="FFFFFF"/>
              </a:solidFill>
              <a:latin typeface="Segoe UI"/>
            </a:endParaRPr>
          </a:p>
        </p:txBody>
      </p:sp>
      <p:sp>
        <p:nvSpPr>
          <p:cNvPr id="68" name="Rectangle 67">
            <a:extLst>
              <a:ext uri="{FF2B5EF4-FFF2-40B4-BE49-F238E27FC236}">
                <a16:creationId xmlns:a16="http://schemas.microsoft.com/office/drawing/2014/main" id="{9CD30D4C-97DB-A94B-494B-14C9567A3A0D}"/>
              </a:ext>
            </a:extLst>
          </p:cNvPr>
          <p:cNvSpPr/>
          <p:nvPr/>
        </p:nvSpPr>
        <p:spPr bwMode="auto">
          <a:xfrm>
            <a:off x="7192800" y="4137464"/>
            <a:ext cx="3166166" cy="929155"/>
          </a:xfrm>
          <a:prstGeom prst="rect">
            <a:avLst/>
          </a:prstGeom>
          <a:noFill/>
          <a:ln w="6350" cap="flat" cmpd="sng" algn="ctr">
            <a:solidFill>
              <a:srgbClr val="FFFFFF">
                <a:alpha val="25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597" fontAlgn="base">
              <a:spcAft>
                <a:spcPts val="612"/>
              </a:spcAft>
              <a:defRPr/>
            </a:pPr>
            <a:r>
              <a:rPr lang="en-US" sz="1836" kern="0" spc="-51">
                <a:gradFill>
                  <a:gsLst>
                    <a:gs pos="0">
                      <a:srgbClr val="50E6FF"/>
                    </a:gs>
                    <a:gs pos="100000">
                      <a:srgbClr val="8661C5"/>
                    </a:gs>
                  </a:gsLst>
                  <a:lin ang="2700000" scaled="1"/>
                </a:gradFill>
                <a:latin typeface="Segoe UI Semibold"/>
              </a:rPr>
              <a:t>Your App</a:t>
            </a:r>
          </a:p>
          <a:p>
            <a:pPr algn="ctr" defTabSz="951028" fontAlgn="base">
              <a:spcBef>
                <a:spcPct val="0"/>
              </a:spcBef>
              <a:spcAft>
                <a:spcPts val="1224"/>
              </a:spcAft>
              <a:defRPr/>
            </a:pPr>
            <a:r>
              <a:rPr lang="en-US" sz="1224" kern="0">
                <a:solidFill>
                  <a:srgbClr val="FFFFFF"/>
                </a:solidFill>
                <a:latin typeface="Segoe UI"/>
                <a:cs typeface="Segoe UI" pitchFamily="34" charset="0"/>
              </a:rPr>
              <a:t>Bring Teams to your App</a:t>
            </a:r>
          </a:p>
        </p:txBody>
      </p:sp>
      <p:sp>
        <p:nvSpPr>
          <p:cNvPr id="70" name="Right Bracket 69" descr="Directional arrow to Microsoft Teams">
            <a:extLst>
              <a:ext uri="{FF2B5EF4-FFF2-40B4-BE49-F238E27FC236}">
                <a16:creationId xmlns:a16="http://schemas.microsoft.com/office/drawing/2014/main" id="{503E6139-518F-46C5-BE95-F8261285E698}"/>
              </a:ext>
            </a:extLst>
          </p:cNvPr>
          <p:cNvSpPr/>
          <p:nvPr/>
        </p:nvSpPr>
        <p:spPr>
          <a:xfrm rot="10800000">
            <a:off x="6437273" y="2297778"/>
            <a:ext cx="755526" cy="2398969"/>
          </a:xfrm>
          <a:prstGeom prst="rightBracket">
            <a:avLst>
              <a:gd name="adj" fmla="val 0"/>
            </a:avLst>
          </a:prstGeom>
          <a:noFill/>
          <a:ln w="25400" cap="rnd" cmpd="sng" algn="ctr">
            <a:gradFill>
              <a:gsLst>
                <a:gs pos="0">
                  <a:srgbClr val="50E6FF"/>
                </a:gs>
                <a:gs pos="100000">
                  <a:srgbClr val="8661C5"/>
                </a:gs>
              </a:gsLst>
              <a:lin ang="5400000" scaled="1"/>
            </a:gradFill>
            <a:prstDash val="solid"/>
            <a:headEnd type="none" w="med" len="med"/>
            <a:tailEnd type="arrow" w="lg" len="sm"/>
          </a:ln>
          <a:effectLst/>
        </p:spPr>
        <p:txBody>
          <a:bodyPr rtlCol="0" anchor="ctr"/>
          <a:lstStyle/>
          <a:p>
            <a:pPr algn="ctr" defTabSz="932597">
              <a:defRPr/>
            </a:pPr>
            <a:endParaRPr lang="en-US" sz="1836" kern="0">
              <a:solidFill>
                <a:srgbClr val="FFFFFF"/>
              </a:solidFill>
              <a:latin typeface="Segoe UI"/>
            </a:endParaRPr>
          </a:p>
        </p:txBody>
      </p:sp>
    </p:spTree>
    <p:extLst>
      <p:ext uri="{BB962C8B-B14F-4D97-AF65-F5344CB8AC3E}">
        <p14:creationId xmlns:p14="http://schemas.microsoft.com/office/powerpoint/2010/main" val="279515484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100"/>
                                  </p:stCondLst>
                                  <p:childTnLst>
                                    <p:animMotion origin="layout" path="M 1.04167E-6 -2.22222E-6 L 1.04167E-6 0.01713 " pathEditMode="relative" rAng="0" ptsTypes="AA">
                                      <p:cBhvr>
                                        <p:cTn id="9" dur="700" spd="-100000" fill="hold"/>
                                        <p:tgtEl>
                                          <p:spTgt spid="67"/>
                                        </p:tgtEl>
                                        <p:attrNameLst>
                                          <p:attrName>ppt_x</p:attrName>
                                          <p:attrName>ppt_y</p:attrName>
                                        </p:attrNameLst>
                                      </p:cBhvr>
                                      <p:rCtr x="0" y="856"/>
                                    </p:animMotion>
                                  </p:childTnLst>
                                </p:cTn>
                              </p:par>
                              <p:par>
                                <p:cTn id="10" presetID="10" presetClass="entr" presetSubtype="0" fill="hold" grpId="0" nodeType="withEffect">
                                  <p:stCondLst>
                                    <p:cond delay="20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par>
                                <p:cTn id="13" presetID="42" presetClass="path" presetSubtype="0" decel="100000" fill="hold" grpId="1" nodeType="withEffect">
                                  <p:stCondLst>
                                    <p:cond delay="200"/>
                                  </p:stCondLst>
                                  <p:childTnLst>
                                    <p:animMotion origin="layout" path="M 1.04167E-6 7.40741E-7 L 1.04167E-6 0.01713 " pathEditMode="relative" rAng="0" ptsTypes="AA">
                                      <p:cBhvr>
                                        <p:cTn id="14" dur="700" spd="-100000" fill="hold"/>
                                        <p:tgtEl>
                                          <p:spTgt spid="71"/>
                                        </p:tgtEl>
                                        <p:attrNameLst>
                                          <p:attrName>ppt_x</p:attrName>
                                          <p:attrName>ppt_y</p:attrName>
                                        </p:attrNameLst>
                                      </p:cBhvr>
                                      <p:rCtr x="0" y="856"/>
                                    </p:animMotion>
                                  </p:childTnLst>
                                </p:cTn>
                              </p:par>
                              <p:par>
                                <p:cTn id="15" presetID="10" presetClass="entr" presetSubtype="0" fill="hold" grpId="0" nodeType="withEffect">
                                  <p:stCondLst>
                                    <p:cond delay="30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500"/>
                                        <p:tgtEl>
                                          <p:spTgt spid="68"/>
                                        </p:tgtEl>
                                      </p:cBhvr>
                                    </p:animEffect>
                                  </p:childTnLst>
                                </p:cTn>
                              </p:par>
                              <p:par>
                                <p:cTn id="18" presetID="42" presetClass="path" presetSubtype="0" decel="100000" fill="hold" grpId="1" nodeType="withEffect">
                                  <p:stCondLst>
                                    <p:cond delay="300"/>
                                  </p:stCondLst>
                                  <p:childTnLst>
                                    <p:animMotion origin="layout" path="M 1.04167E-6 -3.7037E-7 L 1.04167E-6 0.01713 " pathEditMode="relative" rAng="0" ptsTypes="AA">
                                      <p:cBhvr>
                                        <p:cTn id="19" dur="700" spd="-100000" fill="hold"/>
                                        <p:tgtEl>
                                          <p:spTgt spid="68"/>
                                        </p:tgtEl>
                                        <p:attrNameLst>
                                          <p:attrName>ppt_x</p:attrName>
                                          <p:attrName>ppt_y</p:attrName>
                                        </p:attrNameLst>
                                      </p:cBhvr>
                                      <p:rCtr x="0" y="856"/>
                                    </p:animMotion>
                                  </p:childTnLst>
                                </p:cTn>
                              </p:par>
                              <p:par>
                                <p:cTn id="20" presetID="10" presetClass="entr" presetSubtype="0"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10" presetClass="entr" presetSubtype="0" fill="hold" nodeType="withEffect">
                                  <p:stCondLst>
                                    <p:cond delay="2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42" presetClass="path" presetSubtype="0" decel="100000" fill="hold" grpId="1" nodeType="withEffect">
                                  <p:stCondLst>
                                    <p:cond delay="0"/>
                                  </p:stCondLst>
                                  <p:childTnLst>
                                    <p:animMotion origin="layout" path="M -3.125E-6 0 L -3.125E-6 0.03542 " pathEditMode="relative" rAng="0" ptsTypes="AA">
                                      <p:cBhvr>
                                        <p:cTn id="33"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71" grpId="0"/>
      <p:bldP spid="71" grpId="1"/>
      <p:bldP spid="67" grpId="0" animBg="1"/>
      <p:bldP spid="67" grpId="1" animBg="1"/>
      <p:bldP spid="69" grpId="0" animBg="1"/>
      <p:bldP spid="68" grpId="0" animBg="1"/>
      <p:bldP spid="68" grpId="1" animBg="1"/>
      <p:bldP spid="7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18">
            <a:extLst>
              <a:ext uri="{FF2B5EF4-FFF2-40B4-BE49-F238E27FC236}">
                <a16:creationId xmlns:a16="http://schemas.microsoft.com/office/drawing/2014/main" id="{E3FC87E4-47AD-36C6-178E-12780302F8CC}"/>
              </a:ext>
              <a:ext uri="{C183D7F6-B498-43B3-948B-1728B52AA6E4}">
                <adec:decorative xmlns:adec="http://schemas.microsoft.com/office/drawing/2017/decorative" val="1"/>
              </a:ext>
            </a:extLst>
          </p:cNvPr>
          <p:cNvSpPr/>
          <p:nvPr/>
        </p:nvSpPr>
        <p:spPr bwMode="auto">
          <a:xfrm>
            <a:off x="1339434" y="2339935"/>
            <a:ext cx="2487249" cy="551317"/>
          </a:xfrm>
          <a:prstGeom prst="roundRect">
            <a:avLst>
              <a:gd name="adj" fmla="val 9671"/>
            </a:avLst>
          </a:prstGeom>
          <a:gradFill flip="none" rotWithShape="1">
            <a:gsLst>
              <a:gs pos="0">
                <a:srgbClr val="BAB0DD"/>
              </a:gs>
              <a:gs pos="100000">
                <a:srgbClr val="5059C9"/>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24" name="Rounded Rectangle 18">
            <a:extLst>
              <a:ext uri="{FF2B5EF4-FFF2-40B4-BE49-F238E27FC236}">
                <a16:creationId xmlns:a16="http://schemas.microsoft.com/office/drawing/2014/main" id="{F30C4E03-0675-ACF0-A89D-E48C4F98217B}"/>
              </a:ext>
              <a:ext uri="{C183D7F6-B498-43B3-948B-1728B52AA6E4}">
                <adec:decorative xmlns:adec="http://schemas.microsoft.com/office/drawing/2017/decorative" val="1"/>
              </a:ext>
            </a:extLst>
          </p:cNvPr>
          <p:cNvSpPr/>
          <p:nvPr/>
        </p:nvSpPr>
        <p:spPr bwMode="auto">
          <a:xfrm>
            <a:off x="1274670" y="2271850"/>
            <a:ext cx="2533469"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Developer preview</a:t>
            </a:r>
          </a:p>
        </p:txBody>
      </p:sp>
      <p:sp>
        <p:nvSpPr>
          <p:cNvPr id="10" name="Title 14">
            <a:extLst>
              <a:ext uri="{FF2B5EF4-FFF2-40B4-BE49-F238E27FC236}">
                <a16:creationId xmlns:a16="http://schemas.microsoft.com/office/drawing/2014/main" id="{1362E1CA-B92A-8011-60B3-E129F777F7C3}"/>
              </a:ext>
            </a:extLst>
          </p:cNvPr>
          <p:cNvSpPr txBox="1">
            <a:spLocks noGrp="1"/>
          </p:cNvSpPr>
          <p:nvPr>
            <p:ph type="title" idx="4294967295"/>
          </p:nvPr>
        </p:nvSpPr>
        <p:spPr>
          <a:xfrm>
            <a:off x="1258163" y="3313912"/>
            <a:ext cx="8312663" cy="96041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a:ln>
                  <a:noFill/>
                </a:ln>
                <a:solidFill>
                  <a:schemeClr val="bg1"/>
                </a:solidFill>
                <a:cs typeface="+mn-cs"/>
              </a:rPr>
              <a:t>Teams JS 2.0 SDK</a:t>
            </a:r>
          </a:p>
        </p:txBody>
      </p:sp>
    </p:spTree>
    <p:extLst>
      <p:ext uri="{BB962C8B-B14F-4D97-AF65-F5344CB8AC3E}">
        <p14:creationId xmlns:p14="http://schemas.microsoft.com/office/powerpoint/2010/main" val="212771868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3.95833E-6 -3.33333E-6 L -3.95833E-6 0.03542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250"/>
                                  </p:stCondLst>
                                  <p:childTnLst>
                                    <p:animMotion origin="layout" path="M -2.29167E-6 -2.59259E-6 L -0.00521 -0.00926 " pathEditMode="relative" rAng="0" ptsTypes="AA">
                                      <p:cBhvr>
                                        <p:cTn id="14" dur="750" spd="-100000" fill="hold"/>
                                        <p:tgtEl>
                                          <p:spTgt spid="23"/>
                                        </p:tgtEl>
                                        <p:attrNameLst>
                                          <p:attrName>ppt_x</p:attrName>
                                          <p:attrName>ppt_y</p:attrName>
                                        </p:attrNameLst>
                                      </p:cBhvr>
                                      <p:rCtr x="-260" y="-463"/>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3.33333E-6 -2.22222E-6 L 3.33333E-6 0.03542 " pathEditMode="relative" rAng="0" ptsTypes="AA">
                                      <p:cBhvr>
                                        <p:cTn id="1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descr="Outlook interface on Edge Browser showcasing a email draft with an extension for Zoho application">
            <a:extLst>
              <a:ext uri="{FF2B5EF4-FFF2-40B4-BE49-F238E27FC236}">
                <a16:creationId xmlns:a16="http://schemas.microsoft.com/office/drawing/2014/main" id="{3E25DA7F-643D-66C4-E500-FF4136B22AFE}"/>
              </a:ext>
            </a:extLst>
          </p:cNvPr>
          <p:cNvSpPr/>
          <p:nvPr/>
        </p:nvSpPr>
        <p:spPr bwMode="auto">
          <a:xfrm>
            <a:off x="873332" y="839550"/>
            <a:ext cx="5959335" cy="3972890"/>
          </a:xfrm>
          <a:prstGeom prst="roundRect">
            <a:avLst>
              <a:gd name="adj" fmla="val 1955"/>
            </a:avLst>
          </a:prstGeom>
          <a:blipFill>
            <a:blip r:embed="rId3"/>
            <a:stretch>
              <a:fillRect/>
            </a:stretch>
          </a:blipFill>
          <a:ln>
            <a:noFill/>
            <a:headEnd type="none" w="med" len="med"/>
            <a:tailEnd type="none" w="med" len="med"/>
          </a:ln>
          <a:effectLst>
            <a:outerShdw blurRad="127000" dist="1270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Rectangle: Rounded Corners 4" descr="Teams interface on Edge Browser showcasing a message draft with an extension for Zoho application">
            <a:extLst>
              <a:ext uri="{FF2B5EF4-FFF2-40B4-BE49-F238E27FC236}">
                <a16:creationId xmlns:a16="http://schemas.microsoft.com/office/drawing/2014/main" id="{93ED3F9D-4443-2B9A-8FCA-41216ABBA782}"/>
              </a:ext>
            </a:extLst>
          </p:cNvPr>
          <p:cNvSpPr/>
          <p:nvPr/>
        </p:nvSpPr>
        <p:spPr bwMode="auto">
          <a:xfrm>
            <a:off x="5603807" y="2182084"/>
            <a:ext cx="5959335" cy="3972890"/>
          </a:xfrm>
          <a:prstGeom prst="roundRect">
            <a:avLst>
              <a:gd name="adj" fmla="val 1955"/>
            </a:avLst>
          </a:prstGeom>
          <a:blipFill>
            <a:blip r:embed="rId4"/>
            <a:stretch>
              <a:fillRect/>
            </a:stretch>
          </a:blipFill>
          <a:ln>
            <a:noFill/>
            <a:headEnd type="none" w="med" len="med"/>
            <a:tailEnd type="none" w="med" len="med"/>
          </a:ln>
          <a:effectLst>
            <a:outerShdw blurRad="127000" dist="1270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 name="Title 1" hidden="1">
            <a:extLst>
              <a:ext uri="{FF2B5EF4-FFF2-40B4-BE49-F238E27FC236}">
                <a16:creationId xmlns:a16="http://schemas.microsoft.com/office/drawing/2014/main" id="{B83B1234-102A-A2F4-C89F-BCC9D51BBA3E}"/>
              </a:ext>
            </a:extLst>
          </p:cNvPr>
          <p:cNvSpPr>
            <a:spLocks noGrp="1"/>
          </p:cNvSpPr>
          <p:nvPr>
            <p:ph type="title" idx="4294967295"/>
          </p:nvPr>
        </p:nvSpPr>
        <p:spPr>
          <a:xfrm>
            <a:off x="600855" y="-664797"/>
            <a:ext cx="11237870" cy="664797"/>
          </a:xfrm>
        </p:spPr>
        <p:txBody>
          <a:bodyPr vert="horz" wrap="square" lIns="0" tIns="0" rIns="0" bIns="0" rtlCol="0" anchor="b">
            <a:spAutoFit/>
          </a:bodyPr>
          <a:lstStyle/>
          <a:p>
            <a:r>
              <a:rPr lang="en-US" err="1"/>
              <a:t>Zoho</a:t>
            </a:r>
            <a:r>
              <a:rPr lang="en-US"/>
              <a:t> Examples</a:t>
            </a:r>
          </a:p>
        </p:txBody>
      </p:sp>
    </p:spTree>
    <p:extLst>
      <p:ext uri="{BB962C8B-B14F-4D97-AF65-F5344CB8AC3E}">
        <p14:creationId xmlns:p14="http://schemas.microsoft.com/office/powerpoint/2010/main" val="298444167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375E-6 4.81481E-6 L 4.375E-6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4.375E-6 -3.33333E-6 L -4.375E-6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ceiling, standing&#10;&#10;Description automatically generated">
            <a:extLst>
              <a:ext uri="{FF2B5EF4-FFF2-40B4-BE49-F238E27FC236}">
                <a16:creationId xmlns:a16="http://schemas.microsoft.com/office/drawing/2014/main" id="{86AFF2E8-FF46-46FB-92DD-3A4157CE19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0" y="-637"/>
            <a:ext cx="12436477" cy="6995162"/>
          </a:xfrm>
          <a:prstGeom prst="rect">
            <a:avLst/>
          </a:prstGeom>
        </p:spPr>
      </p:pic>
      <p:sp>
        <p:nvSpPr>
          <p:cNvPr id="5" name="Freeform 4"/>
          <p:cNvSpPr/>
          <p:nvPr/>
        </p:nvSpPr>
        <p:spPr bwMode="white">
          <a:xfrm>
            <a:off x="0" y="0"/>
            <a:ext cx="6938317" cy="6995162"/>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solidFill>
                <a:schemeClr val="tx2"/>
              </a:solidFill>
              <a:ea typeface="Segoe UI" pitchFamily="34" charset="0"/>
              <a:cs typeface="Segoe UI" pitchFamily="34" charset="0"/>
            </a:endParaRPr>
          </a:p>
        </p:txBody>
      </p:sp>
      <p:sp>
        <p:nvSpPr>
          <p:cNvPr id="7" name="Title 1"/>
          <p:cNvSpPr txBox="1">
            <a:spLocks/>
          </p:cNvSpPr>
          <p:nvPr/>
        </p:nvSpPr>
        <p:spPr>
          <a:xfrm>
            <a:off x="474478" y="370336"/>
            <a:ext cx="6463838" cy="1171668"/>
          </a:xfrm>
          <a:prstGeom prst="rect">
            <a:avLst/>
          </a:prstGeom>
        </p:spPr>
        <p:txBody>
          <a:bodyPr lIns="93226" tIns="46614" rIns="93226" bIns="46614" anchor="t" anchorCtr="0"/>
          <a:lstStyle>
            <a:lvl1pPr algn="l" defTabSz="914156" rtl="0" eaLnBrk="1" latinLnBrk="0" hangingPunct="1">
              <a:lnSpc>
                <a:spcPct val="90000"/>
              </a:lnSpc>
              <a:spcBef>
                <a:spcPct val="0"/>
              </a:spcBef>
              <a:buNone/>
              <a:defRPr lang="en-US" sz="8800" b="0" kern="1200" cap="none" spc="-300" baseline="0">
                <a:ln w="3175">
                  <a:noFill/>
                </a:ln>
                <a:gradFill>
                  <a:gsLst>
                    <a:gs pos="100000">
                      <a:schemeClr val="tx1"/>
                    </a:gs>
                    <a:gs pos="0">
                      <a:schemeClr val="tx1"/>
                    </a:gs>
                  </a:gsLst>
                  <a:lin ang="5400000" scaled="0"/>
                </a:gradFill>
                <a:effectLst/>
                <a:latin typeface="+mj-lt"/>
                <a:ea typeface="+mn-ea"/>
                <a:cs typeface="Arial" charset="0"/>
              </a:defRPr>
            </a:lvl1pPr>
          </a:lstStyle>
          <a:p>
            <a:r>
              <a:rPr lang="en-US" sz="6000">
                <a:solidFill>
                  <a:schemeClr val="bg1"/>
                </a:solidFill>
                <a:latin typeface="Segoe UI Light" panose="020B0502040204020203" pitchFamily="34" charset="0"/>
                <a:cs typeface="Segoe UI Light" panose="020B0502040204020203" pitchFamily="34" charset="0"/>
              </a:rPr>
              <a:t>Agenda</a:t>
            </a:r>
            <a:endParaRPr lang="en-US" sz="4080">
              <a:solidFill>
                <a:schemeClr val="bg1"/>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474478" y="1806052"/>
            <a:ext cx="4968892" cy="4970591"/>
          </a:xfrm>
          <a:prstGeom prst="rect">
            <a:avLst/>
          </a:prstGeom>
          <a:noFill/>
        </p:spPr>
        <p:txBody>
          <a:bodyPr wrap="square" lIns="0" tIns="0" rIns="0" bIns="0" rtlCol="0" anchor="t">
            <a:spAutoFit/>
          </a:bodyPr>
          <a:lstStyle/>
          <a:p>
            <a:pPr marL="342900" indent="-342900">
              <a:buFont typeface="Arial" panose="020B0604020202020204" pitchFamily="34" charset="0"/>
              <a:buChar char="•"/>
            </a:pPr>
            <a:r>
              <a:rPr lang="en-US" sz="1900" b="1">
                <a:solidFill>
                  <a:schemeClr val="bg1"/>
                </a:solidFill>
                <a:latin typeface="Segoe UI Light"/>
                <a:cs typeface="Segoe UI Light"/>
              </a:rPr>
              <a:t>Latest updates and news on the Microsoft 365 platform</a:t>
            </a:r>
          </a:p>
          <a:p>
            <a:endParaRPr lang="en-US" sz="1900" b="1">
              <a:solidFill>
                <a:schemeClr val="bg1"/>
              </a:solidFill>
              <a:latin typeface="Segoe UI Light"/>
              <a:cs typeface="Segoe UI Light"/>
            </a:endParaRPr>
          </a:p>
          <a:p>
            <a:pPr marL="342900" indent="-342900">
              <a:buFont typeface="Arial" panose="020B0604020202020204" pitchFamily="34" charset="0"/>
              <a:buChar char="•"/>
            </a:pPr>
            <a:r>
              <a:rPr lang="en-US" sz="1900" b="1">
                <a:solidFill>
                  <a:schemeClr val="bg1"/>
                </a:solidFill>
                <a:latin typeface="Segoe UI Light"/>
                <a:cs typeface="Segoe UI Light"/>
              </a:rPr>
              <a:t>Group picture time with Together Mode!</a:t>
            </a:r>
          </a:p>
          <a:p>
            <a:pPr marL="342900" indent="-342900">
              <a:buFont typeface="Arial" panose="020B0604020202020204" pitchFamily="34" charset="0"/>
              <a:buChar char="•"/>
            </a:pPr>
            <a:endParaRPr lang="en-US" sz="1900" b="1">
              <a:solidFill>
                <a:schemeClr val="bg1"/>
              </a:solidFill>
              <a:latin typeface="Segoe UI Light"/>
              <a:cs typeface="Segoe UI Light"/>
            </a:endParaRPr>
          </a:p>
          <a:p>
            <a:pPr marL="342900" indent="-342900">
              <a:buFont typeface="Arial" panose="020B0604020202020204" pitchFamily="34" charset="0"/>
              <a:buChar char="•"/>
            </a:pPr>
            <a:r>
              <a:rPr lang="en-US" sz="1900" b="1">
                <a:solidFill>
                  <a:schemeClr val="bg1"/>
                </a:solidFill>
                <a:latin typeface="Segoe UI Light"/>
                <a:cs typeface="Segoe UI Light"/>
              </a:rPr>
              <a:t>Demos</a:t>
            </a:r>
          </a:p>
          <a:p>
            <a:pPr marL="808990" lvl="1" indent="-342900">
              <a:buFont typeface="Arial" panose="020B0604020202020204" pitchFamily="34" charset="0"/>
              <a:buChar char="•"/>
            </a:pPr>
            <a:r>
              <a:rPr lang="en-US" sz="1900" b="1">
                <a:solidFill>
                  <a:schemeClr val="bg1"/>
                </a:solidFill>
                <a:cs typeface="Segoe UI Light"/>
              </a:rPr>
              <a:t>Luis Ramos Vea, Rabeb Othmani </a:t>
            </a:r>
            <a:r>
              <a:rPr lang="en-US" sz="1900" b="1">
                <a:solidFill>
                  <a:schemeClr val="bg1"/>
                </a:solidFill>
                <a:latin typeface="Segoe UI Light"/>
                <a:cs typeface="Segoe UI Light"/>
              </a:rPr>
              <a:t>– Latest on Microsoft Graph developer portal updates</a:t>
            </a:r>
          </a:p>
          <a:p>
            <a:pPr marL="808990" lvl="1" indent="-342900">
              <a:buFont typeface="Arial" panose="020B0604020202020204" pitchFamily="34" charset="0"/>
              <a:buChar char="•"/>
            </a:pPr>
            <a:endParaRPr lang="en-US" sz="1900" b="1">
              <a:solidFill>
                <a:schemeClr val="bg1"/>
              </a:solidFill>
              <a:cs typeface="Segoe UI Light"/>
            </a:endParaRPr>
          </a:p>
          <a:p>
            <a:pPr marL="808990" lvl="1" indent="-342900">
              <a:buFont typeface="Arial" panose="020B0604020202020204" pitchFamily="34" charset="0"/>
              <a:buChar char="•"/>
            </a:pPr>
            <a:r>
              <a:rPr lang="en-US" sz="1900" b="1">
                <a:solidFill>
                  <a:schemeClr val="bg1"/>
                </a:solidFill>
                <a:cs typeface="Segoe UI Light"/>
              </a:rPr>
              <a:t>Vesa Juvonen </a:t>
            </a:r>
            <a:r>
              <a:rPr lang="en-US" sz="1900">
                <a:solidFill>
                  <a:schemeClr val="bg1"/>
                </a:solidFill>
                <a:cs typeface="Segoe UI Light"/>
              </a:rPr>
              <a:t>– Build 2022 key announcements for Microsoft 365 platform </a:t>
            </a:r>
          </a:p>
          <a:p>
            <a:pPr marL="808990" lvl="1" indent="-342900">
              <a:buFont typeface="Arial" panose="020B0604020202020204" pitchFamily="34" charset="0"/>
              <a:buChar char="•"/>
            </a:pPr>
            <a:endParaRPr lang="en-US" sz="1900" b="1">
              <a:solidFill>
                <a:schemeClr val="bg1"/>
              </a:solidFill>
              <a:latin typeface="Segoe UI Light"/>
              <a:cs typeface="Segoe UI Light"/>
            </a:endParaRPr>
          </a:p>
          <a:p>
            <a:pPr marL="808990" lvl="1" indent="-342900">
              <a:buFont typeface="Arial" panose="020B0604020202020204" pitchFamily="34" charset="0"/>
              <a:buChar char="•"/>
            </a:pPr>
            <a:r>
              <a:rPr lang="en-US" sz="1900" strike="sngStrike">
                <a:solidFill>
                  <a:schemeClr val="bg1"/>
                </a:solidFill>
                <a:cs typeface="Segoe UI Light"/>
              </a:rPr>
              <a:t>David de Matheu</a:t>
            </a:r>
            <a:r>
              <a:rPr lang="en-US" sz="1900" strike="sngStrike">
                <a:solidFill>
                  <a:schemeClr val="bg1"/>
                </a:solidFill>
                <a:latin typeface="Segoe UI Light"/>
                <a:cs typeface="Segoe UI Light"/>
              </a:rPr>
              <a:t> – Get started with UI Library for Azure Communication Services</a:t>
            </a:r>
            <a:r>
              <a:rPr lang="en-US" sz="1900">
                <a:solidFill>
                  <a:schemeClr val="bg1"/>
                </a:solidFill>
                <a:latin typeface="Segoe UI Light"/>
                <a:cs typeface="Segoe UI Light"/>
              </a:rPr>
              <a:t> </a:t>
            </a:r>
            <a:r>
              <a:rPr lang="en-US" sz="1900" b="1">
                <a:solidFill>
                  <a:schemeClr val="bg1"/>
                </a:solidFill>
                <a:latin typeface="Segoe UI Light"/>
                <a:cs typeface="Segoe UI Light"/>
              </a:rPr>
              <a:t>- Rescheduled for later</a:t>
            </a:r>
            <a:endParaRPr lang="en-US" sz="1900" b="1" strike="sngStrike">
              <a:solidFill>
                <a:schemeClr val="bg1"/>
              </a:solidFill>
              <a:latin typeface="Segoe UI Light"/>
              <a:cs typeface="Segoe UI Light"/>
            </a:endParaRPr>
          </a:p>
        </p:txBody>
      </p:sp>
      <p:pic>
        <p:nvPicPr>
          <p:cNvPr id="10" name="Picture 9">
            <a:extLst>
              <a:ext uri="{FF2B5EF4-FFF2-40B4-BE49-F238E27FC236}">
                <a16:creationId xmlns:a16="http://schemas.microsoft.com/office/drawing/2014/main" id="{C6F1F73E-A912-2211-74EC-C8BF6A137937}"/>
              </a:ext>
            </a:extLst>
          </p:cNvPr>
          <p:cNvPicPr>
            <a:picLocks noChangeAspect="1"/>
          </p:cNvPicPr>
          <p:nvPr/>
        </p:nvPicPr>
        <p:blipFill>
          <a:blip r:embed="rId4"/>
          <a:stretch>
            <a:fillRect/>
          </a:stretch>
        </p:blipFill>
        <p:spPr>
          <a:xfrm>
            <a:off x="7659731" y="213827"/>
            <a:ext cx="1484685" cy="1484685"/>
          </a:xfrm>
          <a:prstGeom prst="ellipse">
            <a:avLst/>
          </a:prstGeom>
          <a:ln>
            <a:noFill/>
          </a:ln>
          <a:effectLst>
            <a:softEdge rad="112500"/>
          </a:effectLst>
        </p:spPr>
      </p:pic>
      <p:pic>
        <p:nvPicPr>
          <p:cNvPr id="12" name="Picture 11">
            <a:extLst>
              <a:ext uri="{FF2B5EF4-FFF2-40B4-BE49-F238E27FC236}">
                <a16:creationId xmlns:a16="http://schemas.microsoft.com/office/drawing/2014/main" id="{675A5F2F-8CC0-046F-22BB-DD0847944752}"/>
              </a:ext>
            </a:extLst>
          </p:cNvPr>
          <p:cNvPicPr>
            <a:picLocks noChangeAspect="1"/>
          </p:cNvPicPr>
          <p:nvPr/>
        </p:nvPicPr>
        <p:blipFill>
          <a:blip r:embed="rId5"/>
          <a:stretch>
            <a:fillRect/>
          </a:stretch>
        </p:blipFill>
        <p:spPr>
          <a:xfrm>
            <a:off x="9131041" y="213827"/>
            <a:ext cx="1484685" cy="1484685"/>
          </a:xfrm>
          <a:prstGeom prst="ellipse">
            <a:avLst/>
          </a:prstGeom>
          <a:ln>
            <a:noFill/>
          </a:ln>
          <a:effectLst>
            <a:softEdge rad="112500"/>
          </a:effectLst>
        </p:spPr>
      </p:pic>
      <p:pic>
        <p:nvPicPr>
          <p:cNvPr id="1026" name="Picture 2" descr="Image">
            <a:extLst>
              <a:ext uri="{FF2B5EF4-FFF2-40B4-BE49-F238E27FC236}">
                <a16:creationId xmlns:a16="http://schemas.microsoft.com/office/drawing/2014/main" id="{4A28E441-5B7A-DC60-7C47-B593901140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5726" y="213827"/>
            <a:ext cx="1484685" cy="148468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27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8">
            <a:extLst>
              <a:ext uri="{FF2B5EF4-FFF2-40B4-BE49-F238E27FC236}">
                <a16:creationId xmlns:a16="http://schemas.microsoft.com/office/drawing/2014/main" id="{15716071-F894-33AF-B533-34871204FAC1}"/>
              </a:ext>
              <a:ext uri="{C183D7F6-B498-43B3-948B-1728B52AA6E4}">
                <adec:decorative xmlns:adec="http://schemas.microsoft.com/office/drawing/2017/decorative" val="1"/>
              </a:ext>
            </a:extLst>
          </p:cNvPr>
          <p:cNvSpPr/>
          <p:nvPr/>
        </p:nvSpPr>
        <p:spPr bwMode="auto">
          <a:xfrm>
            <a:off x="1337275" y="1995590"/>
            <a:ext cx="2508703" cy="551317"/>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737373">
                <a:alpha val="2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13" name="Rounded Rectangle 18" descr="Generally available">
            <a:extLst>
              <a:ext uri="{FF2B5EF4-FFF2-40B4-BE49-F238E27FC236}">
                <a16:creationId xmlns:a16="http://schemas.microsoft.com/office/drawing/2014/main" id="{EE44036C-5F6D-7703-32C3-FEFC0A057B10}"/>
              </a:ext>
            </a:extLst>
          </p:cNvPr>
          <p:cNvSpPr/>
          <p:nvPr/>
        </p:nvSpPr>
        <p:spPr bwMode="auto">
          <a:xfrm>
            <a:off x="1272513" y="1927505"/>
            <a:ext cx="2548325"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Generally available</a:t>
            </a:r>
          </a:p>
        </p:txBody>
      </p:sp>
      <p:sp>
        <p:nvSpPr>
          <p:cNvPr id="14" name="Title 14">
            <a:extLst>
              <a:ext uri="{FF2B5EF4-FFF2-40B4-BE49-F238E27FC236}">
                <a16:creationId xmlns:a16="http://schemas.microsoft.com/office/drawing/2014/main" id="{E55AB3E1-7B97-1877-8D1B-CD3E950485C0}"/>
              </a:ext>
            </a:extLst>
          </p:cNvPr>
          <p:cNvSpPr txBox="1">
            <a:spLocks noGrp="1"/>
          </p:cNvSpPr>
          <p:nvPr>
            <p:ph type="title" idx="4294967295"/>
          </p:nvPr>
        </p:nvSpPr>
        <p:spPr>
          <a:xfrm>
            <a:off x="1272511" y="2969567"/>
            <a:ext cx="8312663" cy="19208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a:ln>
                  <a:noFill/>
                </a:ln>
                <a:solidFill>
                  <a:schemeClr val="bg1"/>
                </a:solidFill>
                <a:cs typeface="+mn-cs"/>
              </a:rPr>
              <a:t>Teams Toolkit for Visual Studio Code</a:t>
            </a:r>
          </a:p>
        </p:txBody>
      </p:sp>
    </p:spTree>
    <p:extLst>
      <p:ext uri="{BB962C8B-B14F-4D97-AF65-F5344CB8AC3E}">
        <p14:creationId xmlns:p14="http://schemas.microsoft.com/office/powerpoint/2010/main" val="99494474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1.66667E-6 2.22222E-6 L 1.66667E-6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0"/>
                                  </p:stCondLst>
                                  <p:childTnLst>
                                    <p:animMotion origin="layout" path="M -4.58333E-6 7.40741E-7 L -4.58333E-6 0.03542 " pathEditMode="relative" rAng="0" ptsTypes="AA">
                                      <p:cBhvr>
                                        <p:cTn id="14" dur="700" spd="-100000" fill="hold"/>
                                        <p:tgtEl>
                                          <p:spTgt spid="13"/>
                                        </p:tgtEl>
                                        <p:attrNameLst>
                                          <p:attrName>ppt_x</p:attrName>
                                          <p:attrName>ppt_y</p:attrName>
                                        </p:attrNameLst>
                                      </p:cBhvr>
                                      <p:rCtr x="0" y="1759"/>
                                    </p:animMotion>
                                  </p:childTnLst>
                                </p:cTn>
                              </p:par>
                              <p:par>
                                <p:cTn id="15" presetID="10"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250"/>
                                  </p:stCondLst>
                                  <p:childTnLst>
                                    <p:animMotion origin="layout" path="M -3.33333E-6 1.48148E-6 L -0.0052 -0.00926 " pathEditMode="relative" rAng="0" ptsTypes="AA">
                                      <p:cBhvr>
                                        <p:cTn id="19" dur="750" spd="-100000" fill="hold"/>
                                        <p:tgtEl>
                                          <p:spTgt spid="12"/>
                                        </p:tgtEl>
                                        <p:attrNameLst>
                                          <p:attrName>ppt_x</p:attrName>
                                          <p:attrName>ppt_y</p:attrName>
                                        </p:attrNameLst>
                                      </p:cBhvr>
                                      <p:rCtr x="-260"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4"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8">
            <a:extLst>
              <a:ext uri="{FF2B5EF4-FFF2-40B4-BE49-F238E27FC236}">
                <a16:creationId xmlns:a16="http://schemas.microsoft.com/office/drawing/2014/main" id="{F1A85302-841B-2695-0A7B-C8B9CE3B8A3A}"/>
              </a:ext>
              <a:ext uri="{C183D7F6-B498-43B3-948B-1728B52AA6E4}">
                <adec:decorative xmlns:adec="http://schemas.microsoft.com/office/drawing/2017/decorative" val="1"/>
              </a:ext>
            </a:extLst>
          </p:cNvPr>
          <p:cNvSpPr/>
          <p:nvPr/>
        </p:nvSpPr>
        <p:spPr bwMode="auto">
          <a:xfrm>
            <a:off x="1337274" y="1995590"/>
            <a:ext cx="1501491" cy="551317"/>
          </a:xfrm>
          <a:prstGeom prst="roundRect">
            <a:avLst>
              <a:gd name="adj" fmla="val 9671"/>
            </a:avLst>
          </a:prstGeom>
          <a:gradFill flip="none" rotWithShape="1">
            <a:gsLst>
              <a:gs pos="0">
                <a:srgbClr val="BAB0DD"/>
              </a:gs>
              <a:gs pos="100000">
                <a:srgbClr val="5059C9"/>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solidFill>
                <a:srgbClr val="FFFFFF"/>
              </a:solidFill>
              <a:latin typeface="Segoe UI Semibold"/>
            </a:endParaRPr>
          </a:p>
        </p:txBody>
      </p:sp>
      <p:sp>
        <p:nvSpPr>
          <p:cNvPr id="11" name="Rounded Rectangle 18">
            <a:extLst>
              <a:ext uri="{FF2B5EF4-FFF2-40B4-BE49-F238E27FC236}">
                <a16:creationId xmlns:a16="http://schemas.microsoft.com/office/drawing/2014/main" id="{D9FB6889-55EC-3878-3277-5BE83700D599}"/>
              </a:ext>
              <a:ext uri="{C183D7F6-B498-43B3-948B-1728B52AA6E4}">
                <adec:decorative xmlns:adec="http://schemas.microsoft.com/office/drawing/2017/decorative" val="1"/>
              </a:ext>
            </a:extLst>
          </p:cNvPr>
          <p:cNvSpPr/>
          <p:nvPr/>
        </p:nvSpPr>
        <p:spPr bwMode="auto">
          <a:xfrm>
            <a:off x="1272511" y="1927505"/>
            <a:ext cx="1531148"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In preview</a:t>
            </a:r>
          </a:p>
        </p:txBody>
      </p:sp>
      <p:sp>
        <p:nvSpPr>
          <p:cNvPr id="13" name="Title 14">
            <a:extLst>
              <a:ext uri="{FF2B5EF4-FFF2-40B4-BE49-F238E27FC236}">
                <a16:creationId xmlns:a16="http://schemas.microsoft.com/office/drawing/2014/main" id="{94379F12-311B-BEE6-241F-B9438A39E4BE}"/>
              </a:ext>
            </a:extLst>
          </p:cNvPr>
          <p:cNvSpPr txBox="1">
            <a:spLocks noGrp="1"/>
          </p:cNvSpPr>
          <p:nvPr>
            <p:ph type="title" idx="4294967295"/>
          </p:nvPr>
        </p:nvSpPr>
        <p:spPr>
          <a:xfrm>
            <a:off x="1272511" y="2969567"/>
            <a:ext cx="8312663" cy="19208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a:ln>
                  <a:noFill/>
                </a:ln>
                <a:solidFill>
                  <a:schemeClr val="bg1"/>
                </a:solidFill>
                <a:cs typeface="+mn-cs"/>
              </a:rPr>
              <a:t>Teams Toolkit for Visual Studio 2022 </a:t>
            </a:r>
          </a:p>
        </p:txBody>
      </p:sp>
    </p:spTree>
    <p:extLst>
      <p:ext uri="{BB962C8B-B14F-4D97-AF65-F5344CB8AC3E}">
        <p14:creationId xmlns:p14="http://schemas.microsoft.com/office/powerpoint/2010/main" val="296696711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4.16667E-7 7.40741E-7 L -4.16667E-7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250"/>
                                  </p:stCondLst>
                                  <p:childTnLst>
                                    <p:animMotion origin="layout" path="M 1.45833E-6 1.48148E-6 L -0.00521 -0.00926 " pathEditMode="relative" rAng="0" ptsTypes="AA">
                                      <p:cBhvr>
                                        <p:cTn id="14" dur="750" spd="-100000" fill="hold"/>
                                        <p:tgtEl>
                                          <p:spTgt spid="10"/>
                                        </p:tgtEl>
                                        <p:attrNameLst>
                                          <p:attrName>ppt_x</p:attrName>
                                          <p:attrName>ppt_y</p:attrName>
                                        </p:attrNameLst>
                                      </p:cBhvr>
                                      <p:rCtr x="-260" y="-463"/>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1.66667E-6 2.22222E-6 L 1.66667E-6 0.03541 " pathEditMode="relative" rAng="0" ptsTypes="AA">
                                      <p:cBhvr>
                                        <p:cTn id="19"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p:bldP spid="1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8">
            <a:extLst>
              <a:ext uri="{FF2B5EF4-FFF2-40B4-BE49-F238E27FC236}">
                <a16:creationId xmlns:a16="http://schemas.microsoft.com/office/drawing/2014/main" id="{404FC72D-3979-A50E-E264-7DE8BED85F8F}"/>
              </a:ext>
              <a:ext uri="{C183D7F6-B498-43B3-948B-1728B52AA6E4}">
                <adec:decorative xmlns:adec="http://schemas.microsoft.com/office/drawing/2017/decorative" val="1"/>
              </a:ext>
            </a:extLst>
          </p:cNvPr>
          <p:cNvSpPr/>
          <p:nvPr/>
        </p:nvSpPr>
        <p:spPr bwMode="auto">
          <a:xfrm>
            <a:off x="1337275" y="1550812"/>
            <a:ext cx="1846555" cy="551317"/>
          </a:xfrm>
          <a:prstGeom prst="roundRect">
            <a:avLst>
              <a:gd name="adj" fmla="val 9671"/>
            </a:avLst>
          </a:prstGeom>
          <a:gradFill flip="none" rotWithShape="1">
            <a:gsLst>
              <a:gs pos="0">
                <a:srgbClr val="BAB0DD"/>
              </a:gs>
              <a:gs pos="100000">
                <a:srgbClr val="5059C9"/>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16" name="Rounded Rectangle 18">
            <a:extLst>
              <a:ext uri="{FF2B5EF4-FFF2-40B4-BE49-F238E27FC236}">
                <a16:creationId xmlns:a16="http://schemas.microsoft.com/office/drawing/2014/main" id="{43FC82D5-FB50-9364-1CE7-A72C53EE35AF}"/>
              </a:ext>
              <a:ext uri="{C183D7F6-B498-43B3-948B-1728B52AA6E4}">
                <adec:decorative xmlns:adec="http://schemas.microsoft.com/office/drawing/2017/decorative" val="1"/>
              </a:ext>
            </a:extLst>
          </p:cNvPr>
          <p:cNvSpPr/>
          <p:nvPr/>
        </p:nvSpPr>
        <p:spPr bwMode="auto">
          <a:xfrm>
            <a:off x="1272512" y="1482726"/>
            <a:ext cx="1869877"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Coming soon</a:t>
            </a:r>
          </a:p>
        </p:txBody>
      </p:sp>
      <p:sp>
        <p:nvSpPr>
          <p:cNvPr id="11" name="Title 14">
            <a:extLst>
              <a:ext uri="{FF2B5EF4-FFF2-40B4-BE49-F238E27FC236}">
                <a16:creationId xmlns:a16="http://schemas.microsoft.com/office/drawing/2014/main" id="{DD22AC02-B8A5-C058-AC7D-CC87DEF3E799}"/>
              </a:ext>
            </a:extLst>
          </p:cNvPr>
          <p:cNvSpPr txBox="1">
            <a:spLocks noGrp="1"/>
          </p:cNvSpPr>
          <p:nvPr>
            <p:ph type="title" idx="4294967295"/>
          </p:nvPr>
        </p:nvSpPr>
        <p:spPr>
          <a:xfrm>
            <a:off x="1272512" y="2524789"/>
            <a:ext cx="8341359" cy="197451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a:ln>
                  <a:noFill/>
                </a:ln>
                <a:solidFill>
                  <a:schemeClr val="bg1"/>
                </a:solidFill>
                <a:cs typeface="+mn-cs"/>
              </a:rPr>
              <a:t>Collaboration Controls </a:t>
            </a:r>
          </a:p>
          <a:p>
            <a:pPr marL="9715" lvl="1" algn="l" defTabSz="932597" rtl="0">
              <a:spcBef>
                <a:spcPts val="1224"/>
              </a:spcBef>
              <a:buSzPct val="90000"/>
              <a:defRPr/>
            </a:pPr>
            <a:r>
              <a:rPr lang="en-CA" sz="2856">
                <a:gradFill>
                  <a:gsLst>
                    <a:gs pos="0">
                      <a:srgbClr val="50E6FF"/>
                    </a:gs>
                    <a:gs pos="100000">
                      <a:srgbClr val="D59DFF"/>
                    </a:gs>
                  </a:gsLst>
                  <a:lin ang="2700000" scaled="1"/>
                </a:gradFill>
                <a:latin typeface="Segoe UI Semibold"/>
                <a:ea typeface="+mn-ea"/>
                <a:cs typeface="+mn-cs"/>
              </a:rPr>
              <a:t>Add many of the collaboration features of Microsoft 365 to your apps built with Power Apps</a:t>
            </a:r>
          </a:p>
        </p:txBody>
      </p:sp>
    </p:spTree>
    <p:extLst>
      <p:ext uri="{BB962C8B-B14F-4D97-AF65-F5344CB8AC3E}">
        <p14:creationId xmlns:p14="http://schemas.microsoft.com/office/powerpoint/2010/main" val="231666288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2.08333E-6 -1.85185E-6 L -2.08333E-6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250"/>
                                  </p:stCondLst>
                                  <p:childTnLst>
                                    <p:animMotion origin="layout" path="M -6.25E-7 -1.11111E-6 L -0.00521 -0.00926 " pathEditMode="relative" rAng="0" ptsTypes="AA">
                                      <p:cBhvr>
                                        <p:cTn id="14" dur="750" spd="-100000" fill="hold"/>
                                        <p:tgtEl>
                                          <p:spTgt spid="15"/>
                                        </p:tgtEl>
                                        <p:attrNameLst>
                                          <p:attrName>ppt_x</p:attrName>
                                          <p:attrName>ppt_y</p:attrName>
                                        </p:attrNameLst>
                                      </p:cBhvr>
                                      <p:rCtr x="-260" y="-463"/>
                                    </p:animMotion>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100"/>
                                  </p:stCondLst>
                                  <p:childTnLst>
                                    <p:animMotion origin="layout" path="M -2.08333E-7 -4.81481E-6 L -2.08333E-7 0.03542 " pathEditMode="relative" rAng="0" ptsTypes="AA">
                                      <p:cBhvr>
                                        <p:cTn id="1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llaboration controls Maker Experience using Form Designer">
            <a:hlinkClick r:id="" action="ppaction://media"/>
            <a:extLst>
              <a:ext uri="{FF2B5EF4-FFF2-40B4-BE49-F238E27FC236}">
                <a16:creationId xmlns:a16="http://schemas.microsoft.com/office/drawing/2014/main" id="{48AFE931-EB68-06E8-2FF1-78E87FE1F9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745940"/>
            <a:ext cx="14258925" cy="6661878"/>
          </a:xfrm>
          <a:prstGeom prst="rect">
            <a:avLst/>
          </a:prstGeom>
        </p:spPr>
      </p:pic>
      <p:sp>
        <p:nvSpPr>
          <p:cNvPr id="2" name="Rectangle 1">
            <a:extLst>
              <a:ext uri="{FF2B5EF4-FFF2-40B4-BE49-F238E27FC236}">
                <a16:creationId xmlns:a16="http://schemas.microsoft.com/office/drawing/2014/main" id="{92A4C22B-9246-EF97-426E-93F4504F321A}"/>
              </a:ext>
            </a:extLst>
          </p:cNvPr>
          <p:cNvSpPr/>
          <p:nvPr/>
        </p:nvSpPr>
        <p:spPr bwMode="auto">
          <a:xfrm>
            <a:off x="0" y="317344"/>
            <a:ext cx="12436475" cy="873281"/>
          </a:xfrm>
          <a:prstGeom prst="rect">
            <a:avLst/>
          </a:prstGeom>
          <a:solidFill>
            <a:srgbClr val="1818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4D9FFD2B-7A64-B343-AFBA-CBE801C7106E}"/>
              </a:ext>
            </a:extLst>
          </p:cNvPr>
          <p:cNvSpPr>
            <a:spLocks noGrp="1"/>
          </p:cNvSpPr>
          <p:nvPr>
            <p:ph sz="quarter" idx="13"/>
          </p:nvPr>
        </p:nvSpPr>
        <p:spPr>
          <a:xfrm>
            <a:off x="288515" y="317344"/>
            <a:ext cx="11879088" cy="377250"/>
          </a:xfrm>
        </p:spPr>
        <p:txBody>
          <a:bodyPr/>
          <a:lstStyle/>
          <a:p>
            <a:r>
              <a:rPr lang="en-US" sz="2800" i="1"/>
              <a:t>Preview - Using Collaboration controls with Modern Form Designer</a:t>
            </a:r>
            <a:endParaRPr lang="en-US" sz="2400"/>
          </a:p>
        </p:txBody>
      </p:sp>
    </p:spTree>
    <p:extLst>
      <p:ext uri="{BB962C8B-B14F-4D97-AF65-F5344CB8AC3E}">
        <p14:creationId xmlns:p14="http://schemas.microsoft.com/office/powerpoint/2010/main" val="4205408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0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descr="Power Platform logo">
            <a:extLst>
              <a:ext uri="{FF2B5EF4-FFF2-40B4-BE49-F238E27FC236}">
                <a16:creationId xmlns:a16="http://schemas.microsoft.com/office/drawing/2014/main" id="{735CA804-45AC-7604-9EF2-A9D990402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3317" y="816305"/>
            <a:ext cx="809841" cy="805649"/>
          </a:xfrm>
          <a:prstGeom prst="rect">
            <a:avLst/>
          </a:prstGeom>
          <a:noFill/>
          <a:extLst>
            <a:ext uri="{909E8E84-426E-40DD-AFC4-6F175D3DCCD1}">
              <a14:hiddenFill xmlns:a14="http://schemas.microsoft.com/office/drawing/2010/main">
                <a:solidFill>
                  <a:srgbClr val="FFFFFF"/>
                </a:solidFill>
              </a14:hiddenFill>
            </a:ext>
          </a:extLst>
        </p:spPr>
      </p:pic>
      <p:sp>
        <p:nvSpPr>
          <p:cNvPr id="49" name="Title 1">
            <a:extLst>
              <a:ext uri="{FF2B5EF4-FFF2-40B4-BE49-F238E27FC236}">
                <a16:creationId xmlns:a16="http://schemas.microsoft.com/office/drawing/2014/main" id="{16A7C058-F336-6ABF-3D7E-D7C46995DBCB}"/>
              </a:ext>
            </a:extLst>
          </p:cNvPr>
          <p:cNvSpPr txBox="1">
            <a:spLocks noGrp="1"/>
          </p:cNvSpPr>
          <p:nvPr>
            <p:ph type="title" idx="4294967295"/>
          </p:nvPr>
        </p:nvSpPr>
        <p:spPr>
          <a:xfrm>
            <a:off x="4128894" y="1750578"/>
            <a:ext cx="4178687" cy="30416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algn="ctr" defTabSz="950938">
              <a:lnSpc>
                <a:spcPct val="95000"/>
              </a:lnSpc>
              <a:defRPr/>
            </a:pPr>
            <a:r>
              <a:rPr lang="en-US" sz="2040" kern="0" spc="0">
                <a:solidFill>
                  <a:srgbClr val="FFFFFF"/>
                </a:solidFill>
                <a:latin typeface="Segoe UI Semibold"/>
                <a:cs typeface="+mn-cs"/>
              </a:rPr>
              <a:t>Microsoft Power Platform</a:t>
            </a:r>
          </a:p>
        </p:txBody>
      </p:sp>
      <p:pic>
        <p:nvPicPr>
          <p:cNvPr id="41" name="Picture 6" descr="Power BI logo">
            <a:extLst>
              <a:ext uri="{FF2B5EF4-FFF2-40B4-BE49-F238E27FC236}">
                <a16:creationId xmlns:a16="http://schemas.microsoft.com/office/drawing/2014/main" id="{53CB1C46-0568-DC93-2CB9-D9559764D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7629" y="2637376"/>
            <a:ext cx="492278" cy="49227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1231">
            <a:extLst>
              <a:ext uri="{FF2B5EF4-FFF2-40B4-BE49-F238E27FC236}">
                <a16:creationId xmlns:a16="http://schemas.microsoft.com/office/drawing/2014/main" id="{85D2154C-4EBA-1869-3B5C-23EDBDB30454}"/>
              </a:ext>
            </a:extLst>
          </p:cNvPr>
          <p:cNvSpPr/>
          <p:nvPr/>
        </p:nvSpPr>
        <p:spPr>
          <a:xfrm>
            <a:off x="3302221" y="3258276"/>
            <a:ext cx="1457650" cy="286659"/>
          </a:xfrm>
          <a:prstGeom prst="rect">
            <a:avLst/>
          </a:prstGeom>
        </p:spPr>
        <p:txBody>
          <a:bodyPr wrap="square" lIns="0" tIns="0" rIns="0" bIns="0">
            <a:noAutofit/>
          </a:bodyPr>
          <a:lstStyle/>
          <a:p>
            <a:pPr algn="ctr" defTabSz="878390">
              <a:spcAft>
                <a:spcPts val="306"/>
              </a:spcAft>
              <a:defRPr/>
            </a:pPr>
            <a:r>
              <a:rPr lang="en-US" sz="1428">
                <a:solidFill>
                  <a:srgbClr val="FFFFFF"/>
                </a:solidFill>
                <a:latin typeface="Segoe UI Semibold" panose="020B0702040204020203" pitchFamily="34" charset="0"/>
                <a:cs typeface="Segoe UI Semibold" panose="020B0702040204020203" pitchFamily="34" charset="0"/>
              </a:rPr>
              <a:t>Power BI</a:t>
            </a:r>
          </a:p>
          <a:p>
            <a:pPr algn="ctr" defTabSz="878390">
              <a:spcAft>
                <a:spcPts val="306"/>
              </a:spcAft>
              <a:defRPr/>
            </a:pPr>
            <a:r>
              <a:rPr lang="en-GB" sz="1122">
                <a:solidFill>
                  <a:srgbClr val="FFFFFF"/>
                </a:solidFill>
                <a:latin typeface="Segoe UI"/>
                <a:cs typeface="Segoe UI Semibold" panose="020B0702040204020203" pitchFamily="34" charset="0"/>
              </a:rPr>
              <a:t>Business </a:t>
            </a:r>
            <a:br>
              <a:rPr lang="en-GB" sz="1122">
                <a:solidFill>
                  <a:srgbClr val="FFFFFF"/>
                </a:solidFill>
                <a:latin typeface="Segoe UI"/>
                <a:cs typeface="Segoe UI Semibold" panose="020B0702040204020203" pitchFamily="34" charset="0"/>
              </a:rPr>
            </a:br>
            <a:r>
              <a:rPr lang="en-GB" sz="1122">
                <a:solidFill>
                  <a:srgbClr val="FFFFFF"/>
                </a:solidFill>
                <a:latin typeface="Segoe UI"/>
                <a:cs typeface="Segoe UI Semibold" panose="020B0702040204020203" pitchFamily="34" charset="0"/>
              </a:rPr>
              <a:t>analytics</a:t>
            </a:r>
          </a:p>
          <a:p>
            <a:pPr algn="ctr" defTabSz="878390">
              <a:spcAft>
                <a:spcPts val="306"/>
              </a:spcAft>
              <a:defRPr/>
            </a:pPr>
            <a:endParaRPr lang="en-US" sz="1122">
              <a:solidFill>
                <a:srgbClr val="FFFFFF"/>
              </a:solidFill>
              <a:latin typeface="Segoe UI Semibold" panose="020B0702040204020203" pitchFamily="34" charset="0"/>
              <a:cs typeface="Segoe UI Semibold" panose="020B0702040204020203" pitchFamily="34" charset="0"/>
            </a:endParaRPr>
          </a:p>
        </p:txBody>
      </p:sp>
      <p:pic>
        <p:nvPicPr>
          <p:cNvPr id="31" name="Picture 2" descr="Power Pages logo">
            <a:extLst>
              <a:ext uri="{FF2B5EF4-FFF2-40B4-BE49-F238E27FC236}">
                <a16:creationId xmlns:a16="http://schemas.microsoft.com/office/drawing/2014/main" id="{846FAAA1-C3EC-DDE7-E3BC-15CF68A645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6105" y="2637376"/>
            <a:ext cx="492278" cy="49227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1231">
            <a:extLst>
              <a:ext uri="{FF2B5EF4-FFF2-40B4-BE49-F238E27FC236}">
                <a16:creationId xmlns:a16="http://schemas.microsoft.com/office/drawing/2014/main" id="{CFA3CF6F-14C0-7B1A-0C2E-F1494255F7B0}"/>
              </a:ext>
            </a:extLst>
          </p:cNvPr>
          <p:cNvSpPr/>
          <p:nvPr/>
        </p:nvSpPr>
        <p:spPr>
          <a:xfrm>
            <a:off x="4513418" y="3258276"/>
            <a:ext cx="1457650" cy="286659"/>
          </a:xfrm>
          <a:prstGeom prst="rect">
            <a:avLst/>
          </a:prstGeom>
        </p:spPr>
        <p:txBody>
          <a:bodyPr wrap="square" lIns="0" tIns="0" rIns="0" bIns="0">
            <a:noAutofit/>
          </a:bodyPr>
          <a:lstStyle/>
          <a:p>
            <a:pPr algn="ctr" defTabSz="878390">
              <a:spcAft>
                <a:spcPts val="306"/>
              </a:spcAft>
              <a:defRPr/>
            </a:pPr>
            <a:r>
              <a:rPr lang="en-US" sz="1428">
                <a:solidFill>
                  <a:srgbClr val="FFFFFF"/>
                </a:solidFill>
                <a:latin typeface="Segoe UI Semibold" panose="020B0702040204020203" pitchFamily="34" charset="0"/>
                <a:cs typeface="Segoe UI Semibold" panose="020B0702040204020203" pitchFamily="34" charset="0"/>
              </a:rPr>
              <a:t>Power Apps</a:t>
            </a:r>
          </a:p>
          <a:p>
            <a:pPr algn="ctr" defTabSz="878390">
              <a:spcAft>
                <a:spcPts val="306"/>
              </a:spcAft>
              <a:defRPr/>
            </a:pPr>
            <a:r>
              <a:rPr lang="en-GB" sz="1122">
                <a:solidFill>
                  <a:srgbClr val="FFFFFF"/>
                </a:solidFill>
                <a:latin typeface="Segoe UI"/>
                <a:cs typeface="Segoe UI Semibold" panose="020B0702040204020203" pitchFamily="34" charset="0"/>
              </a:rPr>
              <a:t>Application development</a:t>
            </a:r>
          </a:p>
          <a:p>
            <a:pPr algn="ctr" defTabSz="878390">
              <a:spcAft>
                <a:spcPts val="306"/>
              </a:spcAft>
              <a:defRPr/>
            </a:pPr>
            <a:endParaRPr lang="en-US" sz="1122">
              <a:solidFill>
                <a:srgbClr val="FFFFFF"/>
              </a:solidFill>
              <a:latin typeface="Segoe UI Semibold" panose="020B0702040204020203" pitchFamily="34" charset="0"/>
              <a:cs typeface="Segoe UI Semibold" panose="020B0702040204020203" pitchFamily="34" charset="0"/>
            </a:endParaRPr>
          </a:p>
        </p:txBody>
      </p:sp>
      <p:pic>
        <p:nvPicPr>
          <p:cNvPr id="32" name="Picture 4" descr="Power Automate logo">
            <a:extLst>
              <a:ext uri="{FF2B5EF4-FFF2-40B4-BE49-F238E27FC236}">
                <a16:creationId xmlns:a16="http://schemas.microsoft.com/office/drawing/2014/main" id="{443A8293-6BD1-5476-D09E-D0E3E11A3D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252" y="2637376"/>
            <a:ext cx="492278" cy="49227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1231">
            <a:extLst>
              <a:ext uri="{FF2B5EF4-FFF2-40B4-BE49-F238E27FC236}">
                <a16:creationId xmlns:a16="http://schemas.microsoft.com/office/drawing/2014/main" id="{0F15C2A4-A114-E45F-27D6-A1D41E0E8572}"/>
              </a:ext>
            </a:extLst>
          </p:cNvPr>
          <p:cNvSpPr/>
          <p:nvPr/>
        </p:nvSpPr>
        <p:spPr>
          <a:xfrm>
            <a:off x="5782599" y="3258276"/>
            <a:ext cx="1809583" cy="286659"/>
          </a:xfrm>
          <a:prstGeom prst="rect">
            <a:avLst/>
          </a:prstGeom>
        </p:spPr>
        <p:txBody>
          <a:bodyPr wrap="square" lIns="0" tIns="0" rIns="0" bIns="0">
            <a:noAutofit/>
          </a:bodyPr>
          <a:lstStyle/>
          <a:p>
            <a:pPr algn="ctr" defTabSz="878390">
              <a:spcAft>
                <a:spcPts val="306"/>
              </a:spcAft>
              <a:defRPr/>
            </a:pPr>
            <a:r>
              <a:rPr lang="en-US" sz="1428">
                <a:solidFill>
                  <a:srgbClr val="FFFFFF"/>
                </a:solidFill>
                <a:latin typeface="Segoe UI Semibold" panose="020B0702040204020203" pitchFamily="34" charset="0"/>
                <a:cs typeface="Segoe UI Semibold" panose="020B0702040204020203" pitchFamily="34" charset="0"/>
              </a:rPr>
              <a:t>Power Automate</a:t>
            </a:r>
          </a:p>
          <a:p>
            <a:pPr algn="ctr" defTabSz="878390">
              <a:spcAft>
                <a:spcPts val="306"/>
              </a:spcAft>
              <a:defRPr/>
            </a:pPr>
            <a:r>
              <a:rPr lang="en-GB" sz="1122">
                <a:solidFill>
                  <a:srgbClr val="FFFFFF"/>
                </a:solidFill>
                <a:latin typeface="Segoe UI"/>
                <a:cs typeface="Segoe UI Semibold" panose="020B0702040204020203" pitchFamily="34" charset="0"/>
              </a:rPr>
              <a:t>Workflow </a:t>
            </a:r>
            <a:br>
              <a:rPr lang="en-GB" sz="1122">
                <a:solidFill>
                  <a:srgbClr val="FFFFFF"/>
                </a:solidFill>
                <a:latin typeface="Segoe UI"/>
                <a:cs typeface="Segoe UI Semibold" panose="020B0702040204020203" pitchFamily="34" charset="0"/>
              </a:rPr>
            </a:br>
            <a:r>
              <a:rPr lang="en-GB" sz="1122">
                <a:solidFill>
                  <a:srgbClr val="FFFFFF"/>
                </a:solidFill>
                <a:latin typeface="Segoe UI"/>
                <a:cs typeface="Segoe UI Semibold" panose="020B0702040204020203" pitchFamily="34" charset="0"/>
              </a:rPr>
              <a:t>automation</a:t>
            </a:r>
            <a:endParaRPr lang="en-US" sz="1122">
              <a:solidFill>
                <a:srgbClr val="FFFFFF"/>
              </a:solidFill>
              <a:latin typeface="Segoe UI Semibold" panose="020B0702040204020203" pitchFamily="34" charset="0"/>
              <a:cs typeface="Segoe UI Semibold" panose="020B0702040204020203" pitchFamily="34" charset="0"/>
            </a:endParaRPr>
          </a:p>
        </p:txBody>
      </p:sp>
      <p:pic>
        <p:nvPicPr>
          <p:cNvPr id="42" name="Picture 10" descr="Power Virtual Agents logo">
            <a:extLst>
              <a:ext uri="{FF2B5EF4-FFF2-40B4-BE49-F238E27FC236}">
                <a16:creationId xmlns:a16="http://schemas.microsoft.com/office/drawing/2014/main" id="{48B98297-43E0-423A-112A-2C51F50162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7686" y="2637891"/>
            <a:ext cx="491247" cy="491247"/>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1236">
            <a:extLst>
              <a:ext uri="{FF2B5EF4-FFF2-40B4-BE49-F238E27FC236}">
                <a16:creationId xmlns:a16="http://schemas.microsoft.com/office/drawing/2014/main" id="{1BF53D2F-EE1C-0D42-BF0B-1D952C0B2AC0}"/>
              </a:ext>
            </a:extLst>
          </p:cNvPr>
          <p:cNvSpPr/>
          <p:nvPr/>
        </p:nvSpPr>
        <p:spPr>
          <a:xfrm>
            <a:off x="7376104" y="3258276"/>
            <a:ext cx="1594411" cy="286659"/>
          </a:xfrm>
          <a:prstGeom prst="rect">
            <a:avLst/>
          </a:prstGeom>
        </p:spPr>
        <p:txBody>
          <a:bodyPr wrap="square" lIns="0" tIns="0" rIns="0" bIns="0">
            <a:noAutofit/>
          </a:bodyPr>
          <a:lstStyle/>
          <a:p>
            <a:pPr algn="ctr" defTabSz="878390">
              <a:spcAft>
                <a:spcPts val="306"/>
              </a:spcAft>
              <a:defRPr/>
            </a:pPr>
            <a:r>
              <a:rPr lang="en-US" sz="1428">
                <a:solidFill>
                  <a:srgbClr val="FFFFFF"/>
                </a:solidFill>
                <a:latin typeface="Segoe UI Semibold" panose="020B0702040204020203" pitchFamily="34" charset="0"/>
                <a:cs typeface="Segoe UI Semibold" panose="020B0702040204020203" pitchFamily="34" charset="0"/>
              </a:rPr>
              <a:t>Power Virtual Agents</a:t>
            </a:r>
            <a:endParaRPr lang="en-US" sz="1122">
              <a:solidFill>
                <a:srgbClr val="FFFFFF"/>
              </a:solidFill>
              <a:latin typeface="Segoe UI Semibold" panose="020B0702040204020203" pitchFamily="34" charset="0"/>
              <a:cs typeface="Segoe UI Semibold" panose="020B0702040204020203" pitchFamily="34" charset="0"/>
            </a:endParaRPr>
          </a:p>
          <a:p>
            <a:pPr algn="ctr" defTabSz="878390">
              <a:spcAft>
                <a:spcPts val="306"/>
              </a:spcAft>
              <a:defRPr/>
            </a:pPr>
            <a:r>
              <a:rPr lang="en-US" sz="1122">
                <a:solidFill>
                  <a:srgbClr val="FFFFFF"/>
                </a:solidFill>
                <a:latin typeface="Segoe UI"/>
                <a:cs typeface="Segoe UI Semibold" panose="020B0702040204020203" pitchFamily="34" charset="0"/>
              </a:rPr>
              <a:t>Intelligent virtual agents</a:t>
            </a:r>
          </a:p>
        </p:txBody>
      </p:sp>
      <p:cxnSp>
        <p:nvCxnSpPr>
          <p:cNvPr id="57" name="Straight Connector 56">
            <a:extLst>
              <a:ext uri="{FF2B5EF4-FFF2-40B4-BE49-F238E27FC236}">
                <a16:creationId xmlns:a16="http://schemas.microsoft.com/office/drawing/2014/main" id="{D16E67FC-112F-49E5-32A5-79D5851D49A1}"/>
              </a:ext>
              <a:ext uri="{C183D7F6-B498-43B3-948B-1728B52AA6E4}">
                <adec:decorative xmlns:adec="http://schemas.microsoft.com/office/drawing/2017/decorative" val="1"/>
              </a:ext>
            </a:extLst>
          </p:cNvPr>
          <p:cNvCxnSpPr/>
          <p:nvPr/>
        </p:nvCxnSpPr>
        <p:spPr>
          <a:xfrm>
            <a:off x="3257221" y="4187372"/>
            <a:ext cx="5917368" cy="0"/>
          </a:xfrm>
          <a:prstGeom prst="line">
            <a:avLst/>
          </a:prstGeom>
          <a:ln w="9525">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2" name="Picture 2" descr="Dataverse logo">
            <a:extLst>
              <a:ext uri="{FF2B5EF4-FFF2-40B4-BE49-F238E27FC236}">
                <a16:creationId xmlns:a16="http://schemas.microsoft.com/office/drawing/2014/main" id="{1B23CDD2-AE3F-A473-5621-46ABD5AFBD0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1323" y="4599316"/>
            <a:ext cx="568611" cy="568611"/>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1243">
            <a:extLst>
              <a:ext uri="{FF2B5EF4-FFF2-40B4-BE49-F238E27FC236}">
                <a16:creationId xmlns:a16="http://schemas.microsoft.com/office/drawing/2014/main" id="{B98D69B7-CBF4-AF5B-C9A0-8250022F1366}"/>
              </a:ext>
            </a:extLst>
          </p:cNvPr>
          <p:cNvSpPr/>
          <p:nvPr/>
        </p:nvSpPr>
        <p:spPr bwMode="auto">
          <a:xfrm>
            <a:off x="4485587" y="5328645"/>
            <a:ext cx="840084" cy="2016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78390" fontAlgn="base">
              <a:lnSpc>
                <a:spcPct val="90000"/>
              </a:lnSpc>
              <a:spcBef>
                <a:spcPct val="0"/>
              </a:spcBef>
              <a:spcAft>
                <a:spcPts val="400"/>
              </a:spcAft>
              <a:defRPr/>
            </a:pPr>
            <a:r>
              <a:rPr lang="en-US" sz="1428" b="1" err="1">
                <a:solidFill>
                  <a:srgbClr val="FFFFFF"/>
                </a:solidFill>
                <a:latin typeface="Segoe UI Semibold" panose="020B0702040204020203" pitchFamily="34" charset="0"/>
                <a:cs typeface="Segoe UI Semibold" panose="020B0702040204020203" pitchFamily="34" charset="0"/>
              </a:rPr>
              <a:t>Dataverse</a:t>
            </a:r>
            <a:endParaRPr lang="en-US" sz="1428" b="1">
              <a:solidFill>
                <a:srgbClr val="FFFFFF"/>
              </a:solidFill>
              <a:latin typeface="Segoe UI Semibold" panose="020B0702040204020203" pitchFamily="34" charset="0"/>
              <a:cs typeface="Segoe UI Semibold" panose="020B0702040204020203" pitchFamily="34" charset="0"/>
            </a:endParaRPr>
          </a:p>
        </p:txBody>
      </p:sp>
      <p:pic>
        <p:nvPicPr>
          <p:cNvPr id="53" name="Graphic 45" descr="AI Builder logo">
            <a:extLst>
              <a:ext uri="{FF2B5EF4-FFF2-40B4-BE49-F238E27FC236}">
                <a16:creationId xmlns:a16="http://schemas.microsoft.com/office/drawing/2014/main" id="{C9D857AF-6A5D-C8F6-7666-FA9373ED99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948594" y="4671667"/>
            <a:ext cx="423910" cy="423911"/>
          </a:xfrm>
          <a:prstGeom prst="rect">
            <a:avLst/>
          </a:prstGeom>
          <a:effectLst>
            <a:outerShdw blurRad="139700" dist="38100" dir="2700000" algn="tl" rotWithShape="0">
              <a:prstClr val="black">
                <a:alpha val="61000"/>
              </a:prstClr>
            </a:outerShdw>
          </a:effectLst>
        </p:spPr>
      </p:pic>
      <p:sp>
        <p:nvSpPr>
          <p:cNvPr id="54" name="Rectangle 194">
            <a:extLst>
              <a:ext uri="{FF2B5EF4-FFF2-40B4-BE49-F238E27FC236}">
                <a16:creationId xmlns:a16="http://schemas.microsoft.com/office/drawing/2014/main" id="{609001DE-1ABF-B403-BD86-74398B72AF50}"/>
              </a:ext>
            </a:extLst>
          </p:cNvPr>
          <p:cNvSpPr/>
          <p:nvPr/>
        </p:nvSpPr>
        <p:spPr bwMode="auto">
          <a:xfrm>
            <a:off x="5656147" y="5328645"/>
            <a:ext cx="1008803" cy="2016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597" fontAlgn="base">
              <a:lnSpc>
                <a:spcPct val="90000"/>
              </a:lnSpc>
              <a:spcBef>
                <a:spcPct val="0"/>
              </a:spcBef>
              <a:spcAft>
                <a:spcPts val="612"/>
              </a:spcAft>
              <a:defRPr/>
            </a:pPr>
            <a:r>
              <a:rPr lang="de-DE" sz="1428">
                <a:gradFill>
                  <a:gsLst>
                    <a:gs pos="0">
                      <a:srgbClr val="FFFFFF"/>
                    </a:gs>
                    <a:gs pos="100000">
                      <a:srgbClr val="FFFFFF"/>
                    </a:gs>
                  </a:gsLst>
                  <a:lin ang="0" scaled="0"/>
                </a:gradFill>
                <a:latin typeface="+mj-lt"/>
                <a:cs typeface="Segoe UI Semibold" panose="020B0702040204020203" pitchFamily="34" charset="0"/>
              </a:rPr>
              <a:t>AI Builder</a:t>
            </a:r>
            <a:endParaRPr lang="en-US" sz="1428">
              <a:gradFill>
                <a:gsLst>
                  <a:gs pos="0">
                    <a:srgbClr val="FFFFFF"/>
                  </a:gs>
                  <a:gs pos="100000">
                    <a:srgbClr val="FFFFFF"/>
                  </a:gs>
                </a:gsLst>
                <a:lin ang="0" scaled="0"/>
              </a:gradFill>
              <a:latin typeface="+mj-lt"/>
              <a:cs typeface="Segoe UI Semibold" panose="020B0702040204020203" pitchFamily="34" charset="0"/>
            </a:endParaRPr>
          </a:p>
        </p:txBody>
      </p:sp>
      <p:pic>
        <p:nvPicPr>
          <p:cNvPr id="60" name="Graphic 1" descr="Power Fx logo">
            <a:extLst>
              <a:ext uri="{FF2B5EF4-FFF2-40B4-BE49-F238E27FC236}">
                <a16:creationId xmlns:a16="http://schemas.microsoft.com/office/drawing/2014/main" id="{A44370A3-CB57-46DD-BF84-D6CB1D163098}"/>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118650" y="4667047"/>
            <a:ext cx="433150" cy="433150"/>
          </a:xfrm>
          <a:prstGeom prst="rect">
            <a:avLst/>
          </a:prstGeom>
        </p:spPr>
      </p:pic>
      <p:sp>
        <p:nvSpPr>
          <p:cNvPr id="59" name="Rectangle 203">
            <a:extLst>
              <a:ext uri="{FF2B5EF4-FFF2-40B4-BE49-F238E27FC236}">
                <a16:creationId xmlns:a16="http://schemas.microsoft.com/office/drawing/2014/main" id="{1D329243-9A90-E320-FC1B-1842D39E4E56}"/>
              </a:ext>
            </a:extLst>
          </p:cNvPr>
          <p:cNvSpPr/>
          <p:nvPr/>
        </p:nvSpPr>
        <p:spPr bwMode="auto">
          <a:xfrm>
            <a:off x="6784127" y="5328645"/>
            <a:ext cx="1102194" cy="2016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597" fontAlgn="base">
              <a:lnSpc>
                <a:spcPct val="90000"/>
              </a:lnSpc>
              <a:spcBef>
                <a:spcPct val="0"/>
              </a:spcBef>
              <a:spcAft>
                <a:spcPts val="612"/>
              </a:spcAft>
              <a:defRPr/>
            </a:pPr>
            <a:r>
              <a:rPr lang="en-US" sz="1428">
                <a:gradFill>
                  <a:gsLst>
                    <a:gs pos="0">
                      <a:srgbClr val="FFFFFF"/>
                    </a:gs>
                    <a:gs pos="100000">
                      <a:srgbClr val="FFFFFF"/>
                    </a:gs>
                  </a:gsLst>
                  <a:lin ang="0" scaled="0"/>
                </a:gradFill>
                <a:latin typeface="+mj-lt"/>
                <a:cs typeface="Segoe UI Semibold" panose="020B0702040204020203" pitchFamily="34" charset="0"/>
              </a:rPr>
              <a:t>Power </a:t>
            </a:r>
            <a:r>
              <a:rPr lang="en-US" sz="1428" err="1">
                <a:gradFill>
                  <a:gsLst>
                    <a:gs pos="0">
                      <a:srgbClr val="FFFFFF"/>
                    </a:gs>
                    <a:gs pos="100000">
                      <a:srgbClr val="FFFFFF"/>
                    </a:gs>
                  </a:gsLst>
                  <a:lin ang="0" scaled="0"/>
                </a:gradFill>
                <a:latin typeface="+mj-lt"/>
                <a:cs typeface="Segoe UI Semibold" panose="020B0702040204020203" pitchFamily="34" charset="0"/>
              </a:rPr>
              <a:t>Fx</a:t>
            </a:r>
            <a:endParaRPr lang="en-US" sz="1428">
              <a:gradFill>
                <a:gsLst>
                  <a:gs pos="0">
                    <a:srgbClr val="FFFFFF"/>
                  </a:gs>
                  <a:gs pos="100000">
                    <a:srgbClr val="FFFFFF"/>
                  </a:gs>
                </a:gsLst>
                <a:lin ang="0" scaled="0"/>
              </a:gradFill>
              <a:latin typeface="+mj-lt"/>
              <a:cs typeface="Segoe UI Semibold" panose="020B0702040204020203" pitchFamily="34" charset="0"/>
            </a:endParaRPr>
          </a:p>
        </p:txBody>
      </p:sp>
      <p:pic>
        <p:nvPicPr>
          <p:cNvPr id="19" name="Picture 18" descr="Power Pages logo">
            <a:extLst>
              <a:ext uri="{FF2B5EF4-FFF2-40B4-BE49-F238E27FC236}">
                <a16:creationId xmlns:a16="http://schemas.microsoft.com/office/drawing/2014/main" id="{F393E52F-346D-B71C-98B6-55E5C39C04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12197" y="1413368"/>
            <a:ext cx="1094932" cy="1094935"/>
          </a:xfrm>
          <a:prstGeom prst="rect">
            <a:avLst/>
          </a:prstGeom>
        </p:spPr>
      </p:pic>
      <p:sp>
        <p:nvSpPr>
          <p:cNvPr id="21" name="TextBox 20">
            <a:extLst>
              <a:ext uri="{FF2B5EF4-FFF2-40B4-BE49-F238E27FC236}">
                <a16:creationId xmlns:a16="http://schemas.microsoft.com/office/drawing/2014/main" id="{FAEE6F98-8D21-F539-03CC-3A74F3502F3A}"/>
              </a:ext>
            </a:extLst>
          </p:cNvPr>
          <p:cNvSpPr txBox="1"/>
          <p:nvPr/>
        </p:nvSpPr>
        <p:spPr>
          <a:xfrm>
            <a:off x="10350764" y="2698530"/>
            <a:ext cx="6217356" cy="382308"/>
          </a:xfrm>
          <a:prstGeom prst="rect">
            <a:avLst/>
          </a:prstGeom>
          <a:noFill/>
        </p:spPr>
        <p:txBody>
          <a:bodyPr wrap="square">
            <a:spAutoFit/>
          </a:bodyPr>
          <a:lstStyle/>
          <a:p>
            <a:r>
              <a:rPr lang="en-CA" sz="1836" kern="0">
                <a:solidFill>
                  <a:schemeClr val="bg1"/>
                </a:solidFill>
                <a:latin typeface="+mj-lt"/>
              </a:rPr>
              <a:t>Power Pages</a:t>
            </a:r>
            <a:endParaRPr lang="en-DK" sz="1836"/>
          </a:p>
        </p:txBody>
      </p:sp>
    </p:spTree>
    <p:extLst>
      <p:ext uri="{BB962C8B-B14F-4D97-AF65-F5344CB8AC3E}">
        <p14:creationId xmlns:p14="http://schemas.microsoft.com/office/powerpoint/2010/main" val="218176301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42" presetClass="path" presetSubtype="0" decel="100000" fill="hold" grpId="1" nodeType="withEffect">
                                  <p:stCondLst>
                                    <p:cond delay="0"/>
                                  </p:stCondLst>
                                  <p:childTnLst>
                                    <p:animMotion origin="layout" path="M 0 2.22222E-6 L 0 0.03472 " pathEditMode="relative" rAng="0" ptsTypes="AA">
                                      <p:cBhvr>
                                        <p:cTn id="9" dur="750" spd="-100000" fill="hold"/>
                                        <p:tgtEl>
                                          <p:spTgt spid="49"/>
                                        </p:tgtEl>
                                        <p:attrNameLst>
                                          <p:attrName>ppt_x</p:attrName>
                                          <p:attrName>ppt_y</p:attrName>
                                        </p:attrNameLst>
                                      </p:cBhvr>
                                      <p:rCtr x="0" y="1736"/>
                                    </p:animMotion>
                                  </p:childTnLst>
                                </p:cTn>
                              </p:par>
                              <p:par>
                                <p:cTn id="10" presetID="53" presetClass="entr" presetSubtype="16" accel="50000" decel="5000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6" presetClass="emph" presetSubtype="0" accel="50000" decel="50000" autoRev="1" fill="hold" nodeType="withEffect">
                                  <p:stCondLst>
                                    <p:cond delay="0"/>
                                  </p:stCondLst>
                                  <p:childTnLst>
                                    <p:animScale>
                                      <p:cBhvr>
                                        <p:cTn id="16" dur="300" fill="hold"/>
                                        <p:tgtEl>
                                          <p:spTgt spid="33"/>
                                        </p:tgtEl>
                                      </p:cBhvr>
                                      <p:by x="120000" y="120000"/>
                                    </p:animScale>
                                  </p:childTnLst>
                                </p:cTn>
                              </p:par>
                              <p:par>
                                <p:cTn id="17" presetID="53" presetClass="entr" presetSubtype="16" accel="50000" decel="50000" fill="hold" nodeType="withEffect">
                                  <p:stCondLst>
                                    <p:cond delay="100"/>
                                  </p:stCondLst>
                                  <p:childTnLst>
                                    <p:set>
                                      <p:cBhvr>
                                        <p:cTn id="18" dur="1" fill="hold">
                                          <p:stCondLst>
                                            <p:cond delay="0"/>
                                          </p:stCondLst>
                                        </p:cTn>
                                        <p:tgtEl>
                                          <p:spTgt spid="41"/>
                                        </p:tgtEl>
                                        <p:attrNameLst>
                                          <p:attrName>style.visibility</p:attrName>
                                        </p:attrNameLst>
                                      </p:cBhvr>
                                      <p:to>
                                        <p:strVal val="visible"/>
                                      </p:to>
                                    </p:set>
                                    <p:anim calcmode="lin" valueType="num">
                                      <p:cBhvr>
                                        <p:cTn id="19" dur="500" fill="hold"/>
                                        <p:tgtEl>
                                          <p:spTgt spid="41"/>
                                        </p:tgtEl>
                                        <p:attrNameLst>
                                          <p:attrName>ppt_w</p:attrName>
                                        </p:attrNameLst>
                                      </p:cBhvr>
                                      <p:tavLst>
                                        <p:tav tm="0">
                                          <p:val>
                                            <p:fltVal val="0"/>
                                          </p:val>
                                        </p:tav>
                                        <p:tav tm="100000">
                                          <p:val>
                                            <p:strVal val="#ppt_w"/>
                                          </p:val>
                                        </p:tav>
                                      </p:tavLst>
                                    </p:anim>
                                    <p:anim calcmode="lin" valueType="num">
                                      <p:cBhvr>
                                        <p:cTn id="20" dur="500" fill="hold"/>
                                        <p:tgtEl>
                                          <p:spTgt spid="41"/>
                                        </p:tgtEl>
                                        <p:attrNameLst>
                                          <p:attrName>ppt_h</p:attrName>
                                        </p:attrNameLst>
                                      </p:cBhvr>
                                      <p:tavLst>
                                        <p:tav tm="0">
                                          <p:val>
                                            <p:fltVal val="0"/>
                                          </p:val>
                                        </p:tav>
                                        <p:tav tm="100000">
                                          <p:val>
                                            <p:strVal val="#ppt_h"/>
                                          </p:val>
                                        </p:tav>
                                      </p:tavLst>
                                    </p:anim>
                                    <p:animEffect transition="in" filter="fade">
                                      <p:cBhvr>
                                        <p:cTn id="21" dur="500"/>
                                        <p:tgtEl>
                                          <p:spTgt spid="41"/>
                                        </p:tgtEl>
                                      </p:cBhvr>
                                    </p:animEffect>
                                  </p:childTnLst>
                                </p:cTn>
                              </p:par>
                              <p:par>
                                <p:cTn id="22" presetID="6" presetClass="emph" presetSubtype="0" accel="50000" decel="50000" autoRev="1" fill="hold" nodeType="withEffect">
                                  <p:stCondLst>
                                    <p:cond delay="100"/>
                                  </p:stCondLst>
                                  <p:childTnLst>
                                    <p:animScale>
                                      <p:cBhvr>
                                        <p:cTn id="23" dur="300" fill="hold"/>
                                        <p:tgtEl>
                                          <p:spTgt spid="41"/>
                                        </p:tgtEl>
                                      </p:cBhvr>
                                      <p:by x="120000" y="120000"/>
                                    </p:animScale>
                                  </p:childTnLst>
                                </p:cTn>
                              </p:par>
                              <p:par>
                                <p:cTn id="24" presetID="53" presetClass="entr" presetSubtype="16" accel="50000" decel="50000" fill="hold" nodeType="withEffect">
                                  <p:stCondLst>
                                    <p:cond delay="1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par>
                                <p:cTn id="29" presetID="6" presetClass="emph" presetSubtype="0" accel="50000" decel="50000" autoRev="1" fill="hold" nodeType="withEffect">
                                  <p:stCondLst>
                                    <p:cond delay="100"/>
                                  </p:stCondLst>
                                  <p:childTnLst>
                                    <p:animScale>
                                      <p:cBhvr>
                                        <p:cTn id="30" dur="300" fill="hold"/>
                                        <p:tgtEl>
                                          <p:spTgt spid="31"/>
                                        </p:tgtEl>
                                      </p:cBhvr>
                                      <p:by x="120000" y="120000"/>
                                    </p:animScale>
                                  </p:childTnLst>
                                </p:cTn>
                              </p:par>
                              <p:par>
                                <p:cTn id="31" presetID="53" presetClass="entr" presetSubtype="16" accel="50000" decel="50000" fill="hold" nodeType="withEffect">
                                  <p:stCondLst>
                                    <p:cond delay="10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fltVal val="0"/>
                                          </p:val>
                                        </p:tav>
                                        <p:tav tm="100000">
                                          <p:val>
                                            <p:strVal val="#ppt_h"/>
                                          </p:val>
                                        </p:tav>
                                      </p:tavLst>
                                    </p:anim>
                                    <p:animEffect transition="in" filter="fade">
                                      <p:cBhvr>
                                        <p:cTn id="35" dur="500"/>
                                        <p:tgtEl>
                                          <p:spTgt spid="32"/>
                                        </p:tgtEl>
                                      </p:cBhvr>
                                    </p:animEffect>
                                  </p:childTnLst>
                                </p:cTn>
                              </p:par>
                              <p:par>
                                <p:cTn id="36" presetID="6" presetClass="emph" presetSubtype="0" accel="50000" decel="50000" autoRev="1" fill="hold" nodeType="withEffect">
                                  <p:stCondLst>
                                    <p:cond delay="100"/>
                                  </p:stCondLst>
                                  <p:childTnLst>
                                    <p:animScale>
                                      <p:cBhvr>
                                        <p:cTn id="37" dur="300" fill="hold"/>
                                        <p:tgtEl>
                                          <p:spTgt spid="32"/>
                                        </p:tgtEl>
                                      </p:cBhvr>
                                      <p:by x="120000" y="120000"/>
                                    </p:animScale>
                                  </p:childTnLst>
                                </p:cTn>
                              </p:par>
                              <p:par>
                                <p:cTn id="38" presetID="53" presetClass="entr" presetSubtype="16" accel="50000" decel="50000" fill="hold" nodeType="withEffect">
                                  <p:stCondLst>
                                    <p:cond delay="10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childTnLst>
                                </p:cTn>
                              </p:par>
                              <p:par>
                                <p:cTn id="43" presetID="6" presetClass="emph" presetSubtype="0" accel="50000" decel="50000" autoRev="1" fill="hold" nodeType="withEffect">
                                  <p:stCondLst>
                                    <p:cond delay="100"/>
                                  </p:stCondLst>
                                  <p:childTnLst>
                                    <p:animScale>
                                      <p:cBhvr>
                                        <p:cTn id="44" dur="300" fill="hold"/>
                                        <p:tgtEl>
                                          <p:spTgt spid="42"/>
                                        </p:tgtEl>
                                      </p:cBhvr>
                                      <p:by x="120000" y="120000"/>
                                    </p:animScale>
                                  </p:childTnLst>
                                </p:cTn>
                              </p:par>
                              <p:par>
                                <p:cTn id="45" presetID="10" presetClass="entr" presetSubtype="0" fill="hold" grpId="0" nodeType="withEffect">
                                  <p:stCondLst>
                                    <p:cond delay="10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42" presetClass="path" presetSubtype="0" decel="100000" fill="hold" grpId="1" nodeType="withEffect">
                                  <p:stCondLst>
                                    <p:cond delay="100"/>
                                  </p:stCondLst>
                                  <p:childTnLst>
                                    <p:animMotion origin="layout" path="M 1.45833E-6 -1.11111E-6 L 1.45833E-6 0.03472 " pathEditMode="relative" rAng="0" ptsTypes="AA">
                                      <p:cBhvr>
                                        <p:cTn id="49" dur="750" spd="-100000" fill="hold"/>
                                        <p:tgtEl>
                                          <p:spTgt spid="27"/>
                                        </p:tgtEl>
                                        <p:attrNameLst>
                                          <p:attrName>ppt_x</p:attrName>
                                          <p:attrName>ppt_y</p:attrName>
                                        </p:attrNameLst>
                                      </p:cBhvr>
                                      <p:rCtr x="0" y="1736"/>
                                    </p:animMotion>
                                  </p:childTnLst>
                                </p:cTn>
                              </p:par>
                              <p:par>
                                <p:cTn id="50" presetID="10" presetClass="entr" presetSubtype="0" fill="hold" grpId="0" nodeType="withEffect">
                                  <p:stCondLst>
                                    <p:cond delay="10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42" presetClass="path" presetSubtype="0" decel="100000" fill="hold" grpId="1" nodeType="withEffect">
                                  <p:stCondLst>
                                    <p:cond delay="100"/>
                                  </p:stCondLst>
                                  <p:childTnLst>
                                    <p:animMotion origin="layout" path="M -4.375E-6 -1.11111E-6 L -4.375E-6 0.03472 " pathEditMode="relative" rAng="0" ptsTypes="AA">
                                      <p:cBhvr>
                                        <p:cTn id="54" dur="750" spd="-100000" fill="hold"/>
                                        <p:tgtEl>
                                          <p:spTgt spid="28"/>
                                        </p:tgtEl>
                                        <p:attrNameLst>
                                          <p:attrName>ppt_x</p:attrName>
                                          <p:attrName>ppt_y</p:attrName>
                                        </p:attrNameLst>
                                      </p:cBhvr>
                                      <p:rCtr x="0" y="1736"/>
                                    </p:animMotion>
                                  </p:childTnLst>
                                </p:cTn>
                              </p:par>
                              <p:par>
                                <p:cTn id="55" presetID="10" presetClass="entr" presetSubtype="0" fill="hold" grpId="0" nodeType="withEffect">
                                  <p:stCondLst>
                                    <p:cond delay="10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42" presetClass="path" presetSubtype="0" decel="100000" fill="hold" grpId="1" nodeType="withEffect">
                                  <p:stCondLst>
                                    <p:cond delay="100"/>
                                  </p:stCondLst>
                                  <p:childTnLst>
                                    <p:animMotion origin="layout" path="M -4.16667E-7 -1.11111E-6 L -4.16667E-7 0.03472 " pathEditMode="relative" rAng="0" ptsTypes="AA">
                                      <p:cBhvr>
                                        <p:cTn id="59" dur="750" spd="-100000" fill="hold"/>
                                        <p:tgtEl>
                                          <p:spTgt spid="29"/>
                                        </p:tgtEl>
                                        <p:attrNameLst>
                                          <p:attrName>ppt_x</p:attrName>
                                          <p:attrName>ppt_y</p:attrName>
                                        </p:attrNameLst>
                                      </p:cBhvr>
                                      <p:rCtr x="0" y="1736"/>
                                    </p:animMotion>
                                  </p:childTnLst>
                                </p:cTn>
                              </p:par>
                              <p:par>
                                <p:cTn id="60" presetID="10" presetClass="entr" presetSubtype="0" fill="hold" grpId="0" nodeType="withEffect">
                                  <p:stCondLst>
                                    <p:cond delay="10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42" presetClass="path" presetSubtype="0" decel="100000" fill="hold" grpId="1" nodeType="withEffect">
                                  <p:stCondLst>
                                    <p:cond delay="100"/>
                                  </p:stCondLst>
                                  <p:childTnLst>
                                    <p:animMotion origin="layout" path="M -1.45833E-6 -1.11111E-6 L -1.45833E-6 0.03472 " pathEditMode="relative" rAng="0" ptsTypes="AA">
                                      <p:cBhvr>
                                        <p:cTn id="64" dur="750" spd="-100000" fill="hold"/>
                                        <p:tgtEl>
                                          <p:spTgt spid="30"/>
                                        </p:tgtEl>
                                        <p:attrNameLst>
                                          <p:attrName>ppt_x</p:attrName>
                                          <p:attrName>ppt_y</p:attrName>
                                        </p:attrNameLst>
                                      </p:cBhvr>
                                      <p:rCtr x="0" y="1736"/>
                                    </p:animMotion>
                                  </p:childTnLst>
                                </p:cTn>
                              </p:par>
                            </p:childTnLst>
                          </p:cTn>
                        </p:par>
                        <p:par>
                          <p:cTn id="65" fill="hold">
                            <p:stCondLst>
                              <p:cond delay="850"/>
                            </p:stCondLst>
                            <p:childTnLst>
                              <p:par>
                                <p:cTn id="66" presetID="16" presetClass="entr" presetSubtype="37" fill="hold" nodeType="afterEffect">
                                  <p:stCondLst>
                                    <p:cond delay="0"/>
                                  </p:stCondLst>
                                  <p:childTnLst>
                                    <p:set>
                                      <p:cBhvr>
                                        <p:cTn id="67" dur="1" fill="hold">
                                          <p:stCondLst>
                                            <p:cond delay="0"/>
                                          </p:stCondLst>
                                        </p:cTn>
                                        <p:tgtEl>
                                          <p:spTgt spid="57"/>
                                        </p:tgtEl>
                                        <p:attrNameLst>
                                          <p:attrName>style.visibility</p:attrName>
                                        </p:attrNameLst>
                                      </p:cBhvr>
                                      <p:to>
                                        <p:strVal val="visible"/>
                                      </p:to>
                                    </p:set>
                                    <p:animEffect transition="in" filter="barn(outVertical)">
                                      <p:cBhvr>
                                        <p:cTn id="68" dur="500"/>
                                        <p:tgtEl>
                                          <p:spTgt spid="57"/>
                                        </p:tgtEl>
                                      </p:cBhvr>
                                    </p:animEffect>
                                  </p:childTnLst>
                                </p:cTn>
                              </p:par>
                              <p:par>
                                <p:cTn id="69" presetID="53" presetClass="entr" presetSubtype="16" accel="50000" decel="50000" fill="hold" nodeType="withEffect">
                                  <p:stCondLst>
                                    <p:cond delay="200"/>
                                  </p:stCondLst>
                                  <p:childTnLst>
                                    <p:set>
                                      <p:cBhvr>
                                        <p:cTn id="70" dur="1" fill="hold">
                                          <p:stCondLst>
                                            <p:cond delay="0"/>
                                          </p:stCondLst>
                                        </p:cTn>
                                        <p:tgtEl>
                                          <p:spTgt spid="52"/>
                                        </p:tgtEl>
                                        <p:attrNameLst>
                                          <p:attrName>style.visibility</p:attrName>
                                        </p:attrNameLst>
                                      </p:cBhvr>
                                      <p:to>
                                        <p:strVal val="visible"/>
                                      </p:to>
                                    </p:set>
                                    <p:anim calcmode="lin" valueType="num">
                                      <p:cBhvr>
                                        <p:cTn id="71" dur="500" fill="hold"/>
                                        <p:tgtEl>
                                          <p:spTgt spid="52"/>
                                        </p:tgtEl>
                                        <p:attrNameLst>
                                          <p:attrName>ppt_w</p:attrName>
                                        </p:attrNameLst>
                                      </p:cBhvr>
                                      <p:tavLst>
                                        <p:tav tm="0">
                                          <p:val>
                                            <p:fltVal val="0"/>
                                          </p:val>
                                        </p:tav>
                                        <p:tav tm="100000">
                                          <p:val>
                                            <p:strVal val="#ppt_w"/>
                                          </p:val>
                                        </p:tav>
                                      </p:tavLst>
                                    </p:anim>
                                    <p:anim calcmode="lin" valueType="num">
                                      <p:cBhvr>
                                        <p:cTn id="72" dur="500" fill="hold"/>
                                        <p:tgtEl>
                                          <p:spTgt spid="52"/>
                                        </p:tgtEl>
                                        <p:attrNameLst>
                                          <p:attrName>ppt_h</p:attrName>
                                        </p:attrNameLst>
                                      </p:cBhvr>
                                      <p:tavLst>
                                        <p:tav tm="0">
                                          <p:val>
                                            <p:fltVal val="0"/>
                                          </p:val>
                                        </p:tav>
                                        <p:tav tm="100000">
                                          <p:val>
                                            <p:strVal val="#ppt_h"/>
                                          </p:val>
                                        </p:tav>
                                      </p:tavLst>
                                    </p:anim>
                                    <p:animEffect transition="in" filter="fade">
                                      <p:cBhvr>
                                        <p:cTn id="73" dur="500"/>
                                        <p:tgtEl>
                                          <p:spTgt spid="52"/>
                                        </p:tgtEl>
                                      </p:cBhvr>
                                    </p:animEffect>
                                  </p:childTnLst>
                                </p:cTn>
                              </p:par>
                              <p:par>
                                <p:cTn id="74" presetID="6" presetClass="emph" presetSubtype="0" accel="50000" decel="50000" autoRev="1" fill="hold" nodeType="withEffect">
                                  <p:stCondLst>
                                    <p:cond delay="200"/>
                                  </p:stCondLst>
                                  <p:childTnLst>
                                    <p:animScale>
                                      <p:cBhvr>
                                        <p:cTn id="75" dur="300" fill="hold"/>
                                        <p:tgtEl>
                                          <p:spTgt spid="52"/>
                                        </p:tgtEl>
                                      </p:cBhvr>
                                      <p:by x="120000" y="120000"/>
                                    </p:animScale>
                                  </p:childTnLst>
                                </p:cTn>
                              </p:par>
                              <p:par>
                                <p:cTn id="76" presetID="53" presetClass="entr" presetSubtype="16" accel="50000" decel="50000" fill="hold" nodeType="withEffect">
                                  <p:stCondLst>
                                    <p:cond delay="200"/>
                                  </p:stCondLst>
                                  <p:childTnLst>
                                    <p:set>
                                      <p:cBhvr>
                                        <p:cTn id="77" dur="1" fill="hold">
                                          <p:stCondLst>
                                            <p:cond delay="0"/>
                                          </p:stCondLst>
                                        </p:cTn>
                                        <p:tgtEl>
                                          <p:spTgt spid="53"/>
                                        </p:tgtEl>
                                        <p:attrNameLst>
                                          <p:attrName>style.visibility</p:attrName>
                                        </p:attrNameLst>
                                      </p:cBhvr>
                                      <p:to>
                                        <p:strVal val="visible"/>
                                      </p:to>
                                    </p:set>
                                    <p:anim calcmode="lin" valueType="num">
                                      <p:cBhvr>
                                        <p:cTn id="78" dur="500" fill="hold"/>
                                        <p:tgtEl>
                                          <p:spTgt spid="53"/>
                                        </p:tgtEl>
                                        <p:attrNameLst>
                                          <p:attrName>ppt_w</p:attrName>
                                        </p:attrNameLst>
                                      </p:cBhvr>
                                      <p:tavLst>
                                        <p:tav tm="0">
                                          <p:val>
                                            <p:fltVal val="0"/>
                                          </p:val>
                                        </p:tav>
                                        <p:tav tm="100000">
                                          <p:val>
                                            <p:strVal val="#ppt_w"/>
                                          </p:val>
                                        </p:tav>
                                      </p:tavLst>
                                    </p:anim>
                                    <p:anim calcmode="lin" valueType="num">
                                      <p:cBhvr>
                                        <p:cTn id="79" dur="500" fill="hold"/>
                                        <p:tgtEl>
                                          <p:spTgt spid="53"/>
                                        </p:tgtEl>
                                        <p:attrNameLst>
                                          <p:attrName>ppt_h</p:attrName>
                                        </p:attrNameLst>
                                      </p:cBhvr>
                                      <p:tavLst>
                                        <p:tav tm="0">
                                          <p:val>
                                            <p:fltVal val="0"/>
                                          </p:val>
                                        </p:tav>
                                        <p:tav tm="100000">
                                          <p:val>
                                            <p:strVal val="#ppt_h"/>
                                          </p:val>
                                        </p:tav>
                                      </p:tavLst>
                                    </p:anim>
                                    <p:animEffect transition="in" filter="fade">
                                      <p:cBhvr>
                                        <p:cTn id="80" dur="500"/>
                                        <p:tgtEl>
                                          <p:spTgt spid="53"/>
                                        </p:tgtEl>
                                      </p:cBhvr>
                                    </p:animEffect>
                                  </p:childTnLst>
                                </p:cTn>
                              </p:par>
                              <p:par>
                                <p:cTn id="81" presetID="6" presetClass="emph" presetSubtype="0" accel="50000" decel="50000" autoRev="1" fill="hold" nodeType="withEffect">
                                  <p:stCondLst>
                                    <p:cond delay="200"/>
                                  </p:stCondLst>
                                  <p:childTnLst>
                                    <p:animScale>
                                      <p:cBhvr>
                                        <p:cTn id="82" dur="300" fill="hold"/>
                                        <p:tgtEl>
                                          <p:spTgt spid="53"/>
                                        </p:tgtEl>
                                      </p:cBhvr>
                                      <p:by x="120000" y="120000"/>
                                    </p:animScale>
                                  </p:childTnLst>
                                </p:cTn>
                              </p:par>
                              <p:par>
                                <p:cTn id="83" presetID="10" presetClass="entr" presetSubtype="0" fill="hold" grpId="0" nodeType="withEffect">
                                  <p:stCondLst>
                                    <p:cond delay="20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par>
                                <p:cTn id="86" presetID="42" presetClass="path" presetSubtype="0" decel="100000" fill="hold" grpId="1" nodeType="withEffect">
                                  <p:stCondLst>
                                    <p:cond delay="200"/>
                                  </p:stCondLst>
                                  <p:childTnLst>
                                    <p:animMotion origin="layout" path="M -1.04167E-6 4.07407E-6 L -1.04167E-6 0.03472 " pathEditMode="relative" rAng="0" ptsTypes="AA">
                                      <p:cBhvr>
                                        <p:cTn id="87" dur="750" spd="-100000" fill="hold"/>
                                        <p:tgtEl>
                                          <p:spTgt spid="50"/>
                                        </p:tgtEl>
                                        <p:attrNameLst>
                                          <p:attrName>ppt_x</p:attrName>
                                          <p:attrName>ppt_y</p:attrName>
                                        </p:attrNameLst>
                                      </p:cBhvr>
                                      <p:rCtr x="0" y="1736"/>
                                    </p:animMotion>
                                  </p:childTnLst>
                                </p:cTn>
                              </p:par>
                              <p:par>
                                <p:cTn id="88" presetID="10" presetClass="entr" presetSubtype="0" fill="hold" grpId="0" nodeType="withEffect">
                                  <p:stCondLst>
                                    <p:cond delay="20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par>
                                <p:cTn id="91" presetID="42" presetClass="path" presetSubtype="0" decel="100000" fill="hold" grpId="1" nodeType="withEffect">
                                  <p:stCondLst>
                                    <p:cond delay="200"/>
                                  </p:stCondLst>
                                  <p:childTnLst>
                                    <p:animMotion origin="layout" path="M -2.5E-6 4.07407E-6 L -2.5E-6 0.03472 " pathEditMode="relative" rAng="0" ptsTypes="AA">
                                      <p:cBhvr>
                                        <p:cTn id="92" dur="750" spd="-100000" fill="hold"/>
                                        <p:tgtEl>
                                          <p:spTgt spid="54"/>
                                        </p:tgtEl>
                                        <p:attrNameLst>
                                          <p:attrName>ppt_x</p:attrName>
                                          <p:attrName>ppt_y</p:attrName>
                                        </p:attrNameLst>
                                      </p:cBhvr>
                                      <p:rCtr x="0" y="1736"/>
                                    </p:animMotion>
                                  </p:childTnLst>
                                </p:cTn>
                              </p:par>
                              <p:par>
                                <p:cTn id="93" presetID="53" presetClass="entr" presetSubtype="16" accel="50000" decel="50000" fill="hold" nodeType="withEffect">
                                  <p:stCondLst>
                                    <p:cond delay="200"/>
                                  </p:stCondLst>
                                  <p:childTnLst>
                                    <p:set>
                                      <p:cBhvr>
                                        <p:cTn id="94" dur="1" fill="hold">
                                          <p:stCondLst>
                                            <p:cond delay="0"/>
                                          </p:stCondLst>
                                        </p:cTn>
                                        <p:tgtEl>
                                          <p:spTgt spid="60"/>
                                        </p:tgtEl>
                                        <p:attrNameLst>
                                          <p:attrName>style.visibility</p:attrName>
                                        </p:attrNameLst>
                                      </p:cBhvr>
                                      <p:to>
                                        <p:strVal val="visible"/>
                                      </p:to>
                                    </p:set>
                                    <p:anim calcmode="lin" valueType="num">
                                      <p:cBhvr>
                                        <p:cTn id="95" dur="500" fill="hold"/>
                                        <p:tgtEl>
                                          <p:spTgt spid="60"/>
                                        </p:tgtEl>
                                        <p:attrNameLst>
                                          <p:attrName>ppt_w</p:attrName>
                                        </p:attrNameLst>
                                      </p:cBhvr>
                                      <p:tavLst>
                                        <p:tav tm="0">
                                          <p:val>
                                            <p:fltVal val="0"/>
                                          </p:val>
                                        </p:tav>
                                        <p:tav tm="100000">
                                          <p:val>
                                            <p:strVal val="#ppt_w"/>
                                          </p:val>
                                        </p:tav>
                                      </p:tavLst>
                                    </p:anim>
                                    <p:anim calcmode="lin" valueType="num">
                                      <p:cBhvr>
                                        <p:cTn id="96" dur="500" fill="hold"/>
                                        <p:tgtEl>
                                          <p:spTgt spid="60"/>
                                        </p:tgtEl>
                                        <p:attrNameLst>
                                          <p:attrName>ppt_h</p:attrName>
                                        </p:attrNameLst>
                                      </p:cBhvr>
                                      <p:tavLst>
                                        <p:tav tm="0">
                                          <p:val>
                                            <p:fltVal val="0"/>
                                          </p:val>
                                        </p:tav>
                                        <p:tav tm="100000">
                                          <p:val>
                                            <p:strVal val="#ppt_h"/>
                                          </p:val>
                                        </p:tav>
                                      </p:tavLst>
                                    </p:anim>
                                    <p:animEffect transition="in" filter="fade">
                                      <p:cBhvr>
                                        <p:cTn id="97" dur="500"/>
                                        <p:tgtEl>
                                          <p:spTgt spid="60"/>
                                        </p:tgtEl>
                                      </p:cBhvr>
                                    </p:animEffect>
                                  </p:childTnLst>
                                </p:cTn>
                              </p:par>
                              <p:par>
                                <p:cTn id="98" presetID="6" presetClass="emph" presetSubtype="0" accel="50000" decel="50000" autoRev="1" fill="hold" nodeType="withEffect">
                                  <p:stCondLst>
                                    <p:cond delay="200"/>
                                  </p:stCondLst>
                                  <p:childTnLst>
                                    <p:animScale>
                                      <p:cBhvr>
                                        <p:cTn id="99" dur="300" fill="hold"/>
                                        <p:tgtEl>
                                          <p:spTgt spid="60"/>
                                        </p:tgtEl>
                                      </p:cBhvr>
                                      <p:by x="120000" y="120000"/>
                                    </p:animScale>
                                  </p:childTnLst>
                                </p:cTn>
                              </p:par>
                              <p:par>
                                <p:cTn id="100" presetID="10" presetClass="entr" presetSubtype="0" fill="hold" grpId="0" nodeType="withEffect">
                                  <p:stCondLst>
                                    <p:cond delay="200"/>
                                  </p:stCondLst>
                                  <p:childTnLst>
                                    <p:set>
                                      <p:cBhvr>
                                        <p:cTn id="101" dur="1" fill="hold">
                                          <p:stCondLst>
                                            <p:cond delay="0"/>
                                          </p:stCondLst>
                                        </p:cTn>
                                        <p:tgtEl>
                                          <p:spTgt spid="59"/>
                                        </p:tgtEl>
                                        <p:attrNameLst>
                                          <p:attrName>style.visibility</p:attrName>
                                        </p:attrNameLst>
                                      </p:cBhvr>
                                      <p:to>
                                        <p:strVal val="visible"/>
                                      </p:to>
                                    </p:set>
                                    <p:animEffect transition="in" filter="fade">
                                      <p:cBhvr>
                                        <p:cTn id="102" dur="500"/>
                                        <p:tgtEl>
                                          <p:spTgt spid="59"/>
                                        </p:tgtEl>
                                      </p:cBhvr>
                                    </p:animEffect>
                                  </p:childTnLst>
                                </p:cTn>
                              </p:par>
                              <p:par>
                                <p:cTn id="103" presetID="42" presetClass="path" presetSubtype="0" decel="100000" fill="hold" grpId="1" nodeType="withEffect">
                                  <p:stCondLst>
                                    <p:cond delay="200"/>
                                  </p:stCondLst>
                                  <p:childTnLst>
                                    <p:animMotion origin="layout" path="M -3.75E-6 4.07407E-6 L -3.75E-6 0.03472 " pathEditMode="relative" rAng="0" ptsTypes="AA">
                                      <p:cBhvr>
                                        <p:cTn id="104" dur="750" spd="-100000" fill="hold"/>
                                        <p:tgtEl>
                                          <p:spTgt spid="59"/>
                                        </p:tgtEl>
                                        <p:attrNameLst>
                                          <p:attrName>ppt_x</p:attrName>
                                          <p:attrName>ppt_y</p:attrName>
                                        </p:attrNameLst>
                                      </p:cBhvr>
                                      <p:rCtr x="0" y="1736"/>
                                    </p:animMotion>
                                  </p:childTnLst>
                                </p:cTn>
                              </p:par>
                              <p:par>
                                <p:cTn id="105" presetID="53" presetClass="entr" presetSubtype="16" accel="50000" decel="5000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 calcmode="lin" valueType="num">
                                      <p:cBhvr>
                                        <p:cTn id="107" dur="500" fill="hold"/>
                                        <p:tgtEl>
                                          <p:spTgt spid="19"/>
                                        </p:tgtEl>
                                        <p:attrNameLst>
                                          <p:attrName>ppt_w</p:attrName>
                                        </p:attrNameLst>
                                      </p:cBhvr>
                                      <p:tavLst>
                                        <p:tav tm="0">
                                          <p:val>
                                            <p:fltVal val="0"/>
                                          </p:val>
                                        </p:tav>
                                        <p:tav tm="100000">
                                          <p:val>
                                            <p:strVal val="#ppt_w"/>
                                          </p:val>
                                        </p:tav>
                                      </p:tavLst>
                                    </p:anim>
                                    <p:anim calcmode="lin" valueType="num">
                                      <p:cBhvr>
                                        <p:cTn id="108" dur="500" fill="hold"/>
                                        <p:tgtEl>
                                          <p:spTgt spid="19"/>
                                        </p:tgtEl>
                                        <p:attrNameLst>
                                          <p:attrName>ppt_h</p:attrName>
                                        </p:attrNameLst>
                                      </p:cBhvr>
                                      <p:tavLst>
                                        <p:tav tm="0">
                                          <p:val>
                                            <p:fltVal val="0"/>
                                          </p:val>
                                        </p:tav>
                                        <p:tav tm="100000">
                                          <p:val>
                                            <p:strVal val="#ppt_h"/>
                                          </p:val>
                                        </p:tav>
                                      </p:tavLst>
                                    </p:anim>
                                    <p:animEffect transition="in" filter="fade">
                                      <p:cBhvr>
                                        <p:cTn id="109" dur="500"/>
                                        <p:tgtEl>
                                          <p:spTgt spid="19"/>
                                        </p:tgtEl>
                                      </p:cBhvr>
                                    </p:animEffect>
                                  </p:childTnLst>
                                </p:cTn>
                              </p:par>
                              <p:par>
                                <p:cTn id="110" presetID="6" presetClass="emph" presetSubtype="0" accel="50000" decel="50000" autoRev="1" fill="hold" nodeType="withEffect">
                                  <p:stCondLst>
                                    <p:cond delay="0"/>
                                  </p:stCondLst>
                                  <p:childTnLst>
                                    <p:animScale>
                                      <p:cBhvr>
                                        <p:cTn id="111" dur="300" fill="hold"/>
                                        <p:tgtEl>
                                          <p:spTgt spid="19"/>
                                        </p:tgtEl>
                                      </p:cBhvr>
                                      <p:by x="120000" y="120000"/>
                                    </p:animScale>
                                  </p:childTnLst>
                                </p:cTn>
                              </p:par>
                              <p:par>
                                <p:cTn id="112" presetID="1" presetClass="entr" presetSubtype="0" fill="hold" grpId="0" nodeType="withEffect">
                                  <p:stCondLst>
                                    <p:cond delay="0"/>
                                  </p:stCondLst>
                                  <p:childTnLst>
                                    <p:set>
                                      <p:cBhvr>
                                        <p:cTn id="11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27" grpId="0"/>
      <p:bldP spid="27" grpId="1"/>
      <p:bldP spid="28" grpId="0"/>
      <p:bldP spid="28" grpId="1"/>
      <p:bldP spid="29" grpId="0"/>
      <p:bldP spid="29" grpId="1"/>
      <p:bldP spid="30" grpId="0"/>
      <p:bldP spid="30" grpId="1"/>
      <p:bldP spid="50" grpId="0"/>
      <p:bldP spid="50" grpId="1"/>
      <p:bldP spid="54" grpId="0"/>
      <p:bldP spid="54" grpId="1"/>
      <p:bldP spid="59" grpId="0"/>
      <p:bldP spid="59" grpId="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8">
            <a:extLst>
              <a:ext uri="{FF2B5EF4-FFF2-40B4-BE49-F238E27FC236}">
                <a16:creationId xmlns:a16="http://schemas.microsoft.com/office/drawing/2014/main" id="{ADCA4239-C7F8-320E-EF54-0E55C0F15467}"/>
              </a:ext>
              <a:ext uri="{C183D7F6-B498-43B3-948B-1728B52AA6E4}">
                <adec:decorative xmlns:adec="http://schemas.microsoft.com/office/drawing/2017/decorative" val="1"/>
              </a:ext>
            </a:extLst>
          </p:cNvPr>
          <p:cNvSpPr/>
          <p:nvPr/>
        </p:nvSpPr>
        <p:spPr bwMode="auto">
          <a:xfrm>
            <a:off x="1337274" y="1550812"/>
            <a:ext cx="1697338" cy="551317"/>
          </a:xfrm>
          <a:prstGeom prst="roundRect">
            <a:avLst>
              <a:gd name="adj" fmla="val 9671"/>
            </a:avLst>
          </a:prstGeom>
          <a:gradFill flip="none" rotWithShape="1">
            <a:gsLst>
              <a:gs pos="0">
                <a:srgbClr val="BAB0DD"/>
              </a:gs>
              <a:gs pos="100000">
                <a:srgbClr val="5059C9"/>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14" name="Rounded Rectangle 18">
            <a:extLst>
              <a:ext uri="{FF2B5EF4-FFF2-40B4-BE49-F238E27FC236}">
                <a16:creationId xmlns:a16="http://schemas.microsoft.com/office/drawing/2014/main" id="{0148224A-7B99-A454-F60E-77789DC96A26}"/>
              </a:ext>
              <a:ext uri="{C183D7F6-B498-43B3-948B-1728B52AA6E4}">
                <adec:decorative xmlns:adec="http://schemas.microsoft.com/office/drawing/2017/decorative" val="1"/>
              </a:ext>
            </a:extLst>
          </p:cNvPr>
          <p:cNvSpPr/>
          <p:nvPr/>
        </p:nvSpPr>
        <p:spPr bwMode="auto">
          <a:xfrm>
            <a:off x="1272511" y="1482726"/>
            <a:ext cx="1732867" cy="557959"/>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Announcing</a:t>
            </a:r>
          </a:p>
        </p:txBody>
      </p:sp>
      <p:sp>
        <p:nvSpPr>
          <p:cNvPr id="11" name="Title 14">
            <a:extLst>
              <a:ext uri="{FF2B5EF4-FFF2-40B4-BE49-F238E27FC236}">
                <a16:creationId xmlns:a16="http://schemas.microsoft.com/office/drawing/2014/main" id="{380557D2-B337-1893-BB35-F5F2D043D528}"/>
              </a:ext>
            </a:extLst>
          </p:cNvPr>
          <p:cNvSpPr txBox="1">
            <a:spLocks noGrp="1"/>
          </p:cNvSpPr>
          <p:nvPr>
            <p:ph type="title" idx="4294967295"/>
          </p:nvPr>
        </p:nvSpPr>
        <p:spPr>
          <a:xfrm>
            <a:off x="1272512" y="2524789"/>
            <a:ext cx="6892236" cy="29742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597">
              <a:spcBef>
                <a:spcPts val="2142"/>
              </a:spcBef>
              <a:buSzPct val="90000"/>
              <a:defRPr/>
            </a:pPr>
            <a:r>
              <a:rPr lang="en-CA" sz="6119" kern="0" spc="0">
                <a:ln>
                  <a:noFill/>
                </a:ln>
                <a:solidFill>
                  <a:schemeClr val="bg1"/>
                </a:solidFill>
                <a:cs typeface="+mn-cs"/>
              </a:rPr>
              <a:t>Microsoft </a:t>
            </a:r>
            <a:br>
              <a:rPr lang="en-CA" sz="6119" kern="0" spc="0">
                <a:ln>
                  <a:noFill/>
                </a:ln>
                <a:solidFill>
                  <a:schemeClr val="bg1"/>
                </a:solidFill>
                <a:cs typeface="+mn-cs"/>
              </a:rPr>
            </a:br>
            <a:r>
              <a:rPr lang="en-CA" sz="6119" kern="0" spc="0">
                <a:ln>
                  <a:noFill/>
                </a:ln>
                <a:solidFill>
                  <a:schemeClr val="bg1"/>
                </a:solidFill>
                <a:cs typeface="+mn-cs"/>
              </a:rPr>
              <a:t>Power Pages</a:t>
            </a:r>
          </a:p>
          <a:p>
            <a:pPr marL="9715" lvl="1" algn="l" defTabSz="932597" rtl="0">
              <a:spcBef>
                <a:spcPts val="1224"/>
              </a:spcBef>
              <a:buSzPct val="90000"/>
              <a:defRPr/>
            </a:pPr>
            <a:r>
              <a:rPr lang="en-CA" sz="2856">
                <a:gradFill>
                  <a:gsLst>
                    <a:gs pos="0">
                      <a:srgbClr val="50E6FF"/>
                    </a:gs>
                    <a:gs pos="100000">
                      <a:srgbClr val="D59DFF"/>
                    </a:gs>
                  </a:gsLst>
                  <a:lin ang="2700000" scaled="1"/>
                </a:gradFill>
                <a:latin typeface="Segoe UI Semibold"/>
                <a:ea typeface="+mn-ea"/>
                <a:cs typeface="+mn-cs"/>
              </a:rPr>
              <a:t>Quickly and easily build modern, secure and responsive websites that scale</a:t>
            </a:r>
          </a:p>
        </p:txBody>
      </p:sp>
      <p:pic>
        <p:nvPicPr>
          <p:cNvPr id="8" name="Picture 7" descr="Power Pages logo">
            <a:extLst>
              <a:ext uri="{FF2B5EF4-FFF2-40B4-BE49-F238E27FC236}">
                <a16:creationId xmlns:a16="http://schemas.microsoft.com/office/drawing/2014/main" id="{D66F42D3-DF84-44AF-A727-C846A576D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5048" y="391113"/>
            <a:ext cx="1094932" cy="1094935"/>
          </a:xfrm>
          <a:prstGeom prst="rect">
            <a:avLst/>
          </a:prstGeom>
        </p:spPr>
      </p:pic>
    </p:spTree>
    <p:extLst>
      <p:ext uri="{BB962C8B-B14F-4D97-AF65-F5344CB8AC3E}">
        <p14:creationId xmlns:p14="http://schemas.microsoft.com/office/powerpoint/2010/main" val="386394771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250"/>
                                  </p:stCondLst>
                                  <p:childTnLst>
                                    <p:animMotion origin="layout" path="M -1.04167E-6 -1.11111E-6 L -0.00521 -0.00926 " pathEditMode="relative" rAng="0" ptsTypes="AA">
                                      <p:cBhvr>
                                        <p:cTn id="9" dur="750" spd="-100000" fill="hold"/>
                                        <p:tgtEl>
                                          <p:spTgt spid="13"/>
                                        </p:tgtEl>
                                        <p:attrNameLst>
                                          <p:attrName>ppt_x</p:attrName>
                                          <p:attrName>ppt_y</p:attrName>
                                        </p:attrNameLst>
                                      </p:cBhvr>
                                      <p:rCtr x="-260" y="-463"/>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2.91667E-6 -1.85185E-6 L -2.91667E-6 0.03542 " pathEditMode="relative" rAng="0" ptsTypes="AA">
                                      <p:cBhvr>
                                        <p:cTn id="14" dur="700" spd="-100000" fill="hold"/>
                                        <p:tgtEl>
                                          <p:spTgt spid="14"/>
                                        </p:tgtEl>
                                        <p:attrNameLst>
                                          <p:attrName>ppt_x</p:attrName>
                                          <p:attrName>ppt_y</p:attrName>
                                        </p:attrNameLst>
                                      </p:cBhvr>
                                      <p:rCtr x="0" y="1759"/>
                                    </p:animMotion>
                                  </p:childTnLst>
                                </p:cTn>
                              </p:par>
                              <p:par>
                                <p:cTn id="15" presetID="53" presetClass="entr" presetSubtype="16" accel="50000" decel="5000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6" presetClass="emph" presetSubtype="0" accel="50000" decel="50000" autoRev="1" fill="hold" nodeType="withEffect">
                                  <p:stCondLst>
                                    <p:cond delay="0"/>
                                  </p:stCondLst>
                                  <p:childTnLst>
                                    <p:animScale>
                                      <p:cBhvr>
                                        <p:cTn id="21" dur="300" fill="hold"/>
                                        <p:tgtEl>
                                          <p:spTgt spid="8"/>
                                        </p:tgtEl>
                                      </p:cBhvr>
                                      <p:by x="120000" y="120000"/>
                                    </p:animScale>
                                  </p:childTnLst>
                                </p:cTn>
                              </p:par>
                              <p:par>
                                <p:cTn id="22" presetID="10" presetClass="entr" presetSubtype="0" fill="hold" grpId="0" nodeType="withEffect">
                                  <p:stCondLst>
                                    <p:cond delay="1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42" presetClass="path" presetSubtype="0" decel="100000" fill="hold" grpId="1" nodeType="withEffect">
                                  <p:stCondLst>
                                    <p:cond delay="100"/>
                                  </p:stCondLst>
                                  <p:childTnLst>
                                    <p:animMotion origin="layout" path="M 3.125E-6 -4.44444E-6 L 3.125E-6 0.03542 " pathEditMode="relative" rAng="0" ptsTypes="AA">
                                      <p:cBhvr>
                                        <p:cTn id="26"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1" grpId="0"/>
      <p:bldP spid="11"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1"/>
            <a:ext cx="12436476" cy="6994525"/>
          </a:xfrm>
          <a:prstGeom prst="rect">
            <a:avLst/>
          </a:prstGeom>
          <a:gradFill flip="none" rotWithShape="1">
            <a:gsLst>
              <a:gs pos="77000">
                <a:schemeClr val="tx2"/>
              </a:gs>
              <a:gs pos="100000">
                <a:schemeClr val="tx2">
                  <a:alpha val="3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a:xfrm>
            <a:off x="465138" y="2374900"/>
            <a:ext cx="7604124" cy="2153602"/>
          </a:xfrm>
        </p:spPr>
        <p:txBody>
          <a:bodyPr/>
          <a:lstStyle/>
          <a:p>
            <a:r>
              <a:rPr lang="en-US" sz="4000">
                <a:solidFill>
                  <a:schemeClr val="bg2"/>
                </a:solidFill>
              </a:rPr>
              <a:t>Microsoft Teams app model updates</a:t>
            </a:r>
            <a:endParaRPr lang="en-FI" sz="4000">
              <a:solidFill>
                <a:schemeClr val="bg2"/>
              </a:solidFill>
            </a:endParaRPr>
          </a:p>
        </p:txBody>
      </p:sp>
    </p:spTree>
    <p:extLst>
      <p:ext uri="{BB962C8B-B14F-4D97-AF65-F5344CB8AC3E}">
        <p14:creationId xmlns:p14="http://schemas.microsoft.com/office/powerpoint/2010/main" val="12077220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BB3179-1091-504F-2CE0-53E7FC2CC57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6367796" y="360870"/>
            <a:ext cx="5806440" cy="6272784"/>
          </a:xfrm>
          <a:prstGeom prst="roundRect">
            <a:avLst>
              <a:gd name="adj" fmla="val 1078"/>
            </a:avLst>
          </a:prstGeom>
          <a:effectLst>
            <a:outerShdw blurRad="127000" dist="127000" dir="2700000" algn="tl" rotWithShape="0">
              <a:srgbClr val="2F2F2F">
                <a:alpha val="50000"/>
              </a:srgbClr>
            </a:outerShdw>
          </a:effectLst>
        </p:spPr>
      </p:pic>
      <p:sp>
        <p:nvSpPr>
          <p:cNvPr id="4" name="TextBox 3">
            <a:extLst>
              <a:ext uri="{FF2B5EF4-FFF2-40B4-BE49-F238E27FC236}">
                <a16:creationId xmlns:a16="http://schemas.microsoft.com/office/drawing/2014/main" id="{9F4124D4-4274-E934-3BF5-AC2E5AD57DFB}"/>
              </a:ext>
            </a:extLst>
          </p:cNvPr>
          <p:cNvSpPr txBox="1"/>
          <p:nvPr/>
        </p:nvSpPr>
        <p:spPr bwMode="blackWhite">
          <a:xfrm>
            <a:off x="7053596" y="936959"/>
            <a:ext cx="4434840" cy="984885"/>
          </a:xfrm>
          <a:prstGeom prst="rect">
            <a:avLst/>
          </a:prstGeom>
          <a:noFill/>
          <a:effectLst/>
        </p:spPr>
        <p:txBody>
          <a:bodyPr wrap="square" lIns="0" tIns="0" rIns="0" bIns="0" rtlCol="0" anchor="t" anchorCtr="0">
            <a:spAutoFit/>
          </a:bodyPr>
          <a:lstStyle/>
          <a:p>
            <a:pPr>
              <a:spcBef>
                <a:spcPts val="1200"/>
              </a:spcBef>
              <a:defRPr/>
            </a:pPr>
            <a:r>
              <a:rPr lang="en-US" sz="3200" b="1" spc="-50">
                <a:gradFill>
                  <a:gsLst>
                    <a:gs pos="0">
                      <a:srgbClr val="50E6FF"/>
                    </a:gs>
                    <a:gs pos="100000">
                      <a:srgbClr val="8661C5"/>
                    </a:gs>
                  </a:gsLst>
                  <a:lin ang="2700000" scaled="1"/>
                </a:gradFill>
                <a:latin typeface="Segoe UI Semibold"/>
              </a:rPr>
              <a:t>Extend to Outlook</a:t>
            </a:r>
            <a:br>
              <a:rPr lang="en-US" sz="3200" b="1" spc="-50">
                <a:gradFill>
                  <a:gsLst>
                    <a:gs pos="0">
                      <a:srgbClr val="50E6FF"/>
                    </a:gs>
                    <a:gs pos="100000">
                      <a:srgbClr val="8661C5"/>
                    </a:gs>
                  </a:gsLst>
                  <a:lin ang="2700000" scaled="1"/>
                </a:gradFill>
                <a:latin typeface="Segoe UI Semibold"/>
              </a:rPr>
            </a:br>
            <a:r>
              <a:rPr lang="en-US" sz="3200" b="1" spc="-50">
                <a:gradFill>
                  <a:gsLst>
                    <a:gs pos="0">
                      <a:srgbClr val="50E6FF"/>
                    </a:gs>
                    <a:gs pos="100000">
                      <a:srgbClr val="8661C5"/>
                    </a:gs>
                  </a:gsLst>
                  <a:lin ang="2700000" scaled="1"/>
                </a:gradFill>
                <a:latin typeface="Segoe UI Semibold"/>
              </a:rPr>
              <a:t>and Office.com</a:t>
            </a:r>
          </a:p>
        </p:txBody>
      </p:sp>
      <p:sp>
        <p:nvSpPr>
          <p:cNvPr id="5" name="TextBox 4">
            <a:extLst>
              <a:ext uri="{FF2B5EF4-FFF2-40B4-BE49-F238E27FC236}">
                <a16:creationId xmlns:a16="http://schemas.microsoft.com/office/drawing/2014/main" id="{0D86B556-87F2-9B83-BE51-D8AB4F84DEBE}"/>
              </a:ext>
            </a:extLst>
          </p:cNvPr>
          <p:cNvSpPr txBox="1"/>
          <p:nvPr/>
        </p:nvSpPr>
        <p:spPr>
          <a:xfrm>
            <a:off x="7144728" y="3577312"/>
            <a:ext cx="2042468" cy="307777"/>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Personal Apps</a:t>
            </a:r>
          </a:p>
        </p:txBody>
      </p:sp>
      <p:pic>
        <p:nvPicPr>
          <p:cNvPr id="6" name="Graphic 5" descr="icon">
            <a:extLst>
              <a:ext uri="{FF2B5EF4-FFF2-40B4-BE49-F238E27FC236}">
                <a16:creationId xmlns:a16="http://schemas.microsoft.com/office/drawing/2014/main" id="{D1BF9649-BADC-9294-B8B7-46F63EBA56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817" y="3017825"/>
            <a:ext cx="403598" cy="353150"/>
          </a:xfrm>
          <a:prstGeom prst="rect">
            <a:avLst/>
          </a:prstGeom>
        </p:spPr>
      </p:pic>
      <p:pic>
        <p:nvPicPr>
          <p:cNvPr id="7" name="Graphic 6" descr="icon">
            <a:extLst>
              <a:ext uri="{FF2B5EF4-FFF2-40B4-BE49-F238E27FC236}">
                <a16:creationId xmlns:a16="http://schemas.microsoft.com/office/drawing/2014/main" id="{03E82165-788E-D2A9-9A14-5245EFA06F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11134" y="3007437"/>
            <a:ext cx="373924" cy="373924"/>
          </a:xfrm>
          <a:prstGeom prst="rect">
            <a:avLst/>
          </a:prstGeom>
        </p:spPr>
      </p:pic>
      <p:sp>
        <p:nvSpPr>
          <p:cNvPr id="8" name="TextBox 7">
            <a:extLst>
              <a:ext uri="{FF2B5EF4-FFF2-40B4-BE49-F238E27FC236}">
                <a16:creationId xmlns:a16="http://schemas.microsoft.com/office/drawing/2014/main" id="{F923DAF5-07C3-8875-BA3C-8050432E71B1}"/>
              </a:ext>
            </a:extLst>
          </p:cNvPr>
          <p:cNvSpPr txBox="1"/>
          <p:nvPr/>
        </p:nvSpPr>
        <p:spPr>
          <a:xfrm>
            <a:off x="7065905" y="5506803"/>
            <a:ext cx="4422531" cy="523220"/>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a:ln>
                  <a:noFill/>
                </a:ln>
                <a:solidFill>
                  <a:srgbClr val="50E6FF"/>
                </a:solidFill>
                <a:effectLst/>
                <a:uLnTx/>
                <a:uFillTx/>
                <a:latin typeface="Segoe UI Semibold" panose="020B0502040204020203" pitchFamily="34" charset="0"/>
                <a:cs typeface="Segoe UI Semibold" panose="020B0502040204020203" pitchFamily="34" charset="0"/>
              </a:rPr>
              <a:t>Available on the Web and Windows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chemeClr val="bg1"/>
                </a:solidFill>
                <a:effectLst/>
                <a:uLnTx/>
                <a:uFillTx/>
                <a:cs typeface="Segoe UI Semibold" panose="020B0502040204020203" pitchFamily="34" charset="0"/>
              </a:rPr>
              <a:t>Mobile will fast follow later this calendar year</a:t>
            </a:r>
          </a:p>
        </p:txBody>
      </p:sp>
      <p:sp>
        <p:nvSpPr>
          <p:cNvPr id="9" name="Rectangle: Rounded Corners 8">
            <a:extLst>
              <a:ext uri="{FF2B5EF4-FFF2-40B4-BE49-F238E27FC236}">
                <a16:creationId xmlns:a16="http://schemas.microsoft.com/office/drawing/2014/main" id="{750B8E65-4F4A-D2B1-55F7-392C24A43FFA}"/>
              </a:ext>
              <a:ext uri="{C183D7F6-B498-43B3-948B-1728B52AA6E4}">
                <adec:decorative xmlns:adec="http://schemas.microsoft.com/office/drawing/2017/decorative" val="1"/>
              </a:ext>
            </a:extLst>
          </p:cNvPr>
          <p:cNvSpPr/>
          <p:nvPr/>
        </p:nvSpPr>
        <p:spPr bwMode="auto">
          <a:xfrm>
            <a:off x="7065905" y="2392870"/>
            <a:ext cx="4434840" cy="2857500"/>
          </a:xfrm>
          <a:prstGeom prst="roundRect">
            <a:avLst>
              <a:gd name="adj" fmla="val 2215"/>
            </a:avLst>
          </a:prstGeom>
          <a:noFill/>
          <a:ln w="19050" cap="rnd">
            <a:gradFill>
              <a:gsLst>
                <a:gs pos="0">
                  <a:srgbClr val="50E6FF"/>
                </a:gs>
                <a:gs pos="100000">
                  <a:srgbClr val="D59DFF"/>
                </a:gs>
              </a:gsLst>
              <a:lin ang="5400000" scaled="1"/>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E59C017-9539-14A0-170C-4D636AD21D40}"/>
              </a:ext>
            </a:extLst>
          </p:cNvPr>
          <p:cNvSpPr/>
          <p:nvPr/>
        </p:nvSpPr>
        <p:spPr bwMode="auto">
          <a:xfrm>
            <a:off x="7739396" y="2234120"/>
            <a:ext cx="2895600" cy="317500"/>
          </a:xfrm>
          <a:prstGeom prst="roundRect">
            <a:avLst/>
          </a:prstGeom>
          <a:gradFill>
            <a:gsLst>
              <a:gs pos="0">
                <a:srgbClr val="CAA4F7"/>
              </a:gs>
              <a:gs pos="47000">
                <a:srgbClr val="7A97FF"/>
              </a:gs>
              <a:gs pos="100000">
                <a:srgbClr val="6365FF"/>
              </a:gs>
            </a:gsLst>
            <a:lin ang="8100000" scaled="1"/>
          </a:gra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Starting with these capabilities</a:t>
            </a:r>
          </a:p>
        </p:txBody>
      </p:sp>
      <p:cxnSp>
        <p:nvCxnSpPr>
          <p:cNvPr id="11" name="Straight Connector 10" descr="connector">
            <a:extLst>
              <a:ext uri="{FF2B5EF4-FFF2-40B4-BE49-F238E27FC236}">
                <a16:creationId xmlns:a16="http://schemas.microsoft.com/office/drawing/2014/main" id="{F2B373F3-48FF-5512-F182-848137B7912A}"/>
              </a:ext>
            </a:extLst>
          </p:cNvPr>
          <p:cNvCxnSpPr>
            <a:cxnSpLocks/>
          </p:cNvCxnSpPr>
          <p:nvPr/>
        </p:nvCxnSpPr>
        <p:spPr>
          <a:xfrm>
            <a:off x="9283325" y="3016158"/>
            <a:ext cx="0" cy="1777012"/>
          </a:xfrm>
          <a:prstGeom prst="line">
            <a:avLst/>
          </a:prstGeom>
          <a:noFill/>
          <a:ln w="19050" cap="rnd">
            <a:solidFill>
              <a:schemeClr val="tx1">
                <a:lumMod val="65000"/>
                <a:lumOff val="3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 name="TextBox 11">
            <a:extLst>
              <a:ext uri="{FF2B5EF4-FFF2-40B4-BE49-F238E27FC236}">
                <a16:creationId xmlns:a16="http://schemas.microsoft.com/office/drawing/2014/main" id="{7628A1CA-F78C-BFDF-4444-70056B13AE15}"/>
              </a:ext>
            </a:extLst>
          </p:cNvPr>
          <p:cNvSpPr txBox="1"/>
          <p:nvPr/>
        </p:nvSpPr>
        <p:spPr>
          <a:xfrm>
            <a:off x="9376862" y="3577312"/>
            <a:ext cx="2042468" cy="523220"/>
          </a:xfrm>
          <a:prstGeom prst="rect">
            <a:avLst/>
          </a:prstGeom>
          <a:noFill/>
        </p:spPr>
        <p:txBody>
          <a:bodyPr wrap="square" l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Search-based</a:t>
            </a:r>
            <a:b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b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Message Extensions</a:t>
            </a:r>
          </a:p>
        </p:txBody>
      </p:sp>
      <p:pic>
        <p:nvPicPr>
          <p:cNvPr id="13" name="Picture 12" descr="Graphical user interface, icon&#10;&#10;Description automatically generated">
            <a:extLst>
              <a:ext uri="{FF2B5EF4-FFF2-40B4-BE49-F238E27FC236}">
                <a16:creationId xmlns:a16="http://schemas.microsoft.com/office/drawing/2014/main" id="{9D5CF83C-0166-9B5E-D97B-BCB9760674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12903" y="4348036"/>
            <a:ext cx="471167" cy="471167"/>
          </a:xfrm>
          <a:prstGeom prst="rect">
            <a:avLst/>
          </a:prstGeom>
          <a:effectLst>
            <a:outerShdw blurRad="88900" dist="38100" dir="2700000" sx="101000" sy="101000" algn="ctr" rotWithShape="0">
              <a:srgbClr val="000000">
                <a:alpha val="15000"/>
              </a:srgbClr>
            </a:outerShdw>
          </a:effectLst>
        </p:spPr>
      </p:pic>
      <p:pic>
        <p:nvPicPr>
          <p:cNvPr id="14" name="Picture 13" descr="Icon&#10;&#10;Description automatically generated">
            <a:extLst>
              <a:ext uri="{FF2B5EF4-FFF2-40B4-BE49-F238E27FC236}">
                <a16:creationId xmlns:a16="http://schemas.microsoft.com/office/drawing/2014/main" id="{C184140E-CCD2-C67B-D470-7F31EE3E65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160" y="4348035"/>
            <a:ext cx="471167" cy="471167"/>
          </a:xfrm>
          <a:prstGeom prst="rect">
            <a:avLst/>
          </a:prstGeom>
          <a:effectLst>
            <a:outerShdw blurRad="88900" dist="38100" dir="2700000" sx="101000" sy="101000" algn="ctr" rotWithShape="0">
              <a:srgbClr val="000000">
                <a:alpha val="15000"/>
              </a:srgbClr>
            </a:outerShdw>
          </a:effectLst>
        </p:spPr>
      </p:pic>
      <p:pic>
        <p:nvPicPr>
          <p:cNvPr id="15" name="Picture 14" descr="Graphical user interface, icon&#10;&#10;Description automatically generated">
            <a:extLst>
              <a:ext uri="{FF2B5EF4-FFF2-40B4-BE49-F238E27FC236}">
                <a16:creationId xmlns:a16="http://schemas.microsoft.com/office/drawing/2014/main" id="{C79A9D86-8AB3-D90F-E961-FC65DC54C0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6452" y="4348036"/>
            <a:ext cx="471167" cy="471167"/>
          </a:xfrm>
          <a:prstGeom prst="rect">
            <a:avLst/>
          </a:prstGeom>
          <a:effectLst>
            <a:outerShdw blurRad="88900" dist="38100" dir="2700000" sx="101000" sy="101000" algn="ctr" rotWithShape="0">
              <a:srgbClr val="000000">
                <a:alpha val="15000"/>
              </a:srgbClr>
            </a:outerShdw>
          </a:effectLst>
        </p:spPr>
      </p:pic>
      <p:pic>
        <p:nvPicPr>
          <p:cNvPr id="16" name="Picture 15">
            <a:extLst>
              <a:ext uri="{FF2B5EF4-FFF2-40B4-BE49-F238E27FC236}">
                <a16:creationId xmlns:a16="http://schemas.microsoft.com/office/drawing/2014/main" id="{C03B0BA1-DB2E-20A4-3257-D5ED9D89069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211327" y="360870"/>
            <a:ext cx="5806440" cy="6272784"/>
          </a:xfrm>
          <a:prstGeom prst="roundRect">
            <a:avLst>
              <a:gd name="adj" fmla="val 1078"/>
            </a:avLst>
          </a:prstGeom>
          <a:effectLst>
            <a:outerShdw blurRad="127000" dist="127000" dir="2700000" algn="tl" rotWithShape="0">
              <a:srgbClr val="2F2F2F">
                <a:alpha val="50000"/>
              </a:srgbClr>
            </a:outerShdw>
          </a:effectLst>
        </p:spPr>
      </p:pic>
      <p:sp>
        <p:nvSpPr>
          <p:cNvPr id="17" name="TextBox 16">
            <a:extLst>
              <a:ext uri="{FF2B5EF4-FFF2-40B4-BE49-F238E27FC236}">
                <a16:creationId xmlns:a16="http://schemas.microsoft.com/office/drawing/2014/main" id="{2F9856FA-FCE8-AEE6-961A-E0EAEEFFB870}"/>
              </a:ext>
            </a:extLst>
          </p:cNvPr>
          <p:cNvSpPr txBox="1"/>
          <p:nvPr/>
        </p:nvSpPr>
        <p:spPr bwMode="blackWhite">
          <a:xfrm>
            <a:off x="897127" y="1046670"/>
            <a:ext cx="4434840" cy="492443"/>
          </a:xfrm>
          <a:prstGeom prst="rect">
            <a:avLst/>
          </a:prstGeom>
          <a:noFill/>
          <a:effectLst/>
        </p:spPr>
        <p:txBody>
          <a:bodyPr wrap="square" lIns="0" tIns="0" rIns="0" bIns="0" rtlCol="0" anchor="t" anchorCtr="0">
            <a:spAutoFit/>
          </a:bodyPr>
          <a:lstStyle/>
          <a:p>
            <a:pPr>
              <a:spcBef>
                <a:spcPts val="1200"/>
              </a:spcBef>
              <a:defRPr/>
            </a:pPr>
            <a:r>
              <a:rPr lang="en-US" sz="3200" b="1" spc="-50">
                <a:gradFill>
                  <a:gsLst>
                    <a:gs pos="0">
                      <a:srgbClr val="50E6FF"/>
                    </a:gs>
                    <a:gs pos="100000">
                      <a:srgbClr val="8661C5"/>
                    </a:gs>
                  </a:gsLst>
                  <a:lin ang="2700000" scaled="1"/>
                </a:gradFill>
                <a:latin typeface="Segoe UI Semibold"/>
              </a:rPr>
              <a:t>Teams App capabilities</a:t>
            </a:r>
          </a:p>
        </p:txBody>
      </p:sp>
      <p:sp>
        <p:nvSpPr>
          <p:cNvPr id="18" name="TextBox 17">
            <a:extLst>
              <a:ext uri="{FF2B5EF4-FFF2-40B4-BE49-F238E27FC236}">
                <a16:creationId xmlns:a16="http://schemas.microsoft.com/office/drawing/2014/main" id="{E4FA19DE-C0F3-D38C-B0F9-8F4B4E7AE780}"/>
              </a:ext>
            </a:extLst>
          </p:cNvPr>
          <p:cNvSpPr txBox="1"/>
          <p:nvPr/>
        </p:nvSpPr>
        <p:spPr>
          <a:xfrm>
            <a:off x="1492982" y="1883392"/>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Tabs &amp; Personal Apps</a:t>
            </a:r>
          </a:p>
        </p:txBody>
      </p:sp>
      <p:pic>
        <p:nvPicPr>
          <p:cNvPr id="19" name="Graphic 18" descr="icon">
            <a:extLst>
              <a:ext uri="{FF2B5EF4-FFF2-40B4-BE49-F238E27FC236}">
                <a16:creationId xmlns:a16="http://schemas.microsoft.com/office/drawing/2014/main" id="{D9EAE787-6621-DF7A-D005-FD6036358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374" y="1881832"/>
            <a:ext cx="355308" cy="310896"/>
          </a:xfrm>
          <a:prstGeom prst="rect">
            <a:avLst/>
          </a:prstGeom>
        </p:spPr>
      </p:pic>
      <p:pic>
        <p:nvPicPr>
          <p:cNvPr id="20" name="Graphic 19" descr="icon">
            <a:extLst>
              <a:ext uri="{FF2B5EF4-FFF2-40B4-BE49-F238E27FC236}">
                <a16:creationId xmlns:a16="http://schemas.microsoft.com/office/drawing/2014/main" id="{9A678C0C-32A1-ADB5-6688-7E7388CC0A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9436" y="2411239"/>
            <a:ext cx="329184" cy="329184"/>
          </a:xfrm>
          <a:prstGeom prst="rect">
            <a:avLst/>
          </a:prstGeom>
        </p:spPr>
      </p:pic>
      <p:sp>
        <p:nvSpPr>
          <p:cNvPr id="21" name="TextBox 20">
            <a:extLst>
              <a:ext uri="{FF2B5EF4-FFF2-40B4-BE49-F238E27FC236}">
                <a16:creationId xmlns:a16="http://schemas.microsoft.com/office/drawing/2014/main" id="{00FB819F-C676-8DA7-7943-62DB396024A5}"/>
              </a:ext>
            </a:extLst>
          </p:cNvPr>
          <p:cNvSpPr txBox="1"/>
          <p:nvPr/>
        </p:nvSpPr>
        <p:spPr>
          <a:xfrm>
            <a:off x="1492982" y="2421943"/>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Message Extensions</a:t>
            </a:r>
          </a:p>
        </p:txBody>
      </p:sp>
      <p:pic>
        <p:nvPicPr>
          <p:cNvPr id="22" name="Graphic 21" descr="icon">
            <a:extLst>
              <a:ext uri="{FF2B5EF4-FFF2-40B4-BE49-F238E27FC236}">
                <a16:creationId xmlns:a16="http://schemas.microsoft.com/office/drawing/2014/main" id="{55092777-0B7F-CCB9-16DF-9D06961077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3152" y="2958934"/>
            <a:ext cx="301752" cy="344858"/>
          </a:xfrm>
          <a:prstGeom prst="rect">
            <a:avLst/>
          </a:prstGeom>
        </p:spPr>
      </p:pic>
      <p:sp>
        <p:nvSpPr>
          <p:cNvPr id="23" name="TextBox 22">
            <a:extLst>
              <a:ext uri="{FF2B5EF4-FFF2-40B4-BE49-F238E27FC236}">
                <a16:creationId xmlns:a16="http://schemas.microsoft.com/office/drawing/2014/main" id="{B7F84BD5-A910-C914-E2C2-48EBAC27CE59}"/>
              </a:ext>
            </a:extLst>
          </p:cNvPr>
          <p:cNvSpPr txBox="1"/>
          <p:nvPr/>
        </p:nvSpPr>
        <p:spPr>
          <a:xfrm>
            <a:off x="1492982" y="2977475"/>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Bots</a:t>
            </a:r>
          </a:p>
        </p:txBody>
      </p:sp>
      <p:pic>
        <p:nvPicPr>
          <p:cNvPr id="24" name="Graphic 23" descr="icon">
            <a:extLst>
              <a:ext uri="{FF2B5EF4-FFF2-40B4-BE49-F238E27FC236}">
                <a16:creationId xmlns:a16="http://schemas.microsoft.com/office/drawing/2014/main" id="{987D6535-2C3F-A24C-7E31-C1C221ED398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8464" y="3522303"/>
            <a:ext cx="351128" cy="329184"/>
          </a:xfrm>
          <a:prstGeom prst="rect">
            <a:avLst/>
          </a:prstGeom>
        </p:spPr>
      </p:pic>
      <p:sp>
        <p:nvSpPr>
          <p:cNvPr id="25" name="TextBox 24">
            <a:extLst>
              <a:ext uri="{FF2B5EF4-FFF2-40B4-BE49-F238E27FC236}">
                <a16:creationId xmlns:a16="http://schemas.microsoft.com/office/drawing/2014/main" id="{5532213B-422A-B724-EAEE-694B47C8A827}"/>
              </a:ext>
            </a:extLst>
          </p:cNvPr>
          <p:cNvSpPr txBox="1"/>
          <p:nvPr/>
        </p:nvSpPr>
        <p:spPr>
          <a:xfrm>
            <a:off x="1492982" y="3533515"/>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Meeting Extensions</a:t>
            </a:r>
          </a:p>
        </p:txBody>
      </p:sp>
      <p:pic>
        <p:nvPicPr>
          <p:cNvPr id="26" name="Graphic 25" descr="icon">
            <a:extLst>
              <a:ext uri="{FF2B5EF4-FFF2-40B4-BE49-F238E27FC236}">
                <a16:creationId xmlns:a16="http://schemas.microsoft.com/office/drawing/2014/main" id="{580C3788-DA1B-5A6F-E371-7AD92793FA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9723" y="4069998"/>
            <a:ext cx="308611" cy="329184"/>
          </a:xfrm>
          <a:prstGeom prst="rect">
            <a:avLst/>
          </a:prstGeom>
        </p:spPr>
      </p:pic>
      <p:sp>
        <p:nvSpPr>
          <p:cNvPr id="27" name="TextBox 26">
            <a:extLst>
              <a:ext uri="{FF2B5EF4-FFF2-40B4-BE49-F238E27FC236}">
                <a16:creationId xmlns:a16="http://schemas.microsoft.com/office/drawing/2014/main" id="{61A13CB7-CF98-B185-3EFD-40105710BC9C}"/>
              </a:ext>
            </a:extLst>
          </p:cNvPr>
          <p:cNvSpPr txBox="1"/>
          <p:nvPr/>
        </p:nvSpPr>
        <p:spPr>
          <a:xfrm>
            <a:off x="1492982" y="4080702"/>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Feed Notifications</a:t>
            </a:r>
          </a:p>
        </p:txBody>
      </p:sp>
      <p:pic>
        <p:nvPicPr>
          <p:cNvPr id="28" name="Graphic 27" descr="icon">
            <a:extLst>
              <a:ext uri="{FF2B5EF4-FFF2-40B4-BE49-F238E27FC236}">
                <a16:creationId xmlns:a16="http://schemas.microsoft.com/office/drawing/2014/main" id="{3811A73D-42C5-AAB2-7E40-20B3C3E7748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19723" y="4617693"/>
            <a:ext cx="308610" cy="329184"/>
          </a:xfrm>
          <a:prstGeom prst="rect">
            <a:avLst/>
          </a:prstGeom>
        </p:spPr>
      </p:pic>
      <p:sp>
        <p:nvSpPr>
          <p:cNvPr id="29" name="TextBox 28">
            <a:extLst>
              <a:ext uri="{FF2B5EF4-FFF2-40B4-BE49-F238E27FC236}">
                <a16:creationId xmlns:a16="http://schemas.microsoft.com/office/drawing/2014/main" id="{E45D76C6-F497-8918-E6F5-4D7AEEF4A1BE}"/>
              </a:ext>
            </a:extLst>
          </p:cNvPr>
          <p:cNvSpPr txBox="1"/>
          <p:nvPr/>
        </p:nvSpPr>
        <p:spPr>
          <a:xfrm>
            <a:off x="1492982" y="4629413"/>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Graph API</a:t>
            </a:r>
          </a:p>
        </p:txBody>
      </p:sp>
      <p:pic>
        <p:nvPicPr>
          <p:cNvPr id="30" name="Graphic 29" descr="icon">
            <a:extLst>
              <a:ext uri="{FF2B5EF4-FFF2-40B4-BE49-F238E27FC236}">
                <a16:creationId xmlns:a16="http://schemas.microsoft.com/office/drawing/2014/main" id="{3F9FE822-7E39-D948-B383-C3301B5E91C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02578" y="5165388"/>
            <a:ext cx="342900" cy="320040"/>
          </a:xfrm>
          <a:prstGeom prst="rect">
            <a:avLst/>
          </a:prstGeom>
        </p:spPr>
      </p:pic>
      <p:sp>
        <p:nvSpPr>
          <p:cNvPr id="31" name="TextBox 30">
            <a:extLst>
              <a:ext uri="{FF2B5EF4-FFF2-40B4-BE49-F238E27FC236}">
                <a16:creationId xmlns:a16="http://schemas.microsoft.com/office/drawing/2014/main" id="{134738A7-6686-5256-7835-CBCA08E58C64}"/>
              </a:ext>
            </a:extLst>
          </p:cNvPr>
          <p:cNvSpPr txBox="1"/>
          <p:nvPr/>
        </p:nvSpPr>
        <p:spPr>
          <a:xfrm>
            <a:off x="1492982" y="5165988"/>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Share to Teams</a:t>
            </a:r>
          </a:p>
        </p:txBody>
      </p:sp>
      <p:pic>
        <p:nvPicPr>
          <p:cNvPr id="32" name="Graphic 31" descr="icon">
            <a:extLst>
              <a:ext uri="{FF2B5EF4-FFF2-40B4-BE49-F238E27FC236}">
                <a16:creationId xmlns:a16="http://schemas.microsoft.com/office/drawing/2014/main" id="{779ADD10-0FB2-F26E-D219-D235B1E9CE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00292" y="5705804"/>
            <a:ext cx="347472" cy="304040"/>
          </a:xfrm>
          <a:prstGeom prst="rect">
            <a:avLst/>
          </a:prstGeom>
        </p:spPr>
      </p:pic>
      <p:sp>
        <p:nvSpPr>
          <p:cNvPr id="33" name="TextBox 32">
            <a:extLst>
              <a:ext uri="{FF2B5EF4-FFF2-40B4-BE49-F238E27FC236}">
                <a16:creationId xmlns:a16="http://schemas.microsoft.com/office/drawing/2014/main" id="{EA041FF6-DC83-51F4-8273-DA47BA9FB8FE}"/>
              </a:ext>
            </a:extLst>
          </p:cNvPr>
          <p:cNvSpPr txBox="1"/>
          <p:nvPr/>
        </p:nvSpPr>
        <p:spPr>
          <a:xfrm>
            <a:off x="1515394" y="5703936"/>
            <a:ext cx="3570747" cy="307777"/>
          </a:xfrm>
          <a:prstGeom prst="rect">
            <a:avLst/>
          </a:prstGeom>
          <a:noFill/>
        </p:spPr>
        <p:txBody>
          <a:bodyPr wrap="square" l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solidFill>
                  <a:schemeClr val="bg1"/>
                </a:solidFill>
                <a:effectLst/>
                <a:uLnTx/>
                <a:uFillTx/>
                <a:latin typeface="Segoe UI Semibold" panose="020B0502040204020203" pitchFamily="34" charset="0"/>
                <a:cs typeface="Segoe UI Semibold" panose="020B0502040204020203" pitchFamily="34" charset="0"/>
              </a:rPr>
              <a:t>Webhooks &amp; Connectors</a:t>
            </a:r>
          </a:p>
        </p:txBody>
      </p:sp>
    </p:spTree>
    <p:extLst>
      <p:ext uri="{BB962C8B-B14F-4D97-AF65-F5344CB8AC3E}">
        <p14:creationId xmlns:p14="http://schemas.microsoft.com/office/powerpoint/2010/main" val="2010264565"/>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nodeType="withEffect">
                                      <p:stCondLst>
                                        <p:cond delay="0"/>
                                      </p:stCondLst>
                                      <p:childTnLst>
                                        <p:animMotion origin="layout" path="M 0.01672 -0.00045 L 1.52923E-6 0 " pathEditMode="relative" rAng="0" ptsTypes="AA">
                                          <p:cBhvr>
                                            <p:cTn id="9" dur="500" fill="hold"/>
                                            <p:tgtEl>
                                              <p:spTgt spid="3"/>
                                            </p:tgtEl>
                                            <p:attrNameLst>
                                              <p:attrName>ppt_x</p:attrName>
                                              <p:attrName>ppt_y</p:attrName>
                                            </p:attrNameLst>
                                          </p:cBhvr>
                                          <p:rCtr x="-842" y="23"/>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500"/>
                                      </p:stCondLst>
                                      <p:childTnLst>
                                        <p:animMotion origin="layout" path="M 1.52923E-6 0.03881 L 1.52923E-6 3.09124E-6 " pathEditMode="relative" rAng="0" ptsTypes="AA">
                                          <p:cBhvr>
                                            <p:cTn id="14" dur="500" fill="hold"/>
                                            <p:tgtEl>
                                              <p:spTgt spid="4"/>
                                            </p:tgtEl>
                                            <p:attrNameLst>
                                              <p:attrName>ppt_x</p:attrName>
                                              <p:attrName>ppt_y</p:attrName>
                                            </p:attrNameLst>
                                          </p:cBhvr>
                                          <p:rCtr x="0" y="-1952"/>
                                        </p:animMotion>
                                      </p:childTnLst>
                                    </p:cTn>
                                  </p:par>
                                  <p:par>
                                    <p:cTn id="15" presetID="2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 fill="hold"/>
                                            <p:tgtEl>
                                              <p:spTgt spid="10"/>
                                            </p:tgtEl>
                                            <p:attrNameLst>
                                              <p:attrName>ppt_w</p:attrName>
                                            </p:attrNameLst>
                                          </p:cBhvr>
                                          <p:tavLst>
                                            <p:tav tm="0">
                                              <p:val>
                                                <p:fltVal val="0"/>
                                              </p:val>
                                            </p:tav>
                                            <p:tav tm="100000">
                                              <p:val>
                                                <p:strVal val="#ppt_w"/>
                                              </p:val>
                                            </p:tav>
                                          </p:tavLst>
                                        </p:anim>
                                        <p:anim calcmode="lin" valueType="num">
                                          <p:cBhvr>
                                            <p:cTn id="18" dur="200" fill="hold"/>
                                            <p:tgtEl>
                                              <p:spTgt spid="10"/>
                                            </p:tgtEl>
                                            <p:attrNameLst>
                                              <p:attrName>ppt_h</p:attrName>
                                            </p:attrNameLst>
                                          </p:cBhvr>
                                          <p:tavLst>
                                            <p:tav tm="0">
                                              <p:val>
                                                <p:fltVal val="0"/>
                                              </p:val>
                                            </p:tav>
                                            <p:tav tm="100000">
                                              <p:val>
                                                <p:strVal val="#ppt_h"/>
                                              </p:val>
                                            </p:tav>
                                          </p:tavLst>
                                        </p:anim>
                                      </p:childTnLst>
                                    </p:cTn>
                                  </p:par>
                                  <p:par>
                                    <p:cTn id="19" presetID="6" presetClass="emph" presetSubtype="0" fill="hold" grpId="1" nodeType="withEffect" p14:presetBounceEnd="99000">
                                      <p:stCondLst>
                                        <p:cond delay="500"/>
                                      </p:stCondLst>
                                      <p:childTnLst>
                                        <p:animScale p14:bounceEnd="99000">
                                          <p:cBhvr>
                                            <p:cTn id="20" dur="1000" fill="hold"/>
                                            <p:tgtEl>
                                              <p:spTgt spid="10"/>
                                            </p:tgtEl>
                                          </p:cBhvr>
                                          <p:by x="110000" y="110000"/>
                                        </p:animScale>
                                      </p:childTnLst>
                                    </p:cTn>
                                  </p:par>
                                  <p:par>
                                    <p:cTn id="21" presetID="6" presetClass="emph" presetSubtype="0" accel="50000" decel="50000" fill="hold" grpId="2" nodeType="withEffect">
                                      <p:stCondLst>
                                        <p:cond delay="500"/>
                                      </p:stCondLst>
                                      <p:childTnLst>
                                        <p:animScale>
                                          <p:cBhvr>
                                            <p:cTn id="22" dur="250" fill="hold"/>
                                            <p:tgtEl>
                                              <p:spTgt spid="10"/>
                                            </p:tgtEl>
                                          </p:cBhvr>
                                          <p:by x="91000" y="91000"/>
                                        </p:animScale>
                                      </p:childTnLst>
                                    </p:cTn>
                                  </p:par>
                                  <p:par>
                                    <p:cTn id="23" presetID="21" presetClass="entr" presetSubtype="1"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750"/>
                                            <p:tgtEl>
                                              <p:spTgt spid="9"/>
                                            </p:tgtEl>
                                          </p:cBhvr>
                                        </p:animEffect>
                                      </p:childTnLst>
                                    </p:cTn>
                                  </p:par>
                                  <p:par>
                                    <p:cTn id="26" presetID="23" presetClass="entr" presetSubtype="16" fill="hold"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childTnLst>
                                    </p:cTn>
                                  </p:par>
                                  <p:par>
                                    <p:cTn id="30" presetID="6" presetClass="emph" presetSubtype="0" fill="hold" nodeType="withEffect" p14:presetBounceEnd="99000">
                                      <p:stCondLst>
                                        <p:cond delay="500"/>
                                      </p:stCondLst>
                                      <p:childTnLst>
                                        <p:animScale p14:bounceEnd="99000">
                                          <p:cBhvr>
                                            <p:cTn id="31" dur="1000" fill="hold"/>
                                            <p:tgtEl>
                                              <p:spTgt spid="7"/>
                                            </p:tgtEl>
                                          </p:cBhvr>
                                          <p:by x="110000" y="110000"/>
                                        </p:animScale>
                                      </p:childTnLst>
                                    </p:cTn>
                                  </p:par>
                                  <p:par>
                                    <p:cTn id="32" presetID="6" presetClass="emph" presetSubtype="0" accel="50000" decel="50000" fill="hold" nodeType="withEffect">
                                      <p:stCondLst>
                                        <p:cond delay="500"/>
                                      </p:stCondLst>
                                      <p:childTnLst>
                                        <p:animScale>
                                          <p:cBhvr>
                                            <p:cTn id="33" dur="250" fill="hold"/>
                                            <p:tgtEl>
                                              <p:spTgt spid="7"/>
                                            </p:tgtEl>
                                          </p:cBhvr>
                                          <p:by x="91000" y="91000"/>
                                        </p:animScale>
                                      </p:childTnLst>
                                    </p:cTn>
                                  </p:par>
                                  <p:par>
                                    <p:cTn id="34" presetID="23" presetClass="entr" presetSubtype="16" fill="hold" nodeType="withEffect">
                                      <p:stCondLst>
                                        <p:cond delay="500"/>
                                      </p:stCondLst>
                                      <p:childTnLst>
                                        <p:set>
                                          <p:cBhvr>
                                            <p:cTn id="35" dur="1" fill="hold">
                                              <p:stCondLst>
                                                <p:cond delay="0"/>
                                              </p:stCondLst>
                                            </p:cTn>
                                            <p:tgtEl>
                                              <p:spTgt spid="6"/>
                                            </p:tgtEl>
                                            <p:attrNameLst>
                                              <p:attrName>style.visibility</p:attrName>
                                            </p:attrNameLst>
                                          </p:cBhvr>
                                          <p:to>
                                            <p:strVal val="visible"/>
                                          </p:to>
                                        </p:set>
                                        <p:anim calcmode="lin" valueType="num">
                                          <p:cBhvr>
                                            <p:cTn id="36" dur="200" fill="hold"/>
                                            <p:tgtEl>
                                              <p:spTgt spid="6"/>
                                            </p:tgtEl>
                                            <p:attrNameLst>
                                              <p:attrName>ppt_w</p:attrName>
                                            </p:attrNameLst>
                                          </p:cBhvr>
                                          <p:tavLst>
                                            <p:tav tm="0">
                                              <p:val>
                                                <p:fltVal val="0"/>
                                              </p:val>
                                            </p:tav>
                                            <p:tav tm="100000">
                                              <p:val>
                                                <p:strVal val="#ppt_w"/>
                                              </p:val>
                                            </p:tav>
                                          </p:tavLst>
                                        </p:anim>
                                        <p:anim calcmode="lin" valueType="num">
                                          <p:cBhvr>
                                            <p:cTn id="37" dur="200" fill="hold"/>
                                            <p:tgtEl>
                                              <p:spTgt spid="6"/>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500"/>
                                      </p:stCondLst>
                                      <p:childTnLst>
                                        <p:animScale p14:bounceEnd="99000">
                                          <p:cBhvr>
                                            <p:cTn id="39" dur="1000" fill="hold"/>
                                            <p:tgtEl>
                                              <p:spTgt spid="6"/>
                                            </p:tgtEl>
                                          </p:cBhvr>
                                          <p:by x="110000" y="110000"/>
                                        </p:animScale>
                                      </p:childTnLst>
                                    </p:cTn>
                                  </p:par>
                                  <p:par>
                                    <p:cTn id="40" presetID="6" presetClass="emph" presetSubtype="0" accel="50000" decel="50000" fill="hold" nodeType="withEffect">
                                      <p:stCondLst>
                                        <p:cond delay="500"/>
                                      </p:stCondLst>
                                      <p:childTnLst>
                                        <p:animScale>
                                          <p:cBhvr>
                                            <p:cTn id="41" dur="250" fill="hold"/>
                                            <p:tgtEl>
                                              <p:spTgt spid="6"/>
                                            </p:tgtEl>
                                          </p:cBhvr>
                                          <p:by x="91000" y="91000"/>
                                        </p:animScale>
                                      </p:childTnLst>
                                    </p:cTn>
                                  </p:par>
                                  <p:par>
                                    <p:cTn id="42" presetID="10" presetClass="entr" presetSubtype="0" fill="hold" grpId="0" nodeType="withEffect">
                                      <p:stCondLst>
                                        <p:cond delay="5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500"/>
                                      </p:stCondLst>
                                      <p:childTnLst>
                                        <p:animMotion origin="layout" path="M 9.446E-7 -0.03473 L 9.446E-7 2.90513E-6 " pathEditMode="relative" rAng="0" ptsTypes="AA">
                                          <p:cBhvr>
                                            <p:cTn id="46" dur="500" fill="hold"/>
                                            <p:tgtEl>
                                              <p:spTgt spid="12"/>
                                            </p:tgtEl>
                                            <p:attrNameLst>
                                              <p:attrName>ppt_x</p:attrName>
                                              <p:attrName>ppt_y</p:attrName>
                                            </p:attrNameLst>
                                          </p:cBhvr>
                                          <p:rCtr x="0" y="1725"/>
                                        </p:animMotion>
                                      </p:childTnLst>
                                    </p:cTn>
                                  </p:par>
                                  <p:par>
                                    <p:cTn id="47" presetID="10" presetClass="entr" presetSubtype="0" fill="hold" grpId="0" nodeType="withEffect">
                                      <p:stCondLst>
                                        <p:cond delay="50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par>
                                    <p:cTn id="50" presetID="42" presetClass="path" presetSubtype="0" decel="100000" fill="hold" grpId="1" nodeType="withEffect">
                                      <p:stCondLst>
                                        <p:cond delay="500"/>
                                      </p:stCondLst>
                                      <p:childTnLst>
                                        <p:animMotion origin="layout" path="M -4.96809E-6 -0.03472 L -4.96809E-6 -3.5951E-6 " pathEditMode="relative" rAng="0" ptsTypes="AA">
                                          <p:cBhvr>
                                            <p:cTn id="51" dur="500" fill="hold"/>
                                            <p:tgtEl>
                                              <p:spTgt spid="5"/>
                                            </p:tgtEl>
                                            <p:attrNameLst>
                                              <p:attrName>ppt_x</p:attrName>
                                              <p:attrName>ppt_y</p:attrName>
                                            </p:attrNameLst>
                                          </p:cBhvr>
                                          <p:rCtr x="0" y="1725"/>
                                        </p:animMotion>
                                      </p:childTnLst>
                                    </p:cTn>
                                  </p:par>
                                  <p:par>
                                    <p:cTn id="52" presetID="10"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3" presetClass="entr" presetSubtype="16" fill="hold" nodeType="withEffect">
                                      <p:stCondLst>
                                        <p:cond delay="50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nodeType="withEffect" p14:presetBounceEnd="99000">
                                      <p:stCondLst>
                                        <p:cond delay="500"/>
                                      </p:stCondLst>
                                      <p:childTnLst>
                                        <p:animScale p14:bounceEnd="99000">
                                          <p:cBhvr>
                                            <p:cTn id="60" dur="1000" fill="hold"/>
                                            <p:tgtEl>
                                              <p:spTgt spid="13"/>
                                            </p:tgtEl>
                                          </p:cBhvr>
                                          <p:by x="110000" y="110000"/>
                                        </p:animScale>
                                      </p:childTnLst>
                                    </p:cTn>
                                  </p:par>
                                  <p:par>
                                    <p:cTn id="61" presetID="6" presetClass="emph" presetSubtype="0" accel="50000" decel="50000" fill="hold" nodeType="withEffect">
                                      <p:stCondLst>
                                        <p:cond delay="500"/>
                                      </p:stCondLst>
                                      <p:childTnLst>
                                        <p:animScale>
                                          <p:cBhvr>
                                            <p:cTn id="62" dur="250" fill="hold"/>
                                            <p:tgtEl>
                                              <p:spTgt spid="13"/>
                                            </p:tgtEl>
                                          </p:cBhvr>
                                          <p:by x="91000" y="91000"/>
                                        </p:animScale>
                                      </p:childTnLst>
                                    </p:cTn>
                                  </p:par>
                                  <p:par>
                                    <p:cTn id="63" presetID="23" presetClass="entr" presetSubtype="16" fill="hold" nodeType="withEffect">
                                      <p:stCondLst>
                                        <p:cond delay="500"/>
                                      </p:stCondLst>
                                      <p:childTnLst>
                                        <p:set>
                                          <p:cBhvr>
                                            <p:cTn id="64" dur="1" fill="hold">
                                              <p:stCondLst>
                                                <p:cond delay="0"/>
                                              </p:stCondLst>
                                            </p:cTn>
                                            <p:tgtEl>
                                              <p:spTgt spid="14"/>
                                            </p:tgtEl>
                                            <p:attrNameLst>
                                              <p:attrName>style.visibility</p:attrName>
                                            </p:attrNameLst>
                                          </p:cBhvr>
                                          <p:to>
                                            <p:strVal val="visible"/>
                                          </p:to>
                                        </p:set>
                                        <p:anim calcmode="lin" valueType="num">
                                          <p:cBhvr>
                                            <p:cTn id="65" dur="200" fill="hold"/>
                                            <p:tgtEl>
                                              <p:spTgt spid="14"/>
                                            </p:tgtEl>
                                            <p:attrNameLst>
                                              <p:attrName>ppt_w</p:attrName>
                                            </p:attrNameLst>
                                          </p:cBhvr>
                                          <p:tavLst>
                                            <p:tav tm="0">
                                              <p:val>
                                                <p:fltVal val="0"/>
                                              </p:val>
                                            </p:tav>
                                            <p:tav tm="100000">
                                              <p:val>
                                                <p:strVal val="#ppt_w"/>
                                              </p:val>
                                            </p:tav>
                                          </p:tavLst>
                                        </p:anim>
                                        <p:anim calcmode="lin" valueType="num">
                                          <p:cBhvr>
                                            <p:cTn id="66" dur="200" fill="hold"/>
                                            <p:tgtEl>
                                              <p:spTgt spid="14"/>
                                            </p:tgtEl>
                                            <p:attrNameLst>
                                              <p:attrName>ppt_h</p:attrName>
                                            </p:attrNameLst>
                                          </p:cBhvr>
                                          <p:tavLst>
                                            <p:tav tm="0">
                                              <p:val>
                                                <p:fltVal val="0"/>
                                              </p:val>
                                            </p:tav>
                                            <p:tav tm="100000">
                                              <p:val>
                                                <p:strVal val="#ppt_h"/>
                                              </p:val>
                                            </p:tav>
                                          </p:tavLst>
                                        </p:anim>
                                      </p:childTnLst>
                                    </p:cTn>
                                  </p:par>
                                  <p:par>
                                    <p:cTn id="67" presetID="6" presetClass="emph" presetSubtype="0" fill="hold" nodeType="withEffect" p14:presetBounceEnd="99000">
                                      <p:stCondLst>
                                        <p:cond delay="500"/>
                                      </p:stCondLst>
                                      <p:childTnLst>
                                        <p:animScale p14:bounceEnd="99000">
                                          <p:cBhvr>
                                            <p:cTn id="68" dur="1000" fill="hold"/>
                                            <p:tgtEl>
                                              <p:spTgt spid="14"/>
                                            </p:tgtEl>
                                          </p:cBhvr>
                                          <p:by x="110000" y="110000"/>
                                        </p:animScale>
                                      </p:childTnLst>
                                    </p:cTn>
                                  </p:par>
                                  <p:par>
                                    <p:cTn id="69" presetID="6" presetClass="emph" presetSubtype="0" accel="50000" decel="50000" fill="hold" nodeType="withEffect">
                                      <p:stCondLst>
                                        <p:cond delay="500"/>
                                      </p:stCondLst>
                                      <p:childTnLst>
                                        <p:animScale>
                                          <p:cBhvr>
                                            <p:cTn id="70" dur="250" fill="hold"/>
                                            <p:tgtEl>
                                              <p:spTgt spid="14"/>
                                            </p:tgtEl>
                                          </p:cBhvr>
                                          <p:by x="91000" y="91000"/>
                                        </p:animScale>
                                      </p:childTnLst>
                                    </p:cTn>
                                  </p:par>
                                  <p:par>
                                    <p:cTn id="71" presetID="23" presetClass="entr" presetSubtype="16" fill="hold" nodeType="withEffect">
                                      <p:stCondLst>
                                        <p:cond delay="500"/>
                                      </p:stCondLst>
                                      <p:childTnLst>
                                        <p:set>
                                          <p:cBhvr>
                                            <p:cTn id="72" dur="1" fill="hold">
                                              <p:stCondLst>
                                                <p:cond delay="0"/>
                                              </p:stCondLst>
                                            </p:cTn>
                                            <p:tgtEl>
                                              <p:spTgt spid="15"/>
                                            </p:tgtEl>
                                            <p:attrNameLst>
                                              <p:attrName>style.visibility</p:attrName>
                                            </p:attrNameLst>
                                          </p:cBhvr>
                                          <p:to>
                                            <p:strVal val="visible"/>
                                          </p:to>
                                        </p:set>
                                        <p:anim calcmode="lin" valueType="num">
                                          <p:cBhvr>
                                            <p:cTn id="73" dur="200" fill="hold"/>
                                            <p:tgtEl>
                                              <p:spTgt spid="15"/>
                                            </p:tgtEl>
                                            <p:attrNameLst>
                                              <p:attrName>ppt_w</p:attrName>
                                            </p:attrNameLst>
                                          </p:cBhvr>
                                          <p:tavLst>
                                            <p:tav tm="0">
                                              <p:val>
                                                <p:fltVal val="0"/>
                                              </p:val>
                                            </p:tav>
                                            <p:tav tm="100000">
                                              <p:val>
                                                <p:strVal val="#ppt_w"/>
                                              </p:val>
                                            </p:tav>
                                          </p:tavLst>
                                        </p:anim>
                                        <p:anim calcmode="lin" valueType="num">
                                          <p:cBhvr>
                                            <p:cTn id="74" dur="200" fill="hold"/>
                                            <p:tgtEl>
                                              <p:spTgt spid="15"/>
                                            </p:tgtEl>
                                            <p:attrNameLst>
                                              <p:attrName>ppt_h</p:attrName>
                                            </p:attrNameLst>
                                          </p:cBhvr>
                                          <p:tavLst>
                                            <p:tav tm="0">
                                              <p:val>
                                                <p:fltVal val="0"/>
                                              </p:val>
                                            </p:tav>
                                            <p:tav tm="100000">
                                              <p:val>
                                                <p:strVal val="#ppt_h"/>
                                              </p:val>
                                            </p:tav>
                                          </p:tavLst>
                                        </p:anim>
                                      </p:childTnLst>
                                    </p:cTn>
                                  </p:par>
                                  <p:par>
                                    <p:cTn id="75" presetID="6" presetClass="emph" presetSubtype="0" fill="hold" nodeType="withEffect" p14:presetBounceEnd="99000">
                                      <p:stCondLst>
                                        <p:cond delay="500"/>
                                      </p:stCondLst>
                                      <p:childTnLst>
                                        <p:animScale p14:bounceEnd="99000">
                                          <p:cBhvr>
                                            <p:cTn id="76" dur="1000" fill="hold"/>
                                            <p:tgtEl>
                                              <p:spTgt spid="15"/>
                                            </p:tgtEl>
                                          </p:cBhvr>
                                          <p:by x="110000" y="110000"/>
                                        </p:animScale>
                                      </p:childTnLst>
                                    </p:cTn>
                                  </p:par>
                                  <p:par>
                                    <p:cTn id="77" presetID="6" presetClass="emph" presetSubtype="0" accel="50000" decel="50000" fill="hold" nodeType="withEffect">
                                      <p:stCondLst>
                                        <p:cond delay="500"/>
                                      </p:stCondLst>
                                      <p:childTnLst>
                                        <p:animScale>
                                          <p:cBhvr>
                                            <p:cTn id="78" dur="250" fill="hold"/>
                                            <p:tgtEl>
                                              <p:spTgt spid="15"/>
                                            </p:tgtEl>
                                          </p:cBhvr>
                                          <p:by x="91000" y="91000"/>
                                        </p:animScale>
                                      </p:childTnLst>
                                    </p:cTn>
                                  </p:par>
                                  <p:par>
                                    <p:cTn id="79" presetID="10" presetClass="entr" presetSubtype="0" fill="hold" grpId="0" nodeType="withEffect">
                                      <p:stCondLst>
                                        <p:cond delay="100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250"/>
                                            <p:tgtEl>
                                              <p:spTgt spid="8"/>
                                            </p:tgtEl>
                                          </p:cBhvr>
                                        </p:animEffect>
                                      </p:childTnLst>
                                    </p:cTn>
                                  </p:par>
                                  <p:par>
                                    <p:cTn id="82" presetID="42" presetClass="path" presetSubtype="0" decel="100000" fill="hold" grpId="1" nodeType="withEffect">
                                      <p:stCondLst>
                                        <p:cond delay="1000"/>
                                      </p:stCondLst>
                                      <p:childTnLst>
                                        <p:animMotion origin="layout" path="M 9.34389E-7 -0.03473 L 9.34389E-7 2.5783E-6 " pathEditMode="relative" rAng="0" ptsTypes="AA">
                                          <p:cBhvr>
                                            <p:cTn id="83" dur="500" fill="hold"/>
                                            <p:tgtEl>
                                              <p:spTgt spid="8"/>
                                            </p:tgtEl>
                                            <p:attrNameLst>
                                              <p:attrName>ppt_x</p:attrName>
                                              <p:attrName>ppt_y</p:attrName>
                                            </p:attrNameLst>
                                          </p:cBhvr>
                                          <p:rCtr x="0" y="1725"/>
                                        </p:animMotion>
                                      </p:childTnLst>
                                    </p:cTn>
                                  </p:par>
                                  <p:par>
                                    <p:cTn id="84" presetID="10" presetClass="entr" presetSubtype="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250"/>
                                            <p:tgtEl>
                                              <p:spTgt spid="16"/>
                                            </p:tgtEl>
                                          </p:cBhvr>
                                        </p:animEffect>
                                      </p:childTnLst>
                                    </p:cTn>
                                  </p:par>
                                  <p:par>
                                    <p:cTn id="87" presetID="42" presetClass="path" presetSubtype="0" decel="100000" fill="hold" nodeType="withEffect">
                                      <p:stCondLst>
                                        <p:cond delay="0"/>
                                      </p:stCondLst>
                                      <p:childTnLst>
                                        <p:animMotion origin="layout" path="M 0.01672 -0.00045 L 3.22951E-6 0 " pathEditMode="relative" rAng="0" ptsTypes="AA">
                                          <p:cBhvr>
                                            <p:cTn id="88" dur="500" fill="hold"/>
                                            <p:tgtEl>
                                              <p:spTgt spid="16"/>
                                            </p:tgtEl>
                                            <p:attrNameLst>
                                              <p:attrName>ppt_x</p:attrName>
                                              <p:attrName>ppt_y</p:attrName>
                                            </p:attrNameLst>
                                          </p:cBhvr>
                                          <p:rCtr x="-842" y="23"/>
                                        </p:animMotion>
                                      </p:childTnLst>
                                    </p:cTn>
                                  </p:par>
                                  <p:par>
                                    <p:cTn id="89" presetID="10" presetClass="entr" presetSubtype="0" fill="hold" grpId="0" nodeType="withEffect">
                                      <p:stCondLst>
                                        <p:cond delay="50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250"/>
                                            <p:tgtEl>
                                              <p:spTgt spid="17"/>
                                            </p:tgtEl>
                                          </p:cBhvr>
                                        </p:animEffect>
                                      </p:childTnLst>
                                    </p:cTn>
                                  </p:par>
                                  <p:par>
                                    <p:cTn id="92" presetID="42" presetClass="path" presetSubtype="0" decel="100000" fill="hold" grpId="1" nodeType="withEffect">
                                      <p:stCondLst>
                                        <p:cond delay="500"/>
                                      </p:stCondLst>
                                      <p:childTnLst>
                                        <p:animMotion origin="layout" path="M 3.22951E-6 0.03881 L 3.22951E-6 1.92919E-6 " pathEditMode="relative" rAng="0" ptsTypes="AA">
                                          <p:cBhvr>
                                            <p:cTn id="93" dur="500" fill="hold"/>
                                            <p:tgtEl>
                                              <p:spTgt spid="17"/>
                                            </p:tgtEl>
                                            <p:attrNameLst>
                                              <p:attrName>ppt_x</p:attrName>
                                              <p:attrName>ppt_y</p:attrName>
                                            </p:attrNameLst>
                                          </p:cBhvr>
                                          <p:rCtr x="0" y="-1952"/>
                                        </p:animMotion>
                                      </p:childTnLst>
                                    </p:cTn>
                                  </p:par>
                                  <p:par>
                                    <p:cTn id="94" presetID="23" presetClass="entr" presetSubtype="16" fill="hold" nodeType="withEffect">
                                      <p:stCondLst>
                                        <p:cond delay="500"/>
                                      </p:stCondLst>
                                      <p:childTnLst>
                                        <p:set>
                                          <p:cBhvr>
                                            <p:cTn id="95" dur="1" fill="hold">
                                              <p:stCondLst>
                                                <p:cond delay="0"/>
                                              </p:stCondLst>
                                            </p:cTn>
                                            <p:tgtEl>
                                              <p:spTgt spid="19"/>
                                            </p:tgtEl>
                                            <p:attrNameLst>
                                              <p:attrName>style.visibility</p:attrName>
                                            </p:attrNameLst>
                                          </p:cBhvr>
                                          <p:to>
                                            <p:strVal val="visible"/>
                                          </p:to>
                                        </p:set>
                                        <p:anim calcmode="lin" valueType="num">
                                          <p:cBhvr>
                                            <p:cTn id="96" dur="200" fill="hold"/>
                                            <p:tgtEl>
                                              <p:spTgt spid="19"/>
                                            </p:tgtEl>
                                            <p:attrNameLst>
                                              <p:attrName>ppt_w</p:attrName>
                                            </p:attrNameLst>
                                          </p:cBhvr>
                                          <p:tavLst>
                                            <p:tav tm="0">
                                              <p:val>
                                                <p:fltVal val="0"/>
                                              </p:val>
                                            </p:tav>
                                            <p:tav tm="100000">
                                              <p:val>
                                                <p:strVal val="#ppt_w"/>
                                              </p:val>
                                            </p:tav>
                                          </p:tavLst>
                                        </p:anim>
                                        <p:anim calcmode="lin" valueType="num">
                                          <p:cBhvr>
                                            <p:cTn id="97" dur="200" fill="hold"/>
                                            <p:tgtEl>
                                              <p:spTgt spid="19"/>
                                            </p:tgtEl>
                                            <p:attrNameLst>
                                              <p:attrName>ppt_h</p:attrName>
                                            </p:attrNameLst>
                                          </p:cBhvr>
                                          <p:tavLst>
                                            <p:tav tm="0">
                                              <p:val>
                                                <p:fltVal val="0"/>
                                              </p:val>
                                            </p:tav>
                                            <p:tav tm="100000">
                                              <p:val>
                                                <p:strVal val="#ppt_h"/>
                                              </p:val>
                                            </p:tav>
                                          </p:tavLst>
                                        </p:anim>
                                      </p:childTnLst>
                                    </p:cTn>
                                  </p:par>
                                  <p:par>
                                    <p:cTn id="98" presetID="6" presetClass="emph" presetSubtype="0" fill="hold" nodeType="withEffect" p14:presetBounceEnd="99000">
                                      <p:stCondLst>
                                        <p:cond delay="500"/>
                                      </p:stCondLst>
                                      <p:childTnLst>
                                        <p:animScale p14:bounceEnd="99000">
                                          <p:cBhvr>
                                            <p:cTn id="99" dur="1000" fill="hold"/>
                                            <p:tgtEl>
                                              <p:spTgt spid="19"/>
                                            </p:tgtEl>
                                          </p:cBhvr>
                                          <p:by x="110000" y="110000"/>
                                        </p:animScale>
                                      </p:childTnLst>
                                    </p:cTn>
                                  </p:par>
                                  <p:par>
                                    <p:cTn id="100" presetID="6" presetClass="emph" presetSubtype="0" accel="50000" decel="50000" fill="hold" nodeType="withEffect">
                                      <p:stCondLst>
                                        <p:cond delay="500"/>
                                      </p:stCondLst>
                                      <p:childTnLst>
                                        <p:animScale>
                                          <p:cBhvr>
                                            <p:cTn id="101" dur="250" fill="hold"/>
                                            <p:tgtEl>
                                              <p:spTgt spid="19"/>
                                            </p:tgtEl>
                                          </p:cBhvr>
                                          <p:by x="91000" y="91000"/>
                                        </p:animScale>
                                      </p:childTnLst>
                                    </p:cTn>
                                  </p:par>
                                  <p:par>
                                    <p:cTn id="102" presetID="23" presetClass="entr" presetSubtype="16" fill="hold" nodeType="withEffect">
                                      <p:stCondLst>
                                        <p:cond delay="500"/>
                                      </p:stCondLst>
                                      <p:childTnLst>
                                        <p:set>
                                          <p:cBhvr>
                                            <p:cTn id="103" dur="1" fill="hold">
                                              <p:stCondLst>
                                                <p:cond delay="0"/>
                                              </p:stCondLst>
                                            </p:cTn>
                                            <p:tgtEl>
                                              <p:spTgt spid="20"/>
                                            </p:tgtEl>
                                            <p:attrNameLst>
                                              <p:attrName>style.visibility</p:attrName>
                                            </p:attrNameLst>
                                          </p:cBhvr>
                                          <p:to>
                                            <p:strVal val="visible"/>
                                          </p:to>
                                        </p:set>
                                        <p:anim calcmode="lin" valueType="num">
                                          <p:cBhvr>
                                            <p:cTn id="104" dur="200" fill="hold"/>
                                            <p:tgtEl>
                                              <p:spTgt spid="20"/>
                                            </p:tgtEl>
                                            <p:attrNameLst>
                                              <p:attrName>ppt_w</p:attrName>
                                            </p:attrNameLst>
                                          </p:cBhvr>
                                          <p:tavLst>
                                            <p:tav tm="0">
                                              <p:val>
                                                <p:fltVal val="0"/>
                                              </p:val>
                                            </p:tav>
                                            <p:tav tm="100000">
                                              <p:val>
                                                <p:strVal val="#ppt_w"/>
                                              </p:val>
                                            </p:tav>
                                          </p:tavLst>
                                        </p:anim>
                                        <p:anim calcmode="lin" valueType="num">
                                          <p:cBhvr>
                                            <p:cTn id="105" dur="200" fill="hold"/>
                                            <p:tgtEl>
                                              <p:spTgt spid="20"/>
                                            </p:tgtEl>
                                            <p:attrNameLst>
                                              <p:attrName>ppt_h</p:attrName>
                                            </p:attrNameLst>
                                          </p:cBhvr>
                                          <p:tavLst>
                                            <p:tav tm="0">
                                              <p:val>
                                                <p:fltVal val="0"/>
                                              </p:val>
                                            </p:tav>
                                            <p:tav tm="100000">
                                              <p:val>
                                                <p:strVal val="#ppt_h"/>
                                              </p:val>
                                            </p:tav>
                                          </p:tavLst>
                                        </p:anim>
                                      </p:childTnLst>
                                    </p:cTn>
                                  </p:par>
                                  <p:par>
                                    <p:cTn id="106" presetID="6" presetClass="emph" presetSubtype="0" fill="hold" nodeType="withEffect" p14:presetBounceEnd="99000">
                                      <p:stCondLst>
                                        <p:cond delay="500"/>
                                      </p:stCondLst>
                                      <p:childTnLst>
                                        <p:animScale p14:bounceEnd="99000">
                                          <p:cBhvr>
                                            <p:cTn id="107" dur="1000" fill="hold"/>
                                            <p:tgtEl>
                                              <p:spTgt spid="20"/>
                                            </p:tgtEl>
                                          </p:cBhvr>
                                          <p:by x="110000" y="110000"/>
                                        </p:animScale>
                                      </p:childTnLst>
                                    </p:cTn>
                                  </p:par>
                                  <p:par>
                                    <p:cTn id="108" presetID="6" presetClass="emph" presetSubtype="0" accel="50000" decel="50000" fill="hold" nodeType="withEffect">
                                      <p:stCondLst>
                                        <p:cond delay="500"/>
                                      </p:stCondLst>
                                      <p:childTnLst>
                                        <p:animScale>
                                          <p:cBhvr>
                                            <p:cTn id="109" dur="250" fill="hold"/>
                                            <p:tgtEl>
                                              <p:spTgt spid="20"/>
                                            </p:tgtEl>
                                          </p:cBhvr>
                                          <p:by x="91000" y="91000"/>
                                        </p:animScale>
                                      </p:childTnLst>
                                    </p:cTn>
                                  </p:par>
                                  <p:par>
                                    <p:cTn id="110" presetID="23" presetClass="entr" presetSubtype="16" fill="hold" nodeType="withEffect">
                                      <p:stCondLst>
                                        <p:cond delay="50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200" fill="hold"/>
                                            <p:tgtEl>
                                              <p:spTgt spid="22"/>
                                            </p:tgtEl>
                                            <p:attrNameLst>
                                              <p:attrName>ppt_w</p:attrName>
                                            </p:attrNameLst>
                                          </p:cBhvr>
                                          <p:tavLst>
                                            <p:tav tm="0">
                                              <p:val>
                                                <p:fltVal val="0"/>
                                              </p:val>
                                            </p:tav>
                                            <p:tav tm="100000">
                                              <p:val>
                                                <p:strVal val="#ppt_w"/>
                                              </p:val>
                                            </p:tav>
                                          </p:tavLst>
                                        </p:anim>
                                        <p:anim calcmode="lin" valueType="num">
                                          <p:cBhvr>
                                            <p:cTn id="113" dur="200" fill="hold"/>
                                            <p:tgtEl>
                                              <p:spTgt spid="22"/>
                                            </p:tgtEl>
                                            <p:attrNameLst>
                                              <p:attrName>ppt_h</p:attrName>
                                            </p:attrNameLst>
                                          </p:cBhvr>
                                          <p:tavLst>
                                            <p:tav tm="0">
                                              <p:val>
                                                <p:fltVal val="0"/>
                                              </p:val>
                                            </p:tav>
                                            <p:tav tm="100000">
                                              <p:val>
                                                <p:strVal val="#ppt_h"/>
                                              </p:val>
                                            </p:tav>
                                          </p:tavLst>
                                        </p:anim>
                                      </p:childTnLst>
                                    </p:cTn>
                                  </p:par>
                                  <p:par>
                                    <p:cTn id="114" presetID="6" presetClass="emph" presetSubtype="0" fill="hold" nodeType="withEffect" p14:presetBounceEnd="99000">
                                      <p:stCondLst>
                                        <p:cond delay="500"/>
                                      </p:stCondLst>
                                      <p:childTnLst>
                                        <p:animScale p14:bounceEnd="99000">
                                          <p:cBhvr>
                                            <p:cTn id="115" dur="1000" fill="hold"/>
                                            <p:tgtEl>
                                              <p:spTgt spid="22"/>
                                            </p:tgtEl>
                                          </p:cBhvr>
                                          <p:by x="110000" y="110000"/>
                                        </p:animScale>
                                      </p:childTnLst>
                                    </p:cTn>
                                  </p:par>
                                  <p:par>
                                    <p:cTn id="116" presetID="6" presetClass="emph" presetSubtype="0" accel="50000" decel="50000" fill="hold" nodeType="withEffect">
                                      <p:stCondLst>
                                        <p:cond delay="500"/>
                                      </p:stCondLst>
                                      <p:childTnLst>
                                        <p:animScale>
                                          <p:cBhvr>
                                            <p:cTn id="117" dur="250" fill="hold"/>
                                            <p:tgtEl>
                                              <p:spTgt spid="22"/>
                                            </p:tgtEl>
                                          </p:cBhvr>
                                          <p:by x="91000" y="91000"/>
                                        </p:animScale>
                                      </p:childTnLst>
                                    </p:cTn>
                                  </p:par>
                                  <p:par>
                                    <p:cTn id="118" presetID="23" presetClass="entr" presetSubtype="16" fill="hold" nodeType="withEffect">
                                      <p:stCondLst>
                                        <p:cond delay="500"/>
                                      </p:stCondLst>
                                      <p:childTnLst>
                                        <p:set>
                                          <p:cBhvr>
                                            <p:cTn id="119" dur="1" fill="hold">
                                              <p:stCondLst>
                                                <p:cond delay="0"/>
                                              </p:stCondLst>
                                            </p:cTn>
                                            <p:tgtEl>
                                              <p:spTgt spid="24"/>
                                            </p:tgtEl>
                                            <p:attrNameLst>
                                              <p:attrName>style.visibility</p:attrName>
                                            </p:attrNameLst>
                                          </p:cBhvr>
                                          <p:to>
                                            <p:strVal val="visible"/>
                                          </p:to>
                                        </p:set>
                                        <p:anim calcmode="lin" valueType="num">
                                          <p:cBhvr>
                                            <p:cTn id="120" dur="200" fill="hold"/>
                                            <p:tgtEl>
                                              <p:spTgt spid="24"/>
                                            </p:tgtEl>
                                            <p:attrNameLst>
                                              <p:attrName>ppt_w</p:attrName>
                                            </p:attrNameLst>
                                          </p:cBhvr>
                                          <p:tavLst>
                                            <p:tav tm="0">
                                              <p:val>
                                                <p:fltVal val="0"/>
                                              </p:val>
                                            </p:tav>
                                            <p:tav tm="100000">
                                              <p:val>
                                                <p:strVal val="#ppt_w"/>
                                              </p:val>
                                            </p:tav>
                                          </p:tavLst>
                                        </p:anim>
                                        <p:anim calcmode="lin" valueType="num">
                                          <p:cBhvr>
                                            <p:cTn id="121" dur="200" fill="hold"/>
                                            <p:tgtEl>
                                              <p:spTgt spid="24"/>
                                            </p:tgtEl>
                                            <p:attrNameLst>
                                              <p:attrName>ppt_h</p:attrName>
                                            </p:attrNameLst>
                                          </p:cBhvr>
                                          <p:tavLst>
                                            <p:tav tm="0">
                                              <p:val>
                                                <p:fltVal val="0"/>
                                              </p:val>
                                            </p:tav>
                                            <p:tav tm="100000">
                                              <p:val>
                                                <p:strVal val="#ppt_h"/>
                                              </p:val>
                                            </p:tav>
                                          </p:tavLst>
                                        </p:anim>
                                      </p:childTnLst>
                                    </p:cTn>
                                  </p:par>
                                  <p:par>
                                    <p:cTn id="122" presetID="6" presetClass="emph" presetSubtype="0" fill="hold" nodeType="withEffect" p14:presetBounceEnd="99000">
                                      <p:stCondLst>
                                        <p:cond delay="500"/>
                                      </p:stCondLst>
                                      <p:childTnLst>
                                        <p:animScale p14:bounceEnd="99000">
                                          <p:cBhvr>
                                            <p:cTn id="123" dur="1000" fill="hold"/>
                                            <p:tgtEl>
                                              <p:spTgt spid="24"/>
                                            </p:tgtEl>
                                          </p:cBhvr>
                                          <p:by x="110000" y="110000"/>
                                        </p:animScale>
                                      </p:childTnLst>
                                    </p:cTn>
                                  </p:par>
                                  <p:par>
                                    <p:cTn id="124" presetID="6" presetClass="emph" presetSubtype="0" accel="50000" decel="50000" fill="hold" nodeType="withEffect">
                                      <p:stCondLst>
                                        <p:cond delay="500"/>
                                      </p:stCondLst>
                                      <p:childTnLst>
                                        <p:animScale>
                                          <p:cBhvr>
                                            <p:cTn id="125" dur="250" fill="hold"/>
                                            <p:tgtEl>
                                              <p:spTgt spid="24"/>
                                            </p:tgtEl>
                                          </p:cBhvr>
                                          <p:by x="91000" y="91000"/>
                                        </p:animScale>
                                      </p:childTnLst>
                                    </p:cTn>
                                  </p:par>
                                  <p:par>
                                    <p:cTn id="126" presetID="23" presetClass="entr" presetSubtype="16" fill="hold" nodeType="withEffect">
                                      <p:stCondLst>
                                        <p:cond delay="50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200" fill="hold"/>
                                            <p:tgtEl>
                                              <p:spTgt spid="26"/>
                                            </p:tgtEl>
                                            <p:attrNameLst>
                                              <p:attrName>ppt_w</p:attrName>
                                            </p:attrNameLst>
                                          </p:cBhvr>
                                          <p:tavLst>
                                            <p:tav tm="0">
                                              <p:val>
                                                <p:fltVal val="0"/>
                                              </p:val>
                                            </p:tav>
                                            <p:tav tm="100000">
                                              <p:val>
                                                <p:strVal val="#ppt_w"/>
                                              </p:val>
                                            </p:tav>
                                          </p:tavLst>
                                        </p:anim>
                                        <p:anim calcmode="lin" valueType="num">
                                          <p:cBhvr>
                                            <p:cTn id="129" dur="200" fill="hold"/>
                                            <p:tgtEl>
                                              <p:spTgt spid="26"/>
                                            </p:tgtEl>
                                            <p:attrNameLst>
                                              <p:attrName>ppt_h</p:attrName>
                                            </p:attrNameLst>
                                          </p:cBhvr>
                                          <p:tavLst>
                                            <p:tav tm="0">
                                              <p:val>
                                                <p:fltVal val="0"/>
                                              </p:val>
                                            </p:tav>
                                            <p:tav tm="100000">
                                              <p:val>
                                                <p:strVal val="#ppt_h"/>
                                              </p:val>
                                            </p:tav>
                                          </p:tavLst>
                                        </p:anim>
                                      </p:childTnLst>
                                    </p:cTn>
                                  </p:par>
                                  <p:par>
                                    <p:cTn id="130" presetID="6" presetClass="emph" presetSubtype="0" fill="hold" nodeType="withEffect" p14:presetBounceEnd="99000">
                                      <p:stCondLst>
                                        <p:cond delay="500"/>
                                      </p:stCondLst>
                                      <p:childTnLst>
                                        <p:animScale p14:bounceEnd="99000">
                                          <p:cBhvr>
                                            <p:cTn id="131" dur="1000" fill="hold"/>
                                            <p:tgtEl>
                                              <p:spTgt spid="26"/>
                                            </p:tgtEl>
                                          </p:cBhvr>
                                          <p:by x="110000" y="110000"/>
                                        </p:animScale>
                                      </p:childTnLst>
                                    </p:cTn>
                                  </p:par>
                                  <p:par>
                                    <p:cTn id="132" presetID="6" presetClass="emph" presetSubtype="0" accel="50000" decel="50000" fill="hold" nodeType="withEffect">
                                      <p:stCondLst>
                                        <p:cond delay="500"/>
                                      </p:stCondLst>
                                      <p:childTnLst>
                                        <p:animScale>
                                          <p:cBhvr>
                                            <p:cTn id="133" dur="250" fill="hold"/>
                                            <p:tgtEl>
                                              <p:spTgt spid="26"/>
                                            </p:tgtEl>
                                          </p:cBhvr>
                                          <p:by x="91000" y="91000"/>
                                        </p:animScale>
                                      </p:childTnLst>
                                    </p:cTn>
                                  </p:par>
                                  <p:par>
                                    <p:cTn id="134" presetID="23" presetClass="entr" presetSubtype="16" fill="hold" nodeType="withEffect">
                                      <p:stCondLst>
                                        <p:cond delay="500"/>
                                      </p:stCondLst>
                                      <p:childTnLst>
                                        <p:set>
                                          <p:cBhvr>
                                            <p:cTn id="135" dur="1" fill="hold">
                                              <p:stCondLst>
                                                <p:cond delay="0"/>
                                              </p:stCondLst>
                                            </p:cTn>
                                            <p:tgtEl>
                                              <p:spTgt spid="28"/>
                                            </p:tgtEl>
                                            <p:attrNameLst>
                                              <p:attrName>style.visibility</p:attrName>
                                            </p:attrNameLst>
                                          </p:cBhvr>
                                          <p:to>
                                            <p:strVal val="visible"/>
                                          </p:to>
                                        </p:set>
                                        <p:anim calcmode="lin" valueType="num">
                                          <p:cBhvr>
                                            <p:cTn id="136" dur="200" fill="hold"/>
                                            <p:tgtEl>
                                              <p:spTgt spid="28"/>
                                            </p:tgtEl>
                                            <p:attrNameLst>
                                              <p:attrName>ppt_w</p:attrName>
                                            </p:attrNameLst>
                                          </p:cBhvr>
                                          <p:tavLst>
                                            <p:tav tm="0">
                                              <p:val>
                                                <p:fltVal val="0"/>
                                              </p:val>
                                            </p:tav>
                                            <p:tav tm="100000">
                                              <p:val>
                                                <p:strVal val="#ppt_w"/>
                                              </p:val>
                                            </p:tav>
                                          </p:tavLst>
                                        </p:anim>
                                        <p:anim calcmode="lin" valueType="num">
                                          <p:cBhvr>
                                            <p:cTn id="137" dur="200" fill="hold"/>
                                            <p:tgtEl>
                                              <p:spTgt spid="28"/>
                                            </p:tgtEl>
                                            <p:attrNameLst>
                                              <p:attrName>ppt_h</p:attrName>
                                            </p:attrNameLst>
                                          </p:cBhvr>
                                          <p:tavLst>
                                            <p:tav tm="0">
                                              <p:val>
                                                <p:fltVal val="0"/>
                                              </p:val>
                                            </p:tav>
                                            <p:tav tm="100000">
                                              <p:val>
                                                <p:strVal val="#ppt_h"/>
                                              </p:val>
                                            </p:tav>
                                          </p:tavLst>
                                        </p:anim>
                                      </p:childTnLst>
                                    </p:cTn>
                                  </p:par>
                                  <p:par>
                                    <p:cTn id="138" presetID="6" presetClass="emph" presetSubtype="0" fill="hold" nodeType="withEffect" p14:presetBounceEnd="99000">
                                      <p:stCondLst>
                                        <p:cond delay="500"/>
                                      </p:stCondLst>
                                      <p:childTnLst>
                                        <p:animScale p14:bounceEnd="99000">
                                          <p:cBhvr>
                                            <p:cTn id="139" dur="1000" fill="hold"/>
                                            <p:tgtEl>
                                              <p:spTgt spid="28"/>
                                            </p:tgtEl>
                                          </p:cBhvr>
                                          <p:by x="110000" y="110000"/>
                                        </p:animScale>
                                      </p:childTnLst>
                                    </p:cTn>
                                  </p:par>
                                  <p:par>
                                    <p:cTn id="140" presetID="6" presetClass="emph" presetSubtype="0" accel="50000" decel="50000" fill="hold" nodeType="withEffect">
                                      <p:stCondLst>
                                        <p:cond delay="500"/>
                                      </p:stCondLst>
                                      <p:childTnLst>
                                        <p:animScale>
                                          <p:cBhvr>
                                            <p:cTn id="141" dur="250" fill="hold"/>
                                            <p:tgtEl>
                                              <p:spTgt spid="28"/>
                                            </p:tgtEl>
                                          </p:cBhvr>
                                          <p:by x="91000" y="91000"/>
                                        </p:animScale>
                                      </p:childTnLst>
                                    </p:cTn>
                                  </p:par>
                                  <p:par>
                                    <p:cTn id="142" presetID="23" presetClass="entr" presetSubtype="16" fill="hold" nodeType="withEffect">
                                      <p:stCondLst>
                                        <p:cond delay="500"/>
                                      </p:stCondLst>
                                      <p:childTnLst>
                                        <p:set>
                                          <p:cBhvr>
                                            <p:cTn id="143" dur="1" fill="hold">
                                              <p:stCondLst>
                                                <p:cond delay="0"/>
                                              </p:stCondLst>
                                            </p:cTn>
                                            <p:tgtEl>
                                              <p:spTgt spid="30"/>
                                            </p:tgtEl>
                                            <p:attrNameLst>
                                              <p:attrName>style.visibility</p:attrName>
                                            </p:attrNameLst>
                                          </p:cBhvr>
                                          <p:to>
                                            <p:strVal val="visible"/>
                                          </p:to>
                                        </p:set>
                                        <p:anim calcmode="lin" valueType="num">
                                          <p:cBhvr>
                                            <p:cTn id="144" dur="200" fill="hold"/>
                                            <p:tgtEl>
                                              <p:spTgt spid="30"/>
                                            </p:tgtEl>
                                            <p:attrNameLst>
                                              <p:attrName>ppt_w</p:attrName>
                                            </p:attrNameLst>
                                          </p:cBhvr>
                                          <p:tavLst>
                                            <p:tav tm="0">
                                              <p:val>
                                                <p:fltVal val="0"/>
                                              </p:val>
                                            </p:tav>
                                            <p:tav tm="100000">
                                              <p:val>
                                                <p:strVal val="#ppt_w"/>
                                              </p:val>
                                            </p:tav>
                                          </p:tavLst>
                                        </p:anim>
                                        <p:anim calcmode="lin" valueType="num">
                                          <p:cBhvr>
                                            <p:cTn id="145" dur="200" fill="hold"/>
                                            <p:tgtEl>
                                              <p:spTgt spid="30"/>
                                            </p:tgtEl>
                                            <p:attrNameLst>
                                              <p:attrName>ppt_h</p:attrName>
                                            </p:attrNameLst>
                                          </p:cBhvr>
                                          <p:tavLst>
                                            <p:tav tm="0">
                                              <p:val>
                                                <p:fltVal val="0"/>
                                              </p:val>
                                            </p:tav>
                                            <p:tav tm="100000">
                                              <p:val>
                                                <p:strVal val="#ppt_h"/>
                                              </p:val>
                                            </p:tav>
                                          </p:tavLst>
                                        </p:anim>
                                      </p:childTnLst>
                                    </p:cTn>
                                  </p:par>
                                  <p:par>
                                    <p:cTn id="146" presetID="6" presetClass="emph" presetSubtype="0" fill="hold" nodeType="withEffect" p14:presetBounceEnd="99000">
                                      <p:stCondLst>
                                        <p:cond delay="500"/>
                                      </p:stCondLst>
                                      <p:childTnLst>
                                        <p:animScale p14:bounceEnd="99000">
                                          <p:cBhvr>
                                            <p:cTn id="147" dur="1000" fill="hold"/>
                                            <p:tgtEl>
                                              <p:spTgt spid="30"/>
                                            </p:tgtEl>
                                          </p:cBhvr>
                                          <p:by x="110000" y="110000"/>
                                        </p:animScale>
                                      </p:childTnLst>
                                    </p:cTn>
                                  </p:par>
                                  <p:par>
                                    <p:cTn id="148" presetID="6" presetClass="emph" presetSubtype="0" accel="50000" decel="50000" fill="hold" nodeType="withEffect">
                                      <p:stCondLst>
                                        <p:cond delay="500"/>
                                      </p:stCondLst>
                                      <p:childTnLst>
                                        <p:animScale>
                                          <p:cBhvr>
                                            <p:cTn id="149" dur="250" fill="hold"/>
                                            <p:tgtEl>
                                              <p:spTgt spid="30"/>
                                            </p:tgtEl>
                                          </p:cBhvr>
                                          <p:by x="91000" y="91000"/>
                                        </p:animScale>
                                      </p:childTnLst>
                                    </p:cTn>
                                  </p:par>
                                  <p:par>
                                    <p:cTn id="150" presetID="23" presetClass="entr" presetSubtype="16" fill="hold" nodeType="withEffect">
                                      <p:stCondLst>
                                        <p:cond delay="500"/>
                                      </p:stCondLst>
                                      <p:childTnLst>
                                        <p:set>
                                          <p:cBhvr>
                                            <p:cTn id="151" dur="1" fill="hold">
                                              <p:stCondLst>
                                                <p:cond delay="0"/>
                                              </p:stCondLst>
                                            </p:cTn>
                                            <p:tgtEl>
                                              <p:spTgt spid="32"/>
                                            </p:tgtEl>
                                            <p:attrNameLst>
                                              <p:attrName>style.visibility</p:attrName>
                                            </p:attrNameLst>
                                          </p:cBhvr>
                                          <p:to>
                                            <p:strVal val="visible"/>
                                          </p:to>
                                        </p:set>
                                        <p:anim calcmode="lin" valueType="num">
                                          <p:cBhvr>
                                            <p:cTn id="152" dur="200" fill="hold"/>
                                            <p:tgtEl>
                                              <p:spTgt spid="32"/>
                                            </p:tgtEl>
                                            <p:attrNameLst>
                                              <p:attrName>ppt_w</p:attrName>
                                            </p:attrNameLst>
                                          </p:cBhvr>
                                          <p:tavLst>
                                            <p:tav tm="0">
                                              <p:val>
                                                <p:fltVal val="0"/>
                                              </p:val>
                                            </p:tav>
                                            <p:tav tm="100000">
                                              <p:val>
                                                <p:strVal val="#ppt_w"/>
                                              </p:val>
                                            </p:tav>
                                          </p:tavLst>
                                        </p:anim>
                                        <p:anim calcmode="lin" valueType="num">
                                          <p:cBhvr>
                                            <p:cTn id="153" dur="200" fill="hold"/>
                                            <p:tgtEl>
                                              <p:spTgt spid="32"/>
                                            </p:tgtEl>
                                            <p:attrNameLst>
                                              <p:attrName>ppt_h</p:attrName>
                                            </p:attrNameLst>
                                          </p:cBhvr>
                                          <p:tavLst>
                                            <p:tav tm="0">
                                              <p:val>
                                                <p:fltVal val="0"/>
                                              </p:val>
                                            </p:tav>
                                            <p:tav tm="100000">
                                              <p:val>
                                                <p:strVal val="#ppt_h"/>
                                              </p:val>
                                            </p:tav>
                                          </p:tavLst>
                                        </p:anim>
                                      </p:childTnLst>
                                    </p:cTn>
                                  </p:par>
                                  <p:par>
                                    <p:cTn id="154" presetID="6" presetClass="emph" presetSubtype="0" fill="hold" nodeType="withEffect" p14:presetBounceEnd="99000">
                                      <p:stCondLst>
                                        <p:cond delay="500"/>
                                      </p:stCondLst>
                                      <p:childTnLst>
                                        <p:animScale p14:bounceEnd="99000">
                                          <p:cBhvr>
                                            <p:cTn id="155" dur="1000" fill="hold"/>
                                            <p:tgtEl>
                                              <p:spTgt spid="32"/>
                                            </p:tgtEl>
                                          </p:cBhvr>
                                          <p:by x="110000" y="110000"/>
                                        </p:animScale>
                                      </p:childTnLst>
                                    </p:cTn>
                                  </p:par>
                                  <p:par>
                                    <p:cTn id="156" presetID="6" presetClass="emph" presetSubtype="0" accel="50000" decel="50000" fill="hold" nodeType="withEffect">
                                      <p:stCondLst>
                                        <p:cond delay="500"/>
                                      </p:stCondLst>
                                      <p:childTnLst>
                                        <p:animScale>
                                          <p:cBhvr>
                                            <p:cTn id="157" dur="250" fill="hold"/>
                                            <p:tgtEl>
                                              <p:spTgt spid="32"/>
                                            </p:tgtEl>
                                          </p:cBhvr>
                                          <p:by x="91000" y="91000"/>
                                        </p:animScale>
                                      </p:childTnLst>
                                    </p:cTn>
                                  </p:par>
                                  <p:par>
                                    <p:cTn id="158" presetID="10" presetClass="entr" presetSubtype="0" fill="hold" grpId="0" nodeType="withEffect">
                                      <p:stCondLst>
                                        <p:cond delay="500"/>
                                      </p:stCondLst>
                                      <p:childTnLst>
                                        <p:set>
                                          <p:cBhvr>
                                            <p:cTn id="159" dur="1" fill="hold">
                                              <p:stCondLst>
                                                <p:cond delay="0"/>
                                              </p:stCondLst>
                                            </p:cTn>
                                            <p:tgtEl>
                                              <p:spTgt spid="18"/>
                                            </p:tgtEl>
                                            <p:attrNameLst>
                                              <p:attrName>style.visibility</p:attrName>
                                            </p:attrNameLst>
                                          </p:cBhvr>
                                          <p:to>
                                            <p:strVal val="visible"/>
                                          </p:to>
                                        </p:set>
                                        <p:animEffect transition="in" filter="fade">
                                          <p:cBhvr>
                                            <p:cTn id="160" dur="250"/>
                                            <p:tgtEl>
                                              <p:spTgt spid="18"/>
                                            </p:tgtEl>
                                          </p:cBhvr>
                                        </p:animEffect>
                                      </p:childTnLst>
                                    </p:cTn>
                                  </p:par>
                                  <p:par>
                                    <p:cTn id="161" presetID="42" presetClass="path" presetSubtype="0" decel="100000" fill="hold" grpId="1" nodeType="withEffect">
                                      <p:stCondLst>
                                        <p:cond delay="500"/>
                                      </p:stCondLst>
                                      <p:childTnLst>
                                        <p:animMotion origin="layout" path="M -0.01723 -0.00022 L -4.58769E-6 -3.8266E-6 " pathEditMode="relative" rAng="0" ptsTypes="AA">
                                          <p:cBhvr>
                                            <p:cTn id="162" dur="500" fill="hold"/>
                                            <p:tgtEl>
                                              <p:spTgt spid="18"/>
                                            </p:tgtEl>
                                            <p:attrNameLst>
                                              <p:attrName>ppt_x</p:attrName>
                                              <p:attrName>ppt_y</p:attrName>
                                            </p:attrNameLst>
                                          </p:cBhvr>
                                          <p:rCtr x="855" y="0"/>
                                        </p:animMotion>
                                      </p:childTnLst>
                                    </p:cTn>
                                  </p:par>
                                  <p:par>
                                    <p:cTn id="163" presetID="10" presetClass="entr" presetSubtype="0" fill="hold" grpId="0" nodeType="withEffect">
                                      <p:stCondLst>
                                        <p:cond delay="500"/>
                                      </p:stCondLst>
                                      <p:childTnLst>
                                        <p:set>
                                          <p:cBhvr>
                                            <p:cTn id="164" dur="1" fill="hold">
                                              <p:stCondLst>
                                                <p:cond delay="0"/>
                                              </p:stCondLst>
                                            </p:cTn>
                                            <p:tgtEl>
                                              <p:spTgt spid="21"/>
                                            </p:tgtEl>
                                            <p:attrNameLst>
                                              <p:attrName>style.visibility</p:attrName>
                                            </p:attrNameLst>
                                          </p:cBhvr>
                                          <p:to>
                                            <p:strVal val="visible"/>
                                          </p:to>
                                        </p:set>
                                        <p:animEffect transition="in" filter="fade">
                                          <p:cBhvr>
                                            <p:cTn id="165" dur="250"/>
                                            <p:tgtEl>
                                              <p:spTgt spid="21"/>
                                            </p:tgtEl>
                                          </p:cBhvr>
                                        </p:animEffect>
                                      </p:childTnLst>
                                    </p:cTn>
                                  </p:par>
                                  <p:par>
                                    <p:cTn id="166" presetID="42" presetClass="path" presetSubtype="0" decel="100000" fill="hold" grpId="1" nodeType="withEffect">
                                      <p:stCondLst>
                                        <p:cond delay="500"/>
                                      </p:stCondLst>
                                      <p:childTnLst>
                                        <p:animMotion origin="layout" path="M -0.01723 -0.00023 L -4.58769E-6 -1.32547E-6 " pathEditMode="relative" rAng="0" ptsTypes="AA">
                                          <p:cBhvr>
                                            <p:cTn id="167" dur="500" fill="hold"/>
                                            <p:tgtEl>
                                              <p:spTgt spid="21"/>
                                            </p:tgtEl>
                                            <p:attrNameLst>
                                              <p:attrName>ppt_x</p:attrName>
                                              <p:attrName>ppt_y</p:attrName>
                                            </p:attrNameLst>
                                          </p:cBhvr>
                                          <p:rCtr x="855" y="0"/>
                                        </p:animMotion>
                                      </p:childTnLst>
                                    </p:cTn>
                                  </p:par>
                                  <p:par>
                                    <p:cTn id="168" presetID="10" presetClass="entr" presetSubtype="0" fill="hold" grpId="0" nodeType="withEffect">
                                      <p:stCondLst>
                                        <p:cond delay="500"/>
                                      </p:stCondLst>
                                      <p:childTnLst>
                                        <p:set>
                                          <p:cBhvr>
                                            <p:cTn id="169" dur="1" fill="hold">
                                              <p:stCondLst>
                                                <p:cond delay="0"/>
                                              </p:stCondLst>
                                            </p:cTn>
                                            <p:tgtEl>
                                              <p:spTgt spid="23"/>
                                            </p:tgtEl>
                                            <p:attrNameLst>
                                              <p:attrName>style.visibility</p:attrName>
                                            </p:attrNameLst>
                                          </p:cBhvr>
                                          <p:to>
                                            <p:strVal val="visible"/>
                                          </p:to>
                                        </p:set>
                                        <p:animEffect transition="in" filter="fade">
                                          <p:cBhvr>
                                            <p:cTn id="170" dur="250"/>
                                            <p:tgtEl>
                                              <p:spTgt spid="23"/>
                                            </p:tgtEl>
                                          </p:cBhvr>
                                        </p:animEffect>
                                      </p:childTnLst>
                                    </p:cTn>
                                  </p:par>
                                  <p:par>
                                    <p:cTn id="171" presetID="42" presetClass="path" presetSubtype="0" decel="100000" fill="hold" grpId="1" nodeType="withEffect">
                                      <p:stCondLst>
                                        <p:cond delay="500"/>
                                      </p:stCondLst>
                                      <p:childTnLst>
                                        <p:animMotion origin="layout" path="M -0.01723 -0.00023 L -4.58769E-6 -1.49342E-6 " pathEditMode="relative" rAng="0" ptsTypes="AA">
                                          <p:cBhvr>
                                            <p:cTn id="172" dur="500" fill="hold"/>
                                            <p:tgtEl>
                                              <p:spTgt spid="23"/>
                                            </p:tgtEl>
                                            <p:attrNameLst>
                                              <p:attrName>ppt_x</p:attrName>
                                              <p:attrName>ppt_y</p:attrName>
                                            </p:attrNameLst>
                                          </p:cBhvr>
                                          <p:rCtr x="855" y="0"/>
                                        </p:animMotion>
                                      </p:childTnLst>
                                    </p:cTn>
                                  </p:par>
                                  <p:par>
                                    <p:cTn id="173" presetID="10" presetClass="entr" presetSubtype="0" fill="hold" grpId="0" nodeType="withEffect">
                                      <p:stCondLst>
                                        <p:cond delay="500"/>
                                      </p:stCondLst>
                                      <p:childTnLst>
                                        <p:set>
                                          <p:cBhvr>
                                            <p:cTn id="174" dur="1" fill="hold">
                                              <p:stCondLst>
                                                <p:cond delay="0"/>
                                              </p:stCondLst>
                                            </p:cTn>
                                            <p:tgtEl>
                                              <p:spTgt spid="25"/>
                                            </p:tgtEl>
                                            <p:attrNameLst>
                                              <p:attrName>style.visibility</p:attrName>
                                            </p:attrNameLst>
                                          </p:cBhvr>
                                          <p:to>
                                            <p:strVal val="visible"/>
                                          </p:to>
                                        </p:set>
                                        <p:animEffect transition="in" filter="fade">
                                          <p:cBhvr>
                                            <p:cTn id="175" dur="250"/>
                                            <p:tgtEl>
                                              <p:spTgt spid="25"/>
                                            </p:tgtEl>
                                          </p:cBhvr>
                                        </p:animEffect>
                                      </p:childTnLst>
                                    </p:cTn>
                                  </p:par>
                                  <p:par>
                                    <p:cTn id="176" presetID="42" presetClass="path" presetSubtype="0" decel="100000" fill="hold" grpId="1" nodeType="withEffect">
                                      <p:stCondLst>
                                        <p:cond delay="500"/>
                                      </p:stCondLst>
                                      <p:childTnLst>
                                        <p:animMotion origin="layout" path="M -0.01723 -0.00023 L -4.58769E-6 4.41217E-6 " pathEditMode="relative" rAng="0" ptsTypes="AA">
                                          <p:cBhvr>
                                            <p:cTn id="177" dur="500" fill="hold"/>
                                            <p:tgtEl>
                                              <p:spTgt spid="25"/>
                                            </p:tgtEl>
                                            <p:attrNameLst>
                                              <p:attrName>ppt_x</p:attrName>
                                              <p:attrName>ppt_y</p:attrName>
                                            </p:attrNameLst>
                                          </p:cBhvr>
                                          <p:rCtr x="855" y="0"/>
                                        </p:animMotion>
                                      </p:childTnLst>
                                    </p:cTn>
                                  </p:par>
                                  <p:par>
                                    <p:cTn id="178" presetID="10" presetClass="entr" presetSubtype="0" fill="hold" grpId="0" nodeType="withEffect">
                                      <p:stCondLst>
                                        <p:cond delay="500"/>
                                      </p:stCondLst>
                                      <p:childTnLst>
                                        <p:set>
                                          <p:cBhvr>
                                            <p:cTn id="179" dur="1" fill="hold">
                                              <p:stCondLst>
                                                <p:cond delay="0"/>
                                              </p:stCondLst>
                                            </p:cTn>
                                            <p:tgtEl>
                                              <p:spTgt spid="27"/>
                                            </p:tgtEl>
                                            <p:attrNameLst>
                                              <p:attrName>style.visibility</p:attrName>
                                            </p:attrNameLst>
                                          </p:cBhvr>
                                          <p:to>
                                            <p:strVal val="visible"/>
                                          </p:to>
                                        </p:set>
                                        <p:animEffect transition="in" filter="fade">
                                          <p:cBhvr>
                                            <p:cTn id="180" dur="250"/>
                                            <p:tgtEl>
                                              <p:spTgt spid="27"/>
                                            </p:tgtEl>
                                          </p:cBhvr>
                                        </p:animEffect>
                                      </p:childTnLst>
                                    </p:cTn>
                                  </p:par>
                                  <p:par>
                                    <p:cTn id="181" presetID="42" presetClass="path" presetSubtype="0" decel="100000" fill="hold" grpId="1" nodeType="withEffect">
                                      <p:stCondLst>
                                        <p:cond delay="500"/>
                                      </p:stCondLst>
                                      <p:childTnLst>
                                        <p:animMotion origin="layout" path="M -0.01723 -0.00023 L -4.58769E-6 -9.39628E-7 " pathEditMode="relative" rAng="0" ptsTypes="AA">
                                          <p:cBhvr>
                                            <p:cTn id="182" dur="500" fill="hold"/>
                                            <p:tgtEl>
                                              <p:spTgt spid="27"/>
                                            </p:tgtEl>
                                            <p:attrNameLst>
                                              <p:attrName>ppt_x</p:attrName>
                                              <p:attrName>ppt_y</p:attrName>
                                            </p:attrNameLst>
                                          </p:cBhvr>
                                          <p:rCtr x="855" y="0"/>
                                        </p:animMotion>
                                      </p:childTnLst>
                                    </p:cTn>
                                  </p:par>
                                  <p:par>
                                    <p:cTn id="183" presetID="10" presetClass="entr" presetSubtype="0" fill="hold" grpId="0" nodeType="withEffect">
                                      <p:stCondLst>
                                        <p:cond delay="500"/>
                                      </p:stCondLst>
                                      <p:childTnLst>
                                        <p:set>
                                          <p:cBhvr>
                                            <p:cTn id="184" dur="1" fill="hold">
                                              <p:stCondLst>
                                                <p:cond delay="0"/>
                                              </p:stCondLst>
                                            </p:cTn>
                                            <p:tgtEl>
                                              <p:spTgt spid="29"/>
                                            </p:tgtEl>
                                            <p:attrNameLst>
                                              <p:attrName>style.visibility</p:attrName>
                                            </p:attrNameLst>
                                          </p:cBhvr>
                                          <p:to>
                                            <p:strVal val="visible"/>
                                          </p:to>
                                        </p:set>
                                        <p:animEffect transition="in" filter="fade">
                                          <p:cBhvr>
                                            <p:cTn id="185" dur="250"/>
                                            <p:tgtEl>
                                              <p:spTgt spid="29"/>
                                            </p:tgtEl>
                                          </p:cBhvr>
                                        </p:animEffect>
                                      </p:childTnLst>
                                    </p:cTn>
                                  </p:par>
                                  <p:par>
                                    <p:cTn id="186" presetID="42" presetClass="path" presetSubtype="0" decel="100000" fill="hold" grpId="1" nodeType="withEffect">
                                      <p:stCondLst>
                                        <p:cond delay="500"/>
                                      </p:stCondLst>
                                      <p:childTnLst>
                                        <p:animMotion origin="layout" path="M -0.01723 -0.00023 L -4.58769E-6 -2.17885E-7 " pathEditMode="relative" rAng="0" ptsTypes="AA">
                                          <p:cBhvr>
                                            <p:cTn id="187" dur="500" fill="hold"/>
                                            <p:tgtEl>
                                              <p:spTgt spid="29"/>
                                            </p:tgtEl>
                                            <p:attrNameLst>
                                              <p:attrName>ppt_x</p:attrName>
                                              <p:attrName>ppt_y</p:attrName>
                                            </p:attrNameLst>
                                          </p:cBhvr>
                                          <p:rCtr x="855" y="0"/>
                                        </p:animMotion>
                                      </p:childTnLst>
                                    </p:cTn>
                                  </p:par>
                                  <p:par>
                                    <p:cTn id="188" presetID="10" presetClass="entr" presetSubtype="0" fill="hold" grpId="0" nodeType="withEffect">
                                      <p:stCondLst>
                                        <p:cond delay="500"/>
                                      </p:stCondLst>
                                      <p:childTnLst>
                                        <p:set>
                                          <p:cBhvr>
                                            <p:cTn id="189" dur="1" fill="hold">
                                              <p:stCondLst>
                                                <p:cond delay="0"/>
                                              </p:stCondLst>
                                            </p:cTn>
                                            <p:tgtEl>
                                              <p:spTgt spid="31"/>
                                            </p:tgtEl>
                                            <p:attrNameLst>
                                              <p:attrName>style.visibility</p:attrName>
                                            </p:attrNameLst>
                                          </p:cBhvr>
                                          <p:to>
                                            <p:strVal val="visible"/>
                                          </p:to>
                                        </p:set>
                                        <p:animEffect transition="in" filter="fade">
                                          <p:cBhvr>
                                            <p:cTn id="190" dur="250"/>
                                            <p:tgtEl>
                                              <p:spTgt spid="31"/>
                                            </p:tgtEl>
                                          </p:cBhvr>
                                        </p:animEffect>
                                      </p:childTnLst>
                                    </p:cTn>
                                  </p:par>
                                  <p:par>
                                    <p:cTn id="191" presetID="42" presetClass="path" presetSubtype="0" decel="100000" fill="hold" grpId="1" nodeType="withEffect">
                                      <p:stCondLst>
                                        <p:cond delay="500"/>
                                      </p:stCondLst>
                                      <p:childTnLst>
                                        <p:animMotion origin="layout" path="M -0.01723 -0.00022 L -4.58769E-6 -3.79029E-6 " pathEditMode="relative" rAng="0" ptsTypes="AA">
                                          <p:cBhvr>
                                            <p:cTn id="192" dur="500" fill="hold"/>
                                            <p:tgtEl>
                                              <p:spTgt spid="31"/>
                                            </p:tgtEl>
                                            <p:attrNameLst>
                                              <p:attrName>ppt_x</p:attrName>
                                              <p:attrName>ppt_y</p:attrName>
                                            </p:attrNameLst>
                                          </p:cBhvr>
                                          <p:rCtr x="855" y="0"/>
                                        </p:animMotion>
                                      </p:childTnLst>
                                    </p:cTn>
                                  </p:par>
                                  <p:par>
                                    <p:cTn id="193" presetID="10" presetClass="entr" presetSubtype="0" fill="hold" grpId="0" nodeType="withEffect">
                                      <p:stCondLst>
                                        <p:cond delay="500"/>
                                      </p:stCondLst>
                                      <p:childTnLst>
                                        <p:set>
                                          <p:cBhvr>
                                            <p:cTn id="194" dur="1" fill="hold">
                                              <p:stCondLst>
                                                <p:cond delay="0"/>
                                              </p:stCondLst>
                                            </p:cTn>
                                            <p:tgtEl>
                                              <p:spTgt spid="33"/>
                                            </p:tgtEl>
                                            <p:attrNameLst>
                                              <p:attrName>style.visibility</p:attrName>
                                            </p:attrNameLst>
                                          </p:cBhvr>
                                          <p:to>
                                            <p:strVal val="visible"/>
                                          </p:to>
                                        </p:set>
                                        <p:animEffect transition="in" filter="fade">
                                          <p:cBhvr>
                                            <p:cTn id="195" dur="250"/>
                                            <p:tgtEl>
                                              <p:spTgt spid="33"/>
                                            </p:tgtEl>
                                          </p:cBhvr>
                                        </p:animEffect>
                                      </p:childTnLst>
                                    </p:cTn>
                                  </p:par>
                                  <p:par>
                                    <p:cTn id="196" presetID="42" presetClass="path" presetSubtype="0" decel="100000" fill="hold" grpId="1" nodeType="withEffect">
                                      <p:stCondLst>
                                        <p:cond delay="500"/>
                                      </p:stCondLst>
                                      <p:childTnLst>
                                        <p:animMotion origin="layout" path="M -0.01723 -0.00022 L -1.66965E-6 -4.32592E-6 " pathEditMode="relative" rAng="0" ptsTypes="AA">
                                          <p:cBhvr>
                                            <p:cTn id="197" dur="500" fill="hold"/>
                                            <p:tgtEl>
                                              <p:spTgt spid="33"/>
                                            </p:tgtEl>
                                            <p:attrNameLst>
                                              <p:attrName>ppt_x</p:attrName>
                                              <p:attrName>ppt_y</p:attrName>
                                            </p:attrNameLst>
                                          </p:cBhvr>
                                          <p:rCtr x="8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8" grpId="0"/>
          <p:bldP spid="8" grpId="1"/>
          <p:bldP spid="9" grpId="0" animBg="1"/>
          <p:bldP spid="10" grpId="0" animBg="1"/>
          <p:bldP spid="10" grpId="1" animBg="1"/>
          <p:bldP spid="10" grpId="2" animBg="1"/>
          <p:bldP spid="12" grpId="0"/>
          <p:bldP spid="12" grpId="1"/>
          <p:bldP spid="17" grpId="0"/>
          <p:bldP spid="17" grpId="1"/>
          <p:bldP spid="18" grpId="0"/>
          <p:bldP spid="18" grpId="1"/>
          <p:bldP spid="21" grpId="0"/>
          <p:bldP spid="21" grpId="1"/>
          <p:bldP spid="23" grpId="0"/>
          <p:bldP spid="23" grpId="1"/>
          <p:bldP spid="25" grpId="0"/>
          <p:bldP spid="25" grpId="1"/>
          <p:bldP spid="27" grpId="0"/>
          <p:bldP spid="27" grpId="1"/>
          <p:bldP spid="29" grpId="0"/>
          <p:bldP spid="29" grpId="1"/>
          <p:bldP spid="31" grpId="0"/>
          <p:bldP spid="31" grpId="1"/>
          <p:bldP spid="33" grpId="0"/>
          <p:bldP spid="33"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nodeType="withEffect">
                                      <p:stCondLst>
                                        <p:cond delay="0"/>
                                      </p:stCondLst>
                                      <p:childTnLst>
                                        <p:animMotion origin="layout" path="M 0.01672 -0.00045 L 1.52923E-6 0 " pathEditMode="relative" rAng="0" ptsTypes="AA">
                                          <p:cBhvr>
                                            <p:cTn id="9" dur="500" fill="hold"/>
                                            <p:tgtEl>
                                              <p:spTgt spid="3"/>
                                            </p:tgtEl>
                                            <p:attrNameLst>
                                              <p:attrName>ppt_x</p:attrName>
                                              <p:attrName>ppt_y</p:attrName>
                                            </p:attrNameLst>
                                          </p:cBhvr>
                                          <p:rCtr x="-842" y="23"/>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500"/>
                                      </p:stCondLst>
                                      <p:childTnLst>
                                        <p:animMotion origin="layout" path="M 1.52923E-6 0.03881 L 1.52923E-6 3.09124E-6 " pathEditMode="relative" rAng="0" ptsTypes="AA">
                                          <p:cBhvr>
                                            <p:cTn id="14" dur="500" fill="hold"/>
                                            <p:tgtEl>
                                              <p:spTgt spid="4"/>
                                            </p:tgtEl>
                                            <p:attrNameLst>
                                              <p:attrName>ppt_x</p:attrName>
                                              <p:attrName>ppt_y</p:attrName>
                                            </p:attrNameLst>
                                          </p:cBhvr>
                                          <p:rCtr x="0" y="-1952"/>
                                        </p:animMotion>
                                      </p:childTnLst>
                                    </p:cTn>
                                  </p:par>
                                  <p:par>
                                    <p:cTn id="15" presetID="23" presetClass="entr" presetSubtype="16"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 fill="hold"/>
                                            <p:tgtEl>
                                              <p:spTgt spid="10"/>
                                            </p:tgtEl>
                                            <p:attrNameLst>
                                              <p:attrName>ppt_w</p:attrName>
                                            </p:attrNameLst>
                                          </p:cBhvr>
                                          <p:tavLst>
                                            <p:tav tm="0">
                                              <p:val>
                                                <p:fltVal val="0"/>
                                              </p:val>
                                            </p:tav>
                                            <p:tav tm="100000">
                                              <p:val>
                                                <p:strVal val="#ppt_w"/>
                                              </p:val>
                                            </p:tav>
                                          </p:tavLst>
                                        </p:anim>
                                        <p:anim calcmode="lin" valueType="num">
                                          <p:cBhvr>
                                            <p:cTn id="18" dur="200" fill="hold"/>
                                            <p:tgtEl>
                                              <p:spTgt spid="10"/>
                                            </p:tgtEl>
                                            <p:attrNameLst>
                                              <p:attrName>ppt_h</p:attrName>
                                            </p:attrNameLst>
                                          </p:cBhvr>
                                          <p:tavLst>
                                            <p:tav tm="0">
                                              <p:val>
                                                <p:fltVal val="0"/>
                                              </p:val>
                                            </p:tav>
                                            <p:tav tm="100000">
                                              <p:val>
                                                <p:strVal val="#ppt_h"/>
                                              </p:val>
                                            </p:tav>
                                          </p:tavLst>
                                        </p:anim>
                                      </p:childTnLst>
                                    </p:cTn>
                                  </p:par>
                                  <p:par>
                                    <p:cTn id="19" presetID="6" presetClass="emph" presetSubtype="0" fill="hold" grpId="1" nodeType="withEffect">
                                      <p:stCondLst>
                                        <p:cond delay="500"/>
                                      </p:stCondLst>
                                      <p:childTnLst>
                                        <p:animScale>
                                          <p:cBhvr>
                                            <p:cTn id="20" dur="1000" fill="hold"/>
                                            <p:tgtEl>
                                              <p:spTgt spid="10"/>
                                            </p:tgtEl>
                                          </p:cBhvr>
                                          <p:by x="110000" y="110000"/>
                                        </p:animScale>
                                      </p:childTnLst>
                                    </p:cTn>
                                  </p:par>
                                  <p:par>
                                    <p:cTn id="21" presetID="6" presetClass="emph" presetSubtype="0" accel="50000" decel="50000" fill="hold" grpId="2" nodeType="withEffect">
                                      <p:stCondLst>
                                        <p:cond delay="500"/>
                                      </p:stCondLst>
                                      <p:childTnLst>
                                        <p:animScale>
                                          <p:cBhvr>
                                            <p:cTn id="22" dur="250" fill="hold"/>
                                            <p:tgtEl>
                                              <p:spTgt spid="10"/>
                                            </p:tgtEl>
                                          </p:cBhvr>
                                          <p:by x="91000" y="91000"/>
                                        </p:animScale>
                                      </p:childTnLst>
                                    </p:cTn>
                                  </p:par>
                                  <p:par>
                                    <p:cTn id="23" presetID="21" presetClass="entr" presetSubtype="1" fill="hold" grpId="0" nodeType="with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750"/>
                                            <p:tgtEl>
                                              <p:spTgt spid="9"/>
                                            </p:tgtEl>
                                          </p:cBhvr>
                                        </p:animEffect>
                                      </p:childTnLst>
                                    </p:cTn>
                                  </p:par>
                                  <p:par>
                                    <p:cTn id="26" presetID="23" presetClass="entr" presetSubtype="16" fill="hold" nodeType="withEffect">
                                      <p:stCondLst>
                                        <p:cond delay="500"/>
                                      </p:stCondLst>
                                      <p:childTnLst>
                                        <p:set>
                                          <p:cBhvr>
                                            <p:cTn id="27" dur="1" fill="hold">
                                              <p:stCondLst>
                                                <p:cond delay="0"/>
                                              </p:stCondLst>
                                            </p:cTn>
                                            <p:tgtEl>
                                              <p:spTgt spid="7"/>
                                            </p:tgtEl>
                                            <p:attrNameLst>
                                              <p:attrName>style.visibility</p:attrName>
                                            </p:attrNameLst>
                                          </p:cBhvr>
                                          <p:to>
                                            <p:strVal val="visible"/>
                                          </p:to>
                                        </p:set>
                                        <p:anim calcmode="lin" valueType="num">
                                          <p:cBhvr>
                                            <p:cTn id="28" dur="200" fill="hold"/>
                                            <p:tgtEl>
                                              <p:spTgt spid="7"/>
                                            </p:tgtEl>
                                            <p:attrNameLst>
                                              <p:attrName>ppt_w</p:attrName>
                                            </p:attrNameLst>
                                          </p:cBhvr>
                                          <p:tavLst>
                                            <p:tav tm="0">
                                              <p:val>
                                                <p:fltVal val="0"/>
                                              </p:val>
                                            </p:tav>
                                            <p:tav tm="100000">
                                              <p:val>
                                                <p:strVal val="#ppt_w"/>
                                              </p:val>
                                            </p:tav>
                                          </p:tavLst>
                                        </p:anim>
                                        <p:anim calcmode="lin" valueType="num">
                                          <p:cBhvr>
                                            <p:cTn id="29" dur="200" fill="hold"/>
                                            <p:tgtEl>
                                              <p:spTgt spid="7"/>
                                            </p:tgtEl>
                                            <p:attrNameLst>
                                              <p:attrName>ppt_h</p:attrName>
                                            </p:attrNameLst>
                                          </p:cBhvr>
                                          <p:tavLst>
                                            <p:tav tm="0">
                                              <p:val>
                                                <p:fltVal val="0"/>
                                              </p:val>
                                            </p:tav>
                                            <p:tav tm="100000">
                                              <p:val>
                                                <p:strVal val="#ppt_h"/>
                                              </p:val>
                                            </p:tav>
                                          </p:tavLst>
                                        </p:anim>
                                      </p:childTnLst>
                                    </p:cTn>
                                  </p:par>
                                  <p:par>
                                    <p:cTn id="30" presetID="6" presetClass="emph" presetSubtype="0" fill="hold" nodeType="withEffect">
                                      <p:stCondLst>
                                        <p:cond delay="500"/>
                                      </p:stCondLst>
                                      <p:childTnLst>
                                        <p:animScale>
                                          <p:cBhvr>
                                            <p:cTn id="31" dur="1000" fill="hold"/>
                                            <p:tgtEl>
                                              <p:spTgt spid="7"/>
                                            </p:tgtEl>
                                          </p:cBhvr>
                                          <p:by x="110000" y="110000"/>
                                        </p:animScale>
                                      </p:childTnLst>
                                    </p:cTn>
                                  </p:par>
                                  <p:par>
                                    <p:cTn id="32" presetID="6" presetClass="emph" presetSubtype="0" accel="50000" decel="50000" fill="hold" nodeType="withEffect">
                                      <p:stCondLst>
                                        <p:cond delay="500"/>
                                      </p:stCondLst>
                                      <p:childTnLst>
                                        <p:animScale>
                                          <p:cBhvr>
                                            <p:cTn id="33" dur="250" fill="hold"/>
                                            <p:tgtEl>
                                              <p:spTgt spid="7"/>
                                            </p:tgtEl>
                                          </p:cBhvr>
                                          <p:by x="91000" y="91000"/>
                                        </p:animScale>
                                      </p:childTnLst>
                                    </p:cTn>
                                  </p:par>
                                  <p:par>
                                    <p:cTn id="34" presetID="23" presetClass="entr" presetSubtype="16" fill="hold" nodeType="withEffect">
                                      <p:stCondLst>
                                        <p:cond delay="500"/>
                                      </p:stCondLst>
                                      <p:childTnLst>
                                        <p:set>
                                          <p:cBhvr>
                                            <p:cTn id="35" dur="1" fill="hold">
                                              <p:stCondLst>
                                                <p:cond delay="0"/>
                                              </p:stCondLst>
                                            </p:cTn>
                                            <p:tgtEl>
                                              <p:spTgt spid="6"/>
                                            </p:tgtEl>
                                            <p:attrNameLst>
                                              <p:attrName>style.visibility</p:attrName>
                                            </p:attrNameLst>
                                          </p:cBhvr>
                                          <p:to>
                                            <p:strVal val="visible"/>
                                          </p:to>
                                        </p:set>
                                        <p:anim calcmode="lin" valueType="num">
                                          <p:cBhvr>
                                            <p:cTn id="36" dur="200" fill="hold"/>
                                            <p:tgtEl>
                                              <p:spTgt spid="6"/>
                                            </p:tgtEl>
                                            <p:attrNameLst>
                                              <p:attrName>ppt_w</p:attrName>
                                            </p:attrNameLst>
                                          </p:cBhvr>
                                          <p:tavLst>
                                            <p:tav tm="0">
                                              <p:val>
                                                <p:fltVal val="0"/>
                                              </p:val>
                                            </p:tav>
                                            <p:tav tm="100000">
                                              <p:val>
                                                <p:strVal val="#ppt_w"/>
                                              </p:val>
                                            </p:tav>
                                          </p:tavLst>
                                        </p:anim>
                                        <p:anim calcmode="lin" valueType="num">
                                          <p:cBhvr>
                                            <p:cTn id="37" dur="200" fill="hold"/>
                                            <p:tgtEl>
                                              <p:spTgt spid="6"/>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500"/>
                                      </p:stCondLst>
                                      <p:childTnLst>
                                        <p:animScale>
                                          <p:cBhvr>
                                            <p:cTn id="39" dur="1000" fill="hold"/>
                                            <p:tgtEl>
                                              <p:spTgt spid="6"/>
                                            </p:tgtEl>
                                          </p:cBhvr>
                                          <p:by x="110000" y="110000"/>
                                        </p:animScale>
                                      </p:childTnLst>
                                    </p:cTn>
                                  </p:par>
                                  <p:par>
                                    <p:cTn id="40" presetID="6" presetClass="emph" presetSubtype="0" accel="50000" decel="50000" fill="hold" nodeType="withEffect">
                                      <p:stCondLst>
                                        <p:cond delay="500"/>
                                      </p:stCondLst>
                                      <p:childTnLst>
                                        <p:animScale>
                                          <p:cBhvr>
                                            <p:cTn id="41" dur="250" fill="hold"/>
                                            <p:tgtEl>
                                              <p:spTgt spid="6"/>
                                            </p:tgtEl>
                                          </p:cBhvr>
                                          <p:by x="91000" y="91000"/>
                                        </p:animScale>
                                      </p:childTnLst>
                                    </p:cTn>
                                  </p:par>
                                  <p:par>
                                    <p:cTn id="42" presetID="10" presetClass="entr" presetSubtype="0" fill="hold" grpId="0" nodeType="withEffect">
                                      <p:stCondLst>
                                        <p:cond delay="5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500"/>
                                      </p:stCondLst>
                                      <p:childTnLst>
                                        <p:animMotion origin="layout" path="M 9.446E-7 -0.03473 L 9.446E-7 2.90513E-6 " pathEditMode="relative" rAng="0" ptsTypes="AA">
                                          <p:cBhvr>
                                            <p:cTn id="46" dur="500" fill="hold"/>
                                            <p:tgtEl>
                                              <p:spTgt spid="12"/>
                                            </p:tgtEl>
                                            <p:attrNameLst>
                                              <p:attrName>ppt_x</p:attrName>
                                              <p:attrName>ppt_y</p:attrName>
                                            </p:attrNameLst>
                                          </p:cBhvr>
                                          <p:rCtr x="0" y="1725"/>
                                        </p:animMotion>
                                      </p:childTnLst>
                                    </p:cTn>
                                  </p:par>
                                  <p:par>
                                    <p:cTn id="47" presetID="10" presetClass="entr" presetSubtype="0" fill="hold" grpId="0" nodeType="withEffect">
                                      <p:stCondLst>
                                        <p:cond delay="50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par>
                                    <p:cTn id="50" presetID="42" presetClass="path" presetSubtype="0" decel="100000" fill="hold" grpId="1" nodeType="withEffect">
                                      <p:stCondLst>
                                        <p:cond delay="500"/>
                                      </p:stCondLst>
                                      <p:childTnLst>
                                        <p:animMotion origin="layout" path="M -4.96809E-6 -0.03472 L -4.96809E-6 -3.5951E-6 " pathEditMode="relative" rAng="0" ptsTypes="AA">
                                          <p:cBhvr>
                                            <p:cTn id="51" dur="500" fill="hold"/>
                                            <p:tgtEl>
                                              <p:spTgt spid="5"/>
                                            </p:tgtEl>
                                            <p:attrNameLst>
                                              <p:attrName>ppt_x</p:attrName>
                                              <p:attrName>ppt_y</p:attrName>
                                            </p:attrNameLst>
                                          </p:cBhvr>
                                          <p:rCtr x="0" y="1725"/>
                                        </p:animMotion>
                                      </p:childTnLst>
                                    </p:cTn>
                                  </p:par>
                                  <p:par>
                                    <p:cTn id="52" presetID="10" presetClass="entr" presetSubtype="0" fill="hold" nodeType="withEffect">
                                      <p:stCondLst>
                                        <p:cond delay="50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23" presetClass="entr" presetSubtype="16" fill="hold" nodeType="withEffect">
                                      <p:stCondLst>
                                        <p:cond delay="50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nodeType="withEffect">
                                      <p:stCondLst>
                                        <p:cond delay="500"/>
                                      </p:stCondLst>
                                      <p:childTnLst>
                                        <p:animScale>
                                          <p:cBhvr>
                                            <p:cTn id="60" dur="1000" fill="hold"/>
                                            <p:tgtEl>
                                              <p:spTgt spid="13"/>
                                            </p:tgtEl>
                                          </p:cBhvr>
                                          <p:by x="110000" y="110000"/>
                                        </p:animScale>
                                      </p:childTnLst>
                                    </p:cTn>
                                  </p:par>
                                  <p:par>
                                    <p:cTn id="61" presetID="6" presetClass="emph" presetSubtype="0" accel="50000" decel="50000" fill="hold" nodeType="withEffect">
                                      <p:stCondLst>
                                        <p:cond delay="500"/>
                                      </p:stCondLst>
                                      <p:childTnLst>
                                        <p:animScale>
                                          <p:cBhvr>
                                            <p:cTn id="62" dur="250" fill="hold"/>
                                            <p:tgtEl>
                                              <p:spTgt spid="13"/>
                                            </p:tgtEl>
                                          </p:cBhvr>
                                          <p:by x="91000" y="91000"/>
                                        </p:animScale>
                                      </p:childTnLst>
                                    </p:cTn>
                                  </p:par>
                                  <p:par>
                                    <p:cTn id="63" presetID="23" presetClass="entr" presetSubtype="16" fill="hold" nodeType="withEffect">
                                      <p:stCondLst>
                                        <p:cond delay="500"/>
                                      </p:stCondLst>
                                      <p:childTnLst>
                                        <p:set>
                                          <p:cBhvr>
                                            <p:cTn id="64" dur="1" fill="hold">
                                              <p:stCondLst>
                                                <p:cond delay="0"/>
                                              </p:stCondLst>
                                            </p:cTn>
                                            <p:tgtEl>
                                              <p:spTgt spid="14"/>
                                            </p:tgtEl>
                                            <p:attrNameLst>
                                              <p:attrName>style.visibility</p:attrName>
                                            </p:attrNameLst>
                                          </p:cBhvr>
                                          <p:to>
                                            <p:strVal val="visible"/>
                                          </p:to>
                                        </p:set>
                                        <p:anim calcmode="lin" valueType="num">
                                          <p:cBhvr>
                                            <p:cTn id="65" dur="200" fill="hold"/>
                                            <p:tgtEl>
                                              <p:spTgt spid="14"/>
                                            </p:tgtEl>
                                            <p:attrNameLst>
                                              <p:attrName>ppt_w</p:attrName>
                                            </p:attrNameLst>
                                          </p:cBhvr>
                                          <p:tavLst>
                                            <p:tav tm="0">
                                              <p:val>
                                                <p:fltVal val="0"/>
                                              </p:val>
                                            </p:tav>
                                            <p:tav tm="100000">
                                              <p:val>
                                                <p:strVal val="#ppt_w"/>
                                              </p:val>
                                            </p:tav>
                                          </p:tavLst>
                                        </p:anim>
                                        <p:anim calcmode="lin" valueType="num">
                                          <p:cBhvr>
                                            <p:cTn id="66" dur="200" fill="hold"/>
                                            <p:tgtEl>
                                              <p:spTgt spid="14"/>
                                            </p:tgtEl>
                                            <p:attrNameLst>
                                              <p:attrName>ppt_h</p:attrName>
                                            </p:attrNameLst>
                                          </p:cBhvr>
                                          <p:tavLst>
                                            <p:tav tm="0">
                                              <p:val>
                                                <p:fltVal val="0"/>
                                              </p:val>
                                            </p:tav>
                                            <p:tav tm="100000">
                                              <p:val>
                                                <p:strVal val="#ppt_h"/>
                                              </p:val>
                                            </p:tav>
                                          </p:tavLst>
                                        </p:anim>
                                      </p:childTnLst>
                                    </p:cTn>
                                  </p:par>
                                  <p:par>
                                    <p:cTn id="67" presetID="6" presetClass="emph" presetSubtype="0" fill="hold" nodeType="withEffect">
                                      <p:stCondLst>
                                        <p:cond delay="500"/>
                                      </p:stCondLst>
                                      <p:childTnLst>
                                        <p:animScale>
                                          <p:cBhvr>
                                            <p:cTn id="68" dur="1000" fill="hold"/>
                                            <p:tgtEl>
                                              <p:spTgt spid="14"/>
                                            </p:tgtEl>
                                          </p:cBhvr>
                                          <p:by x="110000" y="110000"/>
                                        </p:animScale>
                                      </p:childTnLst>
                                    </p:cTn>
                                  </p:par>
                                  <p:par>
                                    <p:cTn id="69" presetID="6" presetClass="emph" presetSubtype="0" accel="50000" decel="50000" fill="hold" nodeType="withEffect">
                                      <p:stCondLst>
                                        <p:cond delay="500"/>
                                      </p:stCondLst>
                                      <p:childTnLst>
                                        <p:animScale>
                                          <p:cBhvr>
                                            <p:cTn id="70" dur="250" fill="hold"/>
                                            <p:tgtEl>
                                              <p:spTgt spid="14"/>
                                            </p:tgtEl>
                                          </p:cBhvr>
                                          <p:by x="91000" y="91000"/>
                                        </p:animScale>
                                      </p:childTnLst>
                                    </p:cTn>
                                  </p:par>
                                  <p:par>
                                    <p:cTn id="71" presetID="23" presetClass="entr" presetSubtype="16" fill="hold" nodeType="withEffect">
                                      <p:stCondLst>
                                        <p:cond delay="500"/>
                                      </p:stCondLst>
                                      <p:childTnLst>
                                        <p:set>
                                          <p:cBhvr>
                                            <p:cTn id="72" dur="1" fill="hold">
                                              <p:stCondLst>
                                                <p:cond delay="0"/>
                                              </p:stCondLst>
                                            </p:cTn>
                                            <p:tgtEl>
                                              <p:spTgt spid="15"/>
                                            </p:tgtEl>
                                            <p:attrNameLst>
                                              <p:attrName>style.visibility</p:attrName>
                                            </p:attrNameLst>
                                          </p:cBhvr>
                                          <p:to>
                                            <p:strVal val="visible"/>
                                          </p:to>
                                        </p:set>
                                        <p:anim calcmode="lin" valueType="num">
                                          <p:cBhvr>
                                            <p:cTn id="73" dur="200" fill="hold"/>
                                            <p:tgtEl>
                                              <p:spTgt spid="15"/>
                                            </p:tgtEl>
                                            <p:attrNameLst>
                                              <p:attrName>ppt_w</p:attrName>
                                            </p:attrNameLst>
                                          </p:cBhvr>
                                          <p:tavLst>
                                            <p:tav tm="0">
                                              <p:val>
                                                <p:fltVal val="0"/>
                                              </p:val>
                                            </p:tav>
                                            <p:tav tm="100000">
                                              <p:val>
                                                <p:strVal val="#ppt_w"/>
                                              </p:val>
                                            </p:tav>
                                          </p:tavLst>
                                        </p:anim>
                                        <p:anim calcmode="lin" valueType="num">
                                          <p:cBhvr>
                                            <p:cTn id="74" dur="200" fill="hold"/>
                                            <p:tgtEl>
                                              <p:spTgt spid="15"/>
                                            </p:tgtEl>
                                            <p:attrNameLst>
                                              <p:attrName>ppt_h</p:attrName>
                                            </p:attrNameLst>
                                          </p:cBhvr>
                                          <p:tavLst>
                                            <p:tav tm="0">
                                              <p:val>
                                                <p:fltVal val="0"/>
                                              </p:val>
                                            </p:tav>
                                            <p:tav tm="100000">
                                              <p:val>
                                                <p:strVal val="#ppt_h"/>
                                              </p:val>
                                            </p:tav>
                                          </p:tavLst>
                                        </p:anim>
                                      </p:childTnLst>
                                    </p:cTn>
                                  </p:par>
                                  <p:par>
                                    <p:cTn id="75" presetID="6" presetClass="emph" presetSubtype="0" fill="hold" nodeType="withEffect">
                                      <p:stCondLst>
                                        <p:cond delay="500"/>
                                      </p:stCondLst>
                                      <p:childTnLst>
                                        <p:animScale>
                                          <p:cBhvr>
                                            <p:cTn id="76" dur="1000" fill="hold"/>
                                            <p:tgtEl>
                                              <p:spTgt spid="15"/>
                                            </p:tgtEl>
                                          </p:cBhvr>
                                          <p:by x="110000" y="110000"/>
                                        </p:animScale>
                                      </p:childTnLst>
                                    </p:cTn>
                                  </p:par>
                                  <p:par>
                                    <p:cTn id="77" presetID="6" presetClass="emph" presetSubtype="0" accel="50000" decel="50000" fill="hold" nodeType="withEffect">
                                      <p:stCondLst>
                                        <p:cond delay="500"/>
                                      </p:stCondLst>
                                      <p:childTnLst>
                                        <p:animScale>
                                          <p:cBhvr>
                                            <p:cTn id="78" dur="250" fill="hold"/>
                                            <p:tgtEl>
                                              <p:spTgt spid="15"/>
                                            </p:tgtEl>
                                          </p:cBhvr>
                                          <p:by x="91000" y="91000"/>
                                        </p:animScale>
                                      </p:childTnLst>
                                    </p:cTn>
                                  </p:par>
                                  <p:par>
                                    <p:cTn id="79" presetID="10" presetClass="entr" presetSubtype="0" fill="hold" grpId="0" nodeType="withEffect">
                                      <p:stCondLst>
                                        <p:cond delay="100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250"/>
                                            <p:tgtEl>
                                              <p:spTgt spid="8"/>
                                            </p:tgtEl>
                                          </p:cBhvr>
                                        </p:animEffect>
                                      </p:childTnLst>
                                    </p:cTn>
                                  </p:par>
                                  <p:par>
                                    <p:cTn id="82" presetID="42" presetClass="path" presetSubtype="0" decel="100000" fill="hold" grpId="1" nodeType="withEffect">
                                      <p:stCondLst>
                                        <p:cond delay="1000"/>
                                      </p:stCondLst>
                                      <p:childTnLst>
                                        <p:animMotion origin="layout" path="M 9.34389E-7 -0.03473 L 9.34389E-7 2.5783E-6 " pathEditMode="relative" rAng="0" ptsTypes="AA">
                                          <p:cBhvr>
                                            <p:cTn id="83" dur="500" fill="hold"/>
                                            <p:tgtEl>
                                              <p:spTgt spid="8"/>
                                            </p:tgtEl>
                                            <p:attrNameLst>
                                              <p:attrName>ppt_x</p:attrName>
                                              <p:attrName>ppt_y</p:attrName>
                                            </p:attrNameLst>
                                          </p:cBhvr>
                                          <p:rCtr x="0" y="1725"/>
                                        </p:animMotion>
                                      </p:childTnLst>
                                    </p:cTn>
                                  </p:par>
                                  <p:par>
                                    <p:cTn id="84" presetID="10" presetClass="entr" presetSubtype="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250"/>
                                            <p:tgtEl>
                                              <p:spTgt spid="16"/>
                                            </p:tgtEl>
                                          </p:cBhvr>
                                        </p:animEffect>
                                      </p:childTnLst>
                                    </p:cTn>
                                  </p:par>
                                  <p:par>
                                    <p:cTn id="87" presetID="42" presetClass="path" presetSubtype="0" decel="100000" fill="hold" nodeType="withEffect">
                                      <p:stCondLst>
                                        <p:cond delay="0"/>
                                      </p:stCondLst>
                                      <p:childTnLst>
                                        <p:animMotion origin="layout" path="M 0.01672 -0.00045 L 3.22951E-6 0 " pathEditMode="relative" rAng="0" ptsTypes="AA">
                                          <p:cBhvr>
                                            <p:cTn id="88" dur="500" fill="hold"/>
                                            <p:tgtEl>
                                              <p:spTgt spid="16"/>
                                            </p:tgtEl>
                                            <p:attrNameLst>
                                              <p:attrName>ppt_x</p:attrName>
                                              <p:attrName>ppt_y</p:attrName>
                                            </p:attrNameLst>
                                          </p:cBhvr>
                                          <p:rCtr x="-842" y="23"/>
                                        </p:animMotion>
                                      </p:childTnLst>
                                    </p:cTn>
                                  </p:par>
                                  <p:par>
                                    <p:cTn id="89" presetID="10" presetClass="entr" presetSubtype="0" fill="hold" grpId="0" nodeType="withEffect">
                                      <p:stCondLst>
                                        <p:cond delay="50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250"/>
                                            <p:tgtEl>
                                              <p:spTgt spid="17"/>
                                            </p:tgtEl>
                                          </p:cBhvr>
                                        </p:animEffect>
                                      </p:childTnLst>
                                    </p:cTn>
                                  </p:par>
                                  <p:par>
                                    <p:cTn id="92" presetID="42" presetClass="path" presetSubtype="0" decel="100000" fill="hold" grpId="1" nodeType="withEffect">
                                      <p:stCondLst>
                                        <p:cond delay="500"/>
                                      </p:stCondLst>
                                      <p:childTnLst>
                                        <p:animMotion origin="layout" path="M 3.22951E-6 0.03881 L 3.22951E-6 1.92919E-6 " pathEditMode="relative" rAng="0" ptsTypes="AA">
                                          <p:cBhvr>
                                            <p:cTn id="93" dur="500" fill="hold"/>
                                            <p:tgtEl>
                                              <p:spTgt spid="17"/>
                                            </p:tgtEl>
                                            <p:attrNameLst>
                                              <p:attrName>ppt_x</p:attrName>
                                              <p:attrName>ppt_y</p:attrName>
                                            </p:attrNameLst>
                                          </p:cBhvr>
                                          <p:rCtr x="0" y="-1952"/>
                                        </p:animMotion>
                                      </p:childTnLst>
                                    </p:cTn>
                                  </p:par>
                                  <p:par>
                                    <p:cTn id="94" presetID="23" presetClass="entr" presetSubtype="16" fill="hold" nodeType="withEffect">
                                      <p:stCondLst>
                                        <p:cond delay="500"/>
                                      </p:stCondLst>
                                      <p:childTnLst>
                                        <p:set>
                                          <p:cBhvr>
                                            <p:cTn id="95" dur="1" fill="hold">
                                              <p:stCondLst>
                                                <p:cond delay="0"/>
                                              </p:stCondLst>
                                            </p:cTn>
                                            <p:tgtEl>
                                              <p:spTgt spid="19"/>
                                            </p:tgtEl>
                                            <p:attrNameLst>
                                              <p:attrName>style.visibility</p:attrName>
                                            </p:attrNameLst>
                                          </p:cBhvr>
                                          <p:to>
                                            <p:strVal val="visible"/>
                                          </p:to>
                                        </p:set>
                                        <p:anim calcmode="lin" valueType="num">
                                          <p:cBhvr>
                                            <p:cTn id="96" dur="200" fill="hold"/>
                                            <p:tgtEl>
                                              <p:spTgt spid="19"/>
                                            </p:tgtEl>
                                            <p:attrNameLst>
                                              <p:attrName>ppt_w</p:attrName>
                                            </p:attrNameLst>
                                          </p:cBhvr>
                                          <p:tavLst>
                                            <p:tav tm="0">
                                              <p:val>
                                                <p:fltVal val="0"/>
                                              </p:val>
                                            </p:tav>
                                            <p:tav tm="100000">
                                              <p:val>
                                                <p:strVal val="#ppt_w"/>
                                              </p:val>
                                            </p:tav>
                                          </p:tavLst>
                                        </p:anim>
                                        <p:anim calcmode="lin" valueType="num">
                                          <p:cBhvr>
                                            <p:cTn id="97" dur="200" fill="hold"/>
                                            <p:tgtEl>
                                              <p:spTgt spid="19"/>
                                            </p:tgtEl>
                                            <p:attrNameLst>
                                              <p:attrName>ppt_h</p:attrName>
                                            </p:attrNameLst>
                                          </p:cBhvr>
                                          <p:tavLst>
                                            <p:tav tm="0">
                                              <p:val>
                                                <p:fltVal val="0"/>
                                              </p:val>
                                            </p:tav>
                                            <p:tav tm="100000">
                                              <p:val>
                                                <p:strVal val="#ppt_h"/>
                                              </p:val>
                                            </p:tav>
                                          </p:tavLst>
                                        </p:anim>
                                      </p:childTnLst>
                                    </p:cTn>
                                  </p:par>
                                  <p:par>
                                    <p:cTn id="98" presetID="6" presetClass="emph" presetSubtype="0" fill="hold" nodeType="withEffect">
                                      <p:stCondLst>
                                        <p:cond delay="500"/>
                                      </p:stCondLst>
                                      <p:childTnLst>
                                        <p:animScale>
                                          <p:cBhvr>
                                            <p:cTn id="99" dur="1000" fill="hold"/>
                                            <p:tgtEl>
                                              <p:spTgt spid="19"/>
                                            </p:tgtEl>
                                          </p:cBhvr>
                                          <p:by x="110000" y="110000"/>
                                        </p:animScale>
                                      </p:childTnLst>
                                    </p:cTn>
                                  </p:par>
                                  <p:par>
                                    <p:cTn id="100" presetID="6" presetClass="emph" presetSubtype="0" accel="50000" decel="50000" fill="hold" nodeType="withEffect">
                                      <p:stCondLst>
                                        <p:cond delay="500"/>
                                      </p:stCondLst>
                                      <p:childTnLst>
                                        <p:animScale>
                                          <p:cBhvr>
                                            <p:cTn id="101" dur="250" fill="hold"/>
                                            <p:tgtEl>
                                              <p:spTgt spid="19"/>
                                            </p:tgtEl>
                                          </p:cBhvr>
                                          <p:by x="91000" y="91000"/>
                                        </p:animScale>
                                      </p:childTnLst>
                                    </p:cTn>
                                  </p:par>
                                  <p:par>
                                    <p:cTn id="102" presetID="23" presetClass="entr" presetSubtype="16" fill="hold" nodeType="withEffect">
                                      <p:stCondLst>
                                        <p:cond delay="500"/>
                                      </p:stCondLst>
                                      <p:childTnLst>
                                        <p:set>
                                          <p:cBhvr>
                                            <p:cTn id="103" dur="1" fill="hold">
                                              <p:stCondLst>
                                                <p:cond delay="0"/>
                                              </p:stCondLst>
                                            </p:cTn>
                                            <p:tgtEl>
                                              <p:spTgt spid="20"/>
                                            </p:tgtEl>
                                            <p:attrNameLst>
                                              <p:attrName>style.visibility</p:attrName>
                                            </p:attrNameLst>
                                          </p:cBhvr>
                                          <p:to>
                                            <p:strVal val="visible"/>
                                          </p:to>
                                        </p:set>
                                        <p:anim calcmode="lin" valueType="num">
                                          <p:cBhvr>
                                            <p:cTn id="104" dur="200" fill="hold"/>
                                            <p:tgtEl>
                                              <p:spTgt spid="20"/>
                                            </p:tgtEl>
                                            <p:attrNameLst>
                                              <p:attrName>ppt_w</p:attrName>
                                            </p:attrNameLst>
                                          </p:cBhvr>
                                          <p:tavLst>
                                            <p:tav tm="0">
                                              <p:val>
                                                <p:fltVal val="0"/>
                                              </p:val>
                                            </p:tav>
                                            <p:tav tm="100000">
                                              <p:val>
                                                <p:strVal val="#ppt_w"/>
                                              </p:val>
                                            </p:tav>
                                          </p:tavLst>
                                        </p:anim>
                                        <p:anim calcmode="lin" valueType="num">
                                          <p:cBhvr>
                                            <p:cTn id="105" dur="200" fill="hold"/>
                                            <p:tgtEl>
                                              <p:spTgt spid="20"/>
                                            </p:tgtEl>
                                            <p:attrNameLst>
                                              <p:attrName>ppt_h</p:attrName>
                                            </p:attrNameLst>
                                          </p:cBhvr>
                                          <p:tavLst>
                                            <p:tav tm="0">
                                              <p:val>
                                                <p:fltVal val="0"/>
                                              </p:val>
                                            </p:tav>
                                            <p:tav tm="100000">
                                              <p:val>
                                                <p:strVal val="#ppt_h"/>
                                              </p:val>
                                            </p:tav>
                                          </p:tavLst>
                                        </p:anim>
                                      </p:childTnLst>
                                    </p:cTn>
                                  </p:par>
                                  <p:par>
                                    <p:cTn id="106" presetID="6" presetClass="emph" presetSubtype="0" fill="hold" nodeType="withEffect">
                                      <p:stCondLst>
                                        <p:cond delay="500"/>
                                      </p:stCondLst>
                                      <p:childTnLst>
                                        <p:animScale>
                                          <p:cBhvr>
                                            <p:cTn id="107" dur="1000" fill="hold"/>
                                            <p:tgtEl>
                                              <p:spTgt spid="20"/>
                                            </p:tgtEl>
                                          </p:cBhvr>
                                          <p:by x="110000" y="110000"/>
                                        </p:animScale>
                                      </p:childTnLst>
                                    </p:cTn>
                                  </p:par>
                                  <p:par>
                                    <p:cTn id="108" presetID="6" presetClass="emph" presetSubtype="0" accel="50000" decel="50000" fill="hold" nodeType="withEffect">
                                      <p:stCondLst>
                                        <p:cond delay="500"/>
                                      </p:stCondLst>
                                      <p:childTnLst>
                                        <p:animScale>
                                          <p:cBhvr>
                                            <p:cTn id="109" dur="250" fill="hold"/>
                                            <p:tgtEl>
                                              <p:spTgt spid="20"/>
                                            </p:tgtEl>
                                          </p:cBhvr>
                                          <p:by x="91000" y="91000"/>
                                        </p:animScale>
                                      </p:childTnLst>
                                    </p:cTn>
                                  </p:par>
                                  <p:par>
                                    <p:cTn id="110" presetID="23" presetClass="entr" presetSubtype="16" fill="hold" nodeType="withEffect">
                                      <p:stCondLst>
                                        <p:cond delay="50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200" fill="hold"/>
                                            <p:tgtEl>
                                              <p:spTgt spid="22"/>
                                            </p:tgtEl>
                                            <p:attrNameLst>
                                              <p:attrName>ppt_w</p:attrName>
                                            </p:attrNameLst>
                                          </p:cBhvr>
                                          <p:tavLst>
                                            <p:tav tm="0">
                                              <p:val>
                                                <p:fltVal val="0"/>
                                              </p:val>
                                            </p:tav>
                                            <p:tav tm="100000">
                                              <p:val>
                                                <p:strVal val="#ppt_w"/>
                                              </p:val>
                                            </p:tav>
                                          </p:tavLst>
                                        </p:anim>
                                        <p:anim calcmode="lin" valueType="num">
                                          <p:cBhvr>
                                            <p:cTn id="113" dur="200" fill="hold"/>
                                            <p:tgtEl>
                                              <p:spTgt spid="22"/>
                                            </p:tgtEl>
                                            <p:attrNameLst>
                                              <p:attrName>ppt_h</p:attrName>
                                            </p:attrNameLst>
                                          </p:cBhvr>
                                          <p:tavLst>
                                            <p:tav tm="0">
                                              <p:val>
                                                <p:fltVal val="0"/>
                                              </p:val>
                                            </p:tav>
                                            <p:tav tm="100000">
                                              <p:val>
                                                <p:strVal val="#ppt_h"/>
                                              </p:val>
                                            </p:tav>
                                          </p:tavLst>
                                        </p:anim>
                                      </p:childTnLst>
                                    </p:cTn>
                                  </p:par>
                                  <p:par>
                                    <p:cTn id="114" presetID="6" presetClass="emph" presetSubtype="0" fill="hold" nodeType="withEffect">
                                      <p:stCondLst>
                                        <p:cond delay="500"/>
                                      </p:stCondLst>
                                      <p:childTnLst>
                                        <p:animScale>
                                          <p:cBhvr>
                                            <p:cTn id="115" dur="1000" fill="hold"/>
                                            <p:tgtEl>
                                              <p:spTgt spid="22"/>
                                            </p:tgtEl>
                                          </p:cBhvr>
                                          <p:by x="110000" y="110000"/>
                                        </p:animScale>
                                      </p:childTnLst>
                                    </p:cTn>
                                  </p:par>
                                  <p:par>
                                    <p:cTn id="116" presetID="6" presetClass="emph" presetSubtype="0" accel="50000" decel="50000" fill="hold" nodeType="withEffect">
                                      <p:stCondLst>
                                        <p:cond delay="500"/>
                                      </p:stCondLst>
                                      <p:childTnLst>
                                        <p:animScale>
                                          <p:cBhvr>
                                            <p:cTn id="117" dur="250" fill="hold"/>
                                            <p:tgtEl>
                                              <p:spTgt spid="22"/>
                                            </p:tgtEl>
                                          </p:cBhvr>
                                          <p:by x="91000" y="91000"/>
                                        </p:animScale>
                                      </p:childTnLst>
                                    </p:cTn>
                                  </p:par>
                                  <p:par>
                                    <p:cTn id="118" presetID="23" presetClass="entr" presetSubtype="16" fill="hold" nodeType="withEffect">
                                      <p:stCondLst>
                                        <p:cond delay="500"/>
                                      </p:stCondLst>
                                      <p:childTnLst>
                                        <p:set>
                                          <p:cBhvr>
                                            <p:cTn id="119" dur="1" fill="hold">
                                              <p:stCondLst>
                                                <p:cond delay="0"/>
                                              </p:stCondLst>
                                            </p:cTn>
                                            <p:tgtEl>
                                              <p:spTgt spid="24"/>
                                            </p:tgtEl>
                                            <p:attrNameLst>
                                              <p:attrName>style.visibility</p:attrName>
                                            </p:attrNameLst>
                                          </p:cBhvr>
                                          <p:to>
                                            <p:strVal val="visible"/>
                                          </p:to>
                                        </p:set>
                                        <p:anim calcmode="lin" valueType="num">
                                          <p:cBhvr>
                                            <p:cTn id="120" dur="200" fill="hold"/>
                                            <p:tgtEl>
                                              <p:spTgt spid="24"/>
                                            </p:tgtEl>
                                            <p:attrNameLst>
                                              <p:attrName>ppt_w</p:attrName>
                                            </p:attrNameLst>
                                          </p:cBhvr>
                                          <p:tavLst>
                                            <p:tav tm="0">
                                              <p:val>
                                                <p:fltVal val="0"/>
                                              </p:val>
                                            </p:tav>
                                            <p:tav tm="100000">
                                              <p:val>
                                                <p:strVal val="#ppt_w"/>
                                              </p:val>
                                            </p:tav>
                                          </p:tavLst>
                                        </p:anim>
                                        <p:anim calcmode="lin" valueType="num">
                                          <p:cBhvr>
                                            <p:cTn id="121" dur="200" fill="hold"/>
                                            <p:tgtEl>
                                              <p:spTgt spid="24"/>
                                            </p:tgtEl>
                                            <p:attrNameLst>
                                              <p:attrName>ppt_h</p:attrName>
                                            </p:attrNameLst>
                                          </p:cBhvr>
                                          <p:tavLst>
                                            <p:tav tm="0">
                                              <p:val>
                                                <p:fltVal val="0"/>
                                              </p:val>
                                            </p:tav>
                                            <p:tav tm="100000">
                                              <p:val>
                                                <p:strVal val="#ppt_h"/>
                                              </p:val>
                                            </p:tav>
                                          </p:tavLst>
                                        </p:anim>
                                      </p:childTnLst>
                                    </p:cTn>
                                  </p:par>
                                  <p:par>
                                    <p:cTn id="122" presetID="6" presetClass="emph" presetSubtype="0" fill="hold" nodeType="withEffect">
                                      <p:stCondLst>
                                        <p:cond delay="500"/>
                                      </p:stCondLst>
                                      <p:childTnLst>
                                        <p:animScale>
                                          <p:cBhvr>
                                            <p:cTn id="123" dur="1000" fill="hold"/>
                                            <p:tgtEl>
                                              <p:spTgt spid="24"/>
                                            </p:tgtEl>
                                          </p:cBhvr>
                                          <p:by x="110000" y="110000"/>
                                        </p:animScale>
                                      </p:childTnLst>
                                    </p:cTn>
                                  </p:par>
                                  <p:par>
                                    <p:cTn id="124" presetID="6" presetClass="emph" presetSubtype="0" accel="50000" decel="50000" fill="hold" nodeType="withEffect">
                                      <p:stCondLst>
                                        <p:cond delay="500"/>
                                      </p:stCondLst>
                                      <p:childTnLst>
                                        <p:animScale>
                                          <p:cBhvr>
                                            <p:cTn id="125" dur="250" fill="hold"/>
                                            <p:tgtEl>
                                              <p:spTgt spid="24"/>
                                            </p:tgtEl>
                                          </p:cBhvr>
                                          <p:by x="91000" y="91000"/>
                                        </p:animScale>
                                      </p:childTnLst>
                                    </p:cTn>
                                  </p:par>
                                  <p:par>
                                    <p:cTn id="126" presetID="23" presetClass="entr" presetSubtype="16" fill="hold" nodeType="withEffect">
                                      <p:stCondLst>
                                        <p:cond delay="500"/>
                                      </p:stCondLst>
                                      <p:childTnLst>
                                        <p:set>
                                          <p:cBhvr>
                                            <p:cTn id="127" dur="1" fill="hold">
                                              <p:stCondLst>
                                                <p:cond delay="0"/>
                                              </p:stCondLst>
                                            </p:cTn>
                                            <p:tgtEl>
                                              <p:spTgt spid="26"/>
                                            </p:tgtEl>
                                            <p:attrNameLst>
                                              <p:attrName>style.visibility</p:attrName>
                                            </p:attrNameLst>
                                          </p:cBhvr>
                                          <p:to>
                                            <p:strVal val="visible"/>
                                          </p:to>
                                        </p:set>
                                        <p:anim calcmode="lin" valueType="num">
                                          <p:cBhvr>
                                            <p:cTn id="128" dur="200" fill="hold"/>
                                            <p:tgtEl>
                                              <p:spTgt spid="26"/>
                                            </p:tgtEl>
                                            <p:attrNameLst>
                                              <p:attrName>ppt_w</p:attrName>
                                            </p:attrNameLst>
                                          </p:cBhvr>
                                          <p:tavLst>
                                            <p:tav tm="0">
                                              <p:val>
                                                <p:fltVal val="0"/>
                                              </p:val>
                                            </p:tav>
                                            <p:tav tm="100000">
                                              <p:val>
                                                <p:strVal val="#ppt_w"/>
                                              </p:val>
                                            </p:tav>
                                          </p:tavLst>
                                        </p:anim>
                                        <p:anim calcmode="lin" valueType="num">
                                          <p:cBhvr>
                                            <p:cTn id="129" dur="200" fill="hold"/>
                                            <p:tgtEl>
                                              <p:spTgt spid="26"/>
                                            </p:tgtEl>
                                            <p:attrNameLst>
                                              <p:attrName>ppt_h</p:attrName>
                                            </p:attrNameLst>
                                          </p:cBhvr>
                                          <p:tavLst>
                                            <p:tav tm="0">
                                              <p:val>
                                                <p:fltVal val="0"/>
                                              </p:val>
                                            </p:tav>
                                            <p:tav tm="100000">
                                              <p:val>
                                                <p:strVal val="#ppt_h"/>
                                              </p:val>
                                            </p:tav>
                                          </p:tavLst>
                                        </p:anim>
                                      </p:childTnLst>
                                    </p:cTn>
                                  </p:par>
                                  <p:par>
                                    <p:cTn id="130" presetID="6" presetClass="emph" presetSubtype="0" fill="hold" nodeType="withEffect">
                                      <p:stCondLst>
                                        <p:cond delay="500"/>
                                      </p:stCondLst>
                                      <p:childTnLst>
                                        <p:animScale>
                                          <p:cBhvr>
                                            <p:cTn id="131" dur="1000" fill="hold"/>
                                            <p:tgtEl>
                                              <p:spTgt spid="26"/>
                                            </p:tgtEl>
                                          </p:cBhvr>
                                          <p:by x="110000" y="110000"/>
                                        </p:animScale>
                                      </p:childTnLst>
                                    </p:cTn>
                                  </p:par>
                                  <p:par>
                                    <p:cTn id="132" presetID="6" presetClass="emph" presetSubtype="0" accel="50000" decel="50000" fill="hold" nodeType="withEffect">
                                      <p:stCondLst>
                                        <p:cond delay="500"/>
                                      </p:stCondLst>
                                      <p:childTnLst>
                                        <p:animScale>
                                          <p:cBhvr>
                                            <p:cTn id="133" dur="250" fill="hold"/>
                                            <p:tgtEl>
                                              <p:spTgt spid="26"/>
                                            </p:tgtEl>
                                          </p:cBhvr>
                                          <p:by x="91000" y="91000"/>
                                        </p:animScale>
                                      </p:childTnLst>
                                    </p:cTn>
                                  </p:par>
                                  <p:par>
                                    <p:cTn id="134" presetID="23" presetClass="entr" presetSubtype="16" fill="hold" nodeType="withEffect">
                                      <p:stCondLst>
                                        <p:cond delay="500"/>
                                      </p:stCondLst>
                                      <p:childTnLst>
                                        <p:set>
                                          <p:cBhvr>
                                            <p:cTn id="135" dur="1" fill="hold">
                                              <p:stCondLst>
                                                <p:cond delay="0"/>
                                              </p:stCondLst>
                                            </p:cTn>
                                            <p:tgtEl>
                                              <p:spTgt spid="28"/>
                                            </p:tgtEl>
                                            <p:attrNameLst>
                                              <p:attrName>style.visibility</p:attrName>
                                            </p:attrNameLst>
                                          </p:cBhvr>
                                          <p:to>
                                            <p:strVal val="visible"/>
                                          </p:to>
                                        </p:set>
                                        <p:anim calcmode="lin" valueType="num">
                                          <p:cBhvr>
                                            <p:cTn id="136" dur="200" fill="hold"/>
                                            <p:tgtEl>
                                              <p:spTgt spid="28"/>
                                            </p:tgtEl>
                                            <p:attrNameLst>
                                              <p:attrName>ppt_w</p:attrName>
                                            </p:attrNameLst>
                                          </p:cBhvr>
                                          <p:tavLst>
                                            <p:tav tm="0">
                                              <p:val>
                                                <p:fltVal val="0"/>
                                              </p:val>
                                            </p:tav>
                                            <p:tav tm="100000">
                                              <p:val>
                                                <p:strVal val="#ppt_w"/>
                                              </p:val>
                                            </p:tav>
                                          </p:tavLst>
                                        </p:anim>
                                        <p:anim calcmode="lin" valueType="num">
                                          <p:cBhvr>
                                            <p:cTn id="137" dur="200" fill="hold"/>
                                            <p:tgtEl>
                                              <p:spTgt spid="28"/>
                                            </p:tgtEl>
                                            <p:attrNameLst>
                                              <p:attrName>ppt_h</p:attrName>
                                            </p:attrNameLst>
                                          </p:cBhvr>
                                          <p:tavLst>
                                            <p:tav tm="0">
                                              <p:val>
                                                <p:fltVal val="0"/>
                                              </p:val>
                                            </p:tav>
                                            <p:tav tm="100000">
                                              <p:val>
                                                <p:strVal val="#ppt_h"/>
                                              </p:val>
                                            </p:tav>
                                          </p:tavLst>
                                        </p:anim>
                                      </p:childTnLst>
                                    </p:cTn>
                                  </p:par>
                                  <p:par>
                                    <p:cTn id="138" presetID="6" presetClass="emph" presetSubtype="0" fill="hold" nodeType="withEffect">
                                      <p:stCondLst>
                                        <p:cond delay="500"/>
                                      </p:stCondLst>
                                      <p:childTnLst>
                                        <p:animScale>
                                          <p:cBhvr>
                                            <p:cTn id="139" dur="1000" fill="hold"/>
                                            <p:tgtEl>
                                              <p:spTgt spid="28"/>
                                            </p:tgtEl>
                                          </p:cBhvr>
                                          <p:by x="110000" y="110000"/>
                                        </p:animScale>
                                      </p:childTnLst>
                                    </p:cTn>
                                  </p:par>
                                  <p:par>
                                    <p:cTn id="140" presetID="6" presetClass="emph" presetSubtype="0" accel="50000" decel="50000" fill="hold" nodeType="withEffect">
                                      <p:stCondLst>
                                        <p:cond delay="500"/>
                                      </p:stCondLst>
                                      <p:childTnLst>
                                        <p:animScale>
                                          <p:cBhvr>
                                            <p:cTn id="141" dur="250" fill="hold"/>
                                            <p:tgtEl>
                                              <p:spTgt spid="28"/>
                                            </p:tgtEl>
                                          </p:cBhvr>
                                          <p:by x="91000" y="91000"/>
                                        </p:animScale>
                                      </p:childTnLst>
                                    </p:cTn>
                                  </p:par>
                                  <p:par>
                                    <p:cTn id="142" presetID="23" presetClass="entr" presetSubtype="16" fill="hold" nodeType="withEffect">
                                      <p:stCondLst>
                                        <p:cond delay="500"/>
                                      </p:stCondLst>
                                      <p:childTnLst>
                                        <p:set>
                                          <p:cBhvr>
                                            <p:cTn id="143" dur="1" fill="hold">
                                              <p:stCondLst>
                                                <p:cond delay="0"/>
                                              </p:stCondLst>
                                            </p:cTn>
                                            <p:tgtEl>
                                              <p:spTgt spid="30"/>
                                            </p:tgtEl>
                                            <p:attrNameLst>
                                              <p:attrName>style.visibility</p:attrName>
                                            </p:attrNameLst>
                                          </p:cBhvr>
                                          <p:to>
                                            <p:strVal val="visible"/>
                                          </p:to>
                                        </p:set>
                                        <p:anim calcmode="lin" valueType="num">
                                          <p:cBhvr>
                                            <p:cTn id="144" dur="200" fill="hold"/>
                                            <p:tgtEl>
                                              <p:spTgt spid="30"/>
                                            </p:tgtEl>
                                            <p:attrNameLst>
                                              <p:attrName>ppt_w</p:attrName>
                                            </p:attrNameLst>
                                          </p:cBhvr>
                                          <p:tavLst>
                                            <p:tav tm="0">
                                              <p:val>
                                                <p:fltVal val="0"/>
                                              </p:val>
                                            </p:tav>
                                            <p:tav tm="100000">
                                              <p:val>
                                                <p:strVal val="#ppt_w"/>
                                              </p:val>
                                            </p:tav>
                                          </p:tavLst>
                                        </p:anim>
                                        <p:anim calcmode="lin" valueType="num">
                                          <p:cBhvr>
                                            <p:cTn id="145" dur="200" fill="hold"/>
                                            <p:tgtEl>
                                              <p:spTgt spid="30"/>
                                            </p:tgtEl>
                                            <p:attrNameLst>
                                              <p:attrName>ppt_h</p:attrName>
                                            </p:attrNameLst>
                                          </p:cBhvr>
                                          <p:tavLst>
                                            <p:tav tm="0">
                                              <p:val>
                                                <p:fltVal val="0"/>
                                              </p:val>
                                            </p:tav>
                                            <p:tav tm="100000">
                                              <p:val>
                                                <p:strVal val="#ppt_h"/>
                                              </p:val>
                                            </p:tav>
                                          </p:tavLst>
                                        </p:anim>
                                      </p:childTnLst>
                                    </p:cTn>
                                  </p:par>
                                  <p:par>
                                    <p:cTn id="146" presetID="6" presetClass="emph" presetSubtype="0" fill="hold" nodeType="withEffect">
                                      <p:stCondLst>
                                        <p:cond delay="500"/>
                                      </p:stCondLst>
                                      <p:childTnLst>
                                        <p:animScale>
                                          <p:cBhvr>
                                            <p:cTn id="147" dur="1000" fill="hold"/>
                                            <p:tgtEl>
                                              <p:spTgt spid="30"/>
                                            </p:tgtEl>
                                          </p:cBhvr>
                                          <p:by x="110000" y="110000"/>
                                        </p:animScale>
                                      </p:childTnLst>
                                    </p:cTn>
                                  </p:par>
                                  <p:par>
                                    <p:cTn id="148" presetID="6" presetClass="emph" presetSubtype="0" accel="50000" decel="50000" fill="hold" nodeType="withEffect">
                                      <p:stCondLst>
                                        <p:cond delay="500"/>
                                      </p:stCondLst>
                                      <p:childTnLst>
                                        <p:animScale>
                                          <p:cBhvr>
                                            <p:cTn id="149" dur="250" fill="hold"/>
                                            <p:tgtEl>
                                              <p:spTgt spid="30"/>
                                            </p:tgtEl>
                                          </p:cBhvr>
                                          <p:by x="91000" y="91000"/>
                                        </p:animScale>
                                      </p:childTnLst>
                                    </p:cTn>
                                  </p:par>
                                  <p:par>
                                    <p:cTn id="150" presetID="23" presetClass="entr" presetSubtype="16" fill="hold" nodeType="withEffect">
                                      <p:stCondLst>
                                        <p:cond delay="500"/>
                                      </p:stCondLst>
                                      <p:childTnLst>
                                        <p:set>
                                          <p:cBhvr>
                                            <p:cTn id="151" dur="1" fill="hold">
                                              <p:stCondLst>
                                                <p:cond delay="0"/>
                                              </p:stCondLst>
                                            </p:cTn>
                                            <p:tgtEl>
                                              <p:spTgt spid="32"/>
                                            </p:tgtEl>
                                            <p:attrNameLst>
                                              <p:attrName>style.visibility</p:attrName>
                                            </p:attrNameLst>
                                          </p:cBhvr>
                                          <p:to>
                                            <p:strVal val="visible"/>
                                          </p:to>
                                        </p:set>
                                        <p:anim calcmode="lin" valueType="num">
                                          <p:cBhvr>
                                            <p:cTn id="152" dur="200" fill="hold"/>
                                            <p:tgtEl>
                                              <p:spTgt spid="32"/>
                                            </p:tgtEl>
                                            <p:attrNameLst>
                                              <p:attrName>ppt_w</p:attrName>
                                            </p:attrNameLst>
                                          </p:cBhvr>
                                          <p:tavLst>
                                            <p:tav tm="0">
                                              <p:val>
                                                <p:fltVal val="0"/>
                                              </p:val>
                                            </p:tav>
                                            <p:tav tm="100000">
                                              <p:val>
                                                <p:strVal val="#ppt_w"/>
                                              </p:val>
                                            </p:tav>
                                          </p:tavLst>
                                        </p:anim>
                                        <p:anim calcmode="lin" valueType="num">
                                          <p:cBhvr>
                                            <p:cTn id="153" dur="200" fill="hold"/>
                                            <p:tgtEl>
                                              <p:spTgt spid="32"/>
                                            </p:tgtEl>
                                            <p:attrNameLst>
                                              <p:attrName>ppt_h</p:attrName>
                                            </p:attrNameLst>
                                          </p:cBhvr>
                                          <p:tavLst>
                                            <p:tav tm="0">
                                              <p:val>
                                                <p:fltVal val="0"/>
                                              </p:val>
                                            </p:tav>
                                            <p:tav tm="100000">
                                              <p:val>
                                                <p:strVal val="#ppt_h"/>
                                              </p:val>
                                            </p:tav>
                                          </p:tavLst>
                                        </p:anim>
                                      </p:childTnLst>
                                    </p:cTn>
                                  </p:par>
                                  <p:par>
                                    <p:cTn id="154" presetID="6" presetClass="emph" presetSubtype="0" fill="hold" nodeType="withEffect">
                                      <p:stCondLst>
                                        <p:cond delay="500"/>
                                      </p:stCondLst>
                                      <p:childTnLst>
                                        <p:animScale>
                                          <p:cBhvr>
                                            <p:cTn id="155" dur="1000" fill="hold"/>
                                            <p:tgtEl>
                                              <p:spTgt spid="32"/>
                                            </p:tgtEl>
                                          </p:cBhvr>
                                          <p:by x="110000" y="110000"/>
                                        </p:animScale>
                                      </p:childTnLst>
                                    </p:cTn>
                                  </p:par>
                                  <p:par>
                                    <p:cTn id="156" presetID="6" presetClass="emph" presetSubtype="0" accel="50000" decel="50000" fill="hold" nodeType="withEffect">
                                      <p:stCondLst>
                                        <p:cond delay="500"/>
                                      </p:stCondLst>
                                      <p:childTnLst>
                                        <p:animScale>
                                          <p:cBhvr>
                                            <p:cTn id="157" dur="250" fill="hold"/>
                                            <p:tgtEl>
                                              <p:spTgt spid="32"/>
                                            </p:tgtEl>
                                          </p:cBhvr>
                                          <p:by x="91000" y="91000"/>
                                        </p:animScale>
                                      </p:childTnLst>
                                    </p:cTn>
                                  </p:par>
                                  <p:par>
                                    <p:cTn id="158" presetID="10" presetClass="entr" presetSubtype="0" fill="hold" grpId="0" nodeType="withEffect">
                                      <p:stCondLst>
                                        <p:cond delay="500"/>
                                      </p:stCondLst>
                                      <p:childTnLst>
                                        <p:set>
                                          <p:cBhvr>
                                            <p:cTn id="159" dur="1" fill="hold">
                                              <p:stCondLst>
                                                <p:cond delay="0"/>
                                              </p:stCondLst>
                                            </p:cTn>
                                            <p:tgtEl>
                                              <p:spTgt spid="18"/>
                                            </p:tgtEl>
                                            <p:attrNameLst>
                                              <p:attrName>style.visibility</p:attrName>
                                            </p:attrNameLst>
                                          </p:cBhvr>
                                          <p:to>
                                            <p:strVal val="visible"/>
                                          </p:to>
                                        </p:set>
                                        <p:animEffect transition="in" filter="fade">
                                          <p:cBhvr>
                                            <p:cTn id="160" dur="250"/>
                                            <p:tgtEl>
                                              <p:spTgt spid="18"/>
                                            </p:tgtEl>
                                          </p:cBhvr>
                                        </p:animEffect>
                                      </p:childTnLst>
                                    </p:cTn>
                                  </p:par>
                                  <p:par>
                                    <p:cTn id="161" presetID="42" presetClass="path" presetSubtype="0" decel="100000" fill="hold" grpId="1" nodeType="withEffect">
                                      <p:stCondLst>
                                        <p:cond delay="500"/>
                                      </p:stCondLst>
                                      <p:childTnLst>
                                        <p:animMotion origin="layout" path="M -0.01723 -0.00022 L -4.58769E-6 -3.8266E-6 " pathEditMode="relative" rAng="0" ptsTypes="AA">
                                          <p:cBhvr>
                                            <p:cTn id="162" dur="500" fill="hold"/>
                                            <p:tgtEl>
                                              <p:spTgt spid="18"/>
                                            </p:tgtEl>
                                            <p:attrNameLst>
                                              <p:attrName>ppt_x</p:attrName>
                                              <p:attrName>ppt_y</p:attrName>
                                            </p:attrNameLst>
                                          </p:cBhvr>
                                          <p:rCtr x="855" y="0"/>
                                        </p:animMotion>
                                      </p:childTnLst>
                                    </p:cTn>
                                  </p:par>
                                  <p:par>
                                    <p:cTn id="163" presetID="10" presetClass="entr" presetSubtype="0" fill="hold" grpId="0" nodeType="withEffect">
                                      <p:stCondLst>
                                        <p:cond delay="500"/>
                                      </p:stCondLst>
                                      <p:childTnLst>
                                        <p:set>
                                          <p:cBhvr>
                                            <p:cTn id="164" dur="1" fill="hold">
                                              <p:stCondLst>
                                                <p:cond delay="0"/>
                                              </p:stCondLst>
                                            </p:cTn>
                                            <p:tgtEl>
                                              <p:spTgt spid="21"/>
                                            </p:tgtEl>
                                            <p:attrNameLst>
                                              <p:attrName>style.visibility</p:attrName>
                                            </p:attrNameLst>
                                          </p:cBhvr>
                                          <p:to>
                                            <p:strVal val="visible"/>
                                          </p:to>
                                        </p:set>
                                        <p:animEffect transition="in" filter="fade">
                                          <p:cBhvr>
                                            <p:cTn id="165" dur="250"/>
                                            <p:tgtEl>
                                              <p:spTgt spid="21"/>
                                            </p:tgtEl>
                                          </p:cBhvr>
                                        </p:animEffect>
                                      </p:childTnLst>
                                    </p:cTn>
                                  </p:par>
                                  <p:par>
                                    <p:cTn id="166" presetID="42" presetClass="path" presetSubtype="0" decel="100000" fill="hold" grpId="1" nodeType="withEffect">
                                      <p:stCondLst>
                                        <p:cond delay="500"/>
                                      </p:stCondLst>
                                      <p:childTnLst>
                                        <p:animMotion origin="layout" path="M -0.01723 -0.00023 L -4.58769E-6 -1.32547E-6 " pathEditMode="relative" rAng="0" ptsTypes="AA">
                                          <p:cBhvr>
                                            <p:cTn id="167" dur="500" fill="hold"/>
                                            <p:tgtEl>
                                              <p:spTgt spid="21"/>
                                            </p:tgtEl>
                                            <p:attrNameLst>
                                              <p:attrName>ppt_x</p:attrName>
                                              <p:attrName>ppt_y</p:attrName>
                                            </p:attrNameLst>
                                          </p:cBhvr>
                                          <p:rCtr x="855" y="0"/>
                                        </p:animMotion>
                                      </p:childTnLst>
                                    </p:cTn>
                                  </p:par>
                                  <p:par>
                                    <p:cTn id="168" presetID="10" presetClass="entr" presetSubtype="0" fill="hold" grpId="0" nodeType="withEffect">
                                      <p:stCondLst>
                                        <p:cond delay="500"/>
                                      </p:stCondLst>
                                      <p:childTnLst>
                                        <p:set>
                                          <p:cBhvr>
                                            <p:cTn id="169" dur="1" fill="hold">
                                              <p:stCondLst>
                                                <p:cond delay="0"/>
                                              </p:stCondLst>
                                            </p:cTn>
                                            <p:tgtEl>
                                              <p:spTgt spid="23"/>
                                            </p:tgtEl>
                                            <p:attrNameLst>
                                              <p:attrName>style.visibility</p:attrName>
                                            </p:attrNameLst>
                                          </p:cBhvr>
                                          <p:to>
                                            <p:strVal val="visible"/>
                                          </p:to>
                                        </p:set>
                                        <p:animEffect transition="in" filter="fade">
                                          <p:cBhvr>
                                            <p:cTn id="170" dur="250"/>
                                            <p:tgtEl>
                                              <p:spTgt spid="23"/>
                                            </p:tgtEl>
                                          </p:cBhvr>
                                        </p:animEffect>
                                      </p:childTnLst>
                                    </p:cTn>
                                  </p:par>
                                  <p:par>
                                    <p:cTn id="171" presetID="42" presetClass="path" presetSubtype="0" decel="100000" fill="hold" grpId="1" nodeType="withEffect">
                                      <p:stCondLst>
                                        <p:cond delay="500"/>
                                      </p:stCondLst>
                                      <p:childTnLst>
                                        <p:animMotion origin="layout" path="M -0.01723 -0.00023 L -4.58769E-6 -1.49342E-6 " pathEditMode="relative" rAng="0" ptsTypes="AA">
                                          <p:cBhvr>
                                            <p:cTn id="172" dur="500" fill="hold"/>
                                            <p:tgtEl>
                                              <p:spTgt spid="23"/>
                                            </p:tgtEl>
                                            <p:attrNameLst>
                                              <p:attrName>ppt_x</p:attrName>
                                              <p:attrName>ppt_y</p:attrName>
                                            </p:attrNameLst>
                                          </p:cBhvr>
                                          <p:rCtr x="855" y="0"/>
                                        </p:animMotion>
                                      </p:childTnLst>
                                    </p:cTn>
                                  </p:par>
                                  <p:par>
                                    <p:cTn id="173" presetID="10" presetClass="entr" presetSubtype="0" fill="hold" grpId="0" nodeType="withEffect">
                                      <p:stCondLst>
                                        <p:cond delay="500"/>
                                      </p:stCondLst>
                                      <p:childTnLst>
                                        <p:set>
                                          <p:cBhvr>
                                            <p:cTn id="174" dur="1" fill="hold">
                                              <p:stCondLst>
                                                <p:cond delay="0"/>
                                              </p:stCondLst>
                                            </p:cTn>
                                            <p:tgtEl>
                                              <p:spTgt spid="25"/>
                                            </p:tgtEl>
                                            <p:attrNameLst>
                                              <p:attrName>style.visibility</p:attrName>
                                            </p:attrNameLst>
                                          </p:cBhvr>
                                          <p:to>
                                            <p:strVal val="visible"/>
                                          </p:to>
                                        </p:set>
                                        <p:animEffect transition="in" filter="fade">
                                          <p:cBhvr>
                                            <p:cTn id="175" dur="250"/>
                                            <p:tgtEl>
                                              <p:spTgt spid="25"/>
                                            </p:tgtEl>
                                          </p:cBhvr>
                                        </p:animEffect>
                                      </p:childTnLst>
                                    </p:cTn>
                                  </p:par>
                                  <p:par>
                                    <p:cTn id="176" presetID="42" presetClass="path" presetSubtype="0" decel="100000" fill="hold" grpId="1" nodeType="withEffect">
                                      <p:stCondLst>
                                        <p:cond delay="500"/>
                                      </p:stCondLst>
                                      <p:childTnLst>
                                        <p:animMotion origin="layout" path="M -0.01723 -0.00023 L -4.58769E-6 4.41217E-6 " pathEditMode="relative" rAng="0" ptsTypes="AA">
                                          <p:cBhvr>
                                            <p:cTn id="177" dur="500" fill="hold"/>
                                            <p:tgtEl>
                                              <p:spTgt spid="25"/>
                                            </p:tgtEl>
                                            <p:attrNameLst>
                                              <p:attrName>ppt_x</p:attrName>
                                              <p:attrName>ppt_y</p:attrName>
                                            </p:attrNameLst>
                                          </p:cBhvr>
                                          <p:rCtr x="855" y="0"/>
                                        </p:animMotion>
                                      </p:childTnLst>
                                    </p:cTn>
                                  </p:par>
                                  <p:par>
                                    <p:cTn id="178" presetID="10" presetClass="entr" presetSubtype="0" fill="hold" grpId="0" nodeType="withEffect">
                                      <p:stCondLst>
                                        <p:cond delay="500"/>
                                      </p:stCondLst>
                                      <p:childTnLst>
                                        <p:set>
                                          <p:cBhvr>
                                            <p:cTn id="179" dur="1" fill="hold">
                                              <p:stCondLst>
                                                <p:cond delay="0"/>
                                              </p:stCondLst>
                                            </p:cTn>
                                            <p:tgtEl>
                                              <p:spTgt spid="27"/>
                                            </p:tgtEl>
                                            <p:attrNameLst>
                                              <p:attrName>style.visibility</p:attrName>
                                            </p:attrNameLst>
                                          </p:cBhvr>
                                          <p:to>
                                            <p:strVal val="visible"/>
                                          </p:to>
                                        </p:set>
                                        <p:animEffect transition="in" filter="fade">
                                          <p:cBhvr>
                                            <p:cTn id="180" dur="250"/>
                                            <p:tgtEl>
                                              <p:spTgt spid="27"/>
                                            </p:tgtEl>
                                          </p:cBhvr>
                                        </p:animEffect>
                                      </p:childTnLst>
                                    </p:cTn>
                                  </p:par>
                                  <p:par>
                                    <p:cTn id="181" presetID="42" presetClass="path" presetSubtype="0" decel="100000" fill="hold" grpId="1" nodeType="withEffect">
                                      <p:stCondLst>
                                        <p:cond delay="500"/>
                                      </p:stCondLst>
                                      <p:childTnLst>
                                        <p:animMotion origin="layout" path="M -0.01723 -0.00023 L -4.58769E-6 -9.39628E-7 " pathEditMode="relative" rAng="0" ptsTypes="AA">
                                          <p:cBhvr>
                                            <p:cTn id="182" dur="500" fill="hold"/>
                                            <p:tgtEl>
                                              <p:spTgt spid="27"/>
                                            </p:tgtEl>
                                            <p:attrNameLst>
                                              <p:attrName>ppt_x</p:attrName>
                                              <p:attrName>ppt_y</p:attrName>
                                            </p:attrNameLst>
                                          </p:cBhvr>
                                          <p:rCtr x="855" y="0"/>
                                        </p:animMotion>
                                      </p:childTnLst>
                                    </p:cTn>
                                  </p:par>
                                  <p:par>
                                    <p:cTn id="183" presetID="10" presetClass="entr" presetSubtype="0" fill="hold" grpId="0" nodeType="withEffect">
                                      <p:stCondLst>
                                        <p:cond delay="500"/>
                                      </p:stCondLst>
                                      <p:childTnLst>
                                        <p:set>
                                          <p:cBhvr>
                                            <p:cTn id="184" dur="1" fill="hold">
                                              <p:stCondLst>
                                                <p:cond delay="0"/>
                                              </p:stCondLst>
                                            </p:cTn>
                                            <p:tgtEl>
                                              <p:spTgt spid="29"/>
                                            </p:tgtEl>
                                            <p:attrNameLst>
                                              <p:attrName>style.visibility</p:attrName>
                                            </p:attrNameLst>
                                          </p:cBhvr>
                                          <p:to>
                                            <p:strVal val="visible"/>
                                          </p:to>
                                        </p:set>
                                        <p:animEffect transition="in" filter="fade">
                                          <p:cBhvr>
                                            <p:cTn id="185" dur="250"/>
                                            <p:tgtEl>
                                              <p:spTgt spid="29"/>
                                            </p:tgtEl>
                                          </p:cBhvr>
                                        </p:animEffect>
                                      </p:childTnLst>
                                    </p:cTn>
                                  </p:par>
                                  <p:par>
                                    <p:cTn id="186" presetID="42" presetClass="path" presetSubtype="0" decel="100000" fill="hold" grpId="1" nodeType="withEffect">
                                      <p:stCondLst>
                                        <p:cond delay="500"/>
                                      </p:stCondLst>
                                      <p:childTnLst>
                                        <p:animMotion origin="layout" path="M -0.01723 -0.00023 L -4.58769E-6 -2.17885E-7 " pathEditMode="relative" rAng="0" ptsTypes="AA">
                                          <p:cBhvr>
                                            <p:cTn id="187" dur="500" fill="hold"/>
                                            <p:tgtEl>
                                              <p:spTgt spid="29"/>
                                            </p:tgtEl>
                                            <p:attrNameLst>
                                              <p:attrName>ppt_x</p:attrName>
                                              <p:attrName>ppt_y</p:attrName>
                                            </p:attrNameLst>
                                          </p:cBhvr>
                                          <p:rCtr x="855" y="0"/>
                                        </p:animMotion>
                                      </p:childTnLst>
                                    </p:cTn>
                                  </p:par>
                                  <p:par>
                                    <p:cTn id="188" presetID="10" presetClass="entr" presetSubtype="0" fill="hold" grpId="0" nodeType="withEffect">
                                      <p:stCondLst>
                                        <p:cond delay="500"/>
                                      </p:stCondLst>
                                      <p:childTnLst>
                                        <p:set>
                                          <p:cBhvr>
                                            <p:cTn id="189" dur="1" fill="hold">
                                              <p:stCondLst>
                                                <p:cond delay="0"/>
                                              </p:stCondLst>
                                            </p:cTn>
                                            <p:tgtEl>
                                              <p:spTgt spid="31"/>
                                            </p:tgtEl>
                                            <p:attrNameLst>
                                              <p:attrName>style.visibility</p:attrName>
                                            </p:attrNameLst>
                                          </p:cBhvr>
                                          <p:to>
                                            <p:strVal val="visible"/>
                                          </p:to>
                                        </p:set>
                                        <p:animEffect transition="in" filter="fade">
                                          <p:cBhvr>
                                            <p:cTn id="190" dur="250"/>
                                            <p:tgtEl>
                                              <p:spTgt spid="31"/>
                                            </p:tgtEl>
                                          </p:cBhvr>
                                        </p:animEffect>
                                      </p:childTnLst>
                                    </p:cTn>
                                  </p:par>
                                  <p:par>
                                    <p:cTn id="191" presetID="42" presetClass="path" presetSubtype="0" decel="100000" fill="hold" grpId="1" nodeType="withEffect">
                                      <p:stCondLst>
                                        <p:cond delay="500"/>
                                      </p:stCondLst>
                                      <p:childTnLst>
                                        <p:animMotion origin="layout" path="M -0.01723 -0.00022 L -4.58769E-6 -3.79029E-6 " pathEditMode="relative" rAng="0" ptsTypes="AA">
                                          <p:cBhvr>
                                            <p:cTn id="192" dur="500" fill="hold"/>
                                            <p:tgtEl>
                                              <p:spTgt spid="31"/>
                                            </p:tgtEl>
                                            <p:attrNameLst>
                                              <p:attrName>ppt_x</p:attrName>
                                              <p:attrName>ppt_y</p:attrName>
                                            </p:attrNameLst>
                                          </p:cBhvr>
                                          <p:rCtr x="855" y="0"/>
                                        </p:animMotion>
                                      </p:childTnLst>
                                    </p:cTn>
                                  </p:par>
                                  <p:par>
                                    <p:cTn id="193" presetID="10" presetClass="entr" presetSubtype="0" fill="hold" grpId="0" nodeType="withEffect">
                                      <p:stCondLst>
                                        <p:cond delay="500"/>
                                      </p:stCondLst>
                                      <p:childTnLst>
                                        <p:set>
                                          <p:cBhvr>
                                            <p:cTn id="194" dur="1" fill="hold">
                                              <p:stCondLst>
                                                <p:cond delay="0"/>
                                              </p:stCondLst>
                                            </p:cTn>
                                            <p:tgtEl>
                                              <p:spTgt spid="33"/>
                                            </p:tgtEl>
                                            <p:attrNameLst>
                                              <p:attrName>style.visibility</p:attrName>
                                            </p:attrNameLst>
                                          </p:cBhvr>
                                          <p:to>
                                            <p:strVal val="visible"/>
                                          </p:to>
                                        </p:set>
                                        <p:animEffect transition="in" filter="fade">
                                          <p:cBhvr>
                                            <p:cTn id="195" dur="250"/>
                                            <p:tgtEl>
                                              <p:spTgt spid="33"/>
                                            </p:tgtEl>
                                          </p:cBhvr>
                                        </p:animEffect>
                                      </p:childTnLst>
                                    </p:cTn>
                                  </p:par>
                                  <p:par>
                                    <p:cTn id="196" presetID="42" presetClass="path" presetSubtype="0" decel="100000" fill="hold" grpId="1" nodeType="withEffect">
                                      <p:stCondLst>
                                        <p:cond delay="500"/>
                                      </p:stCondLst>
                                      <p:childTnLst>
                                        <p:animMotion origin="layout" path="M -0.01723 -0.00022 L -1.66965E-6 -4.32592E-6 " pathEditMode="relative" rAng="0" ptsTypes="AA">
                                          <p:cBhvr>
                                            <p:cTn id="197" dur="500" fill="hold"/>
                                            <p:tgtEl>
                                              <p:spTgt spid="33"/>
                                            </p:tgtEl>
                                            <p:attrNameLst>
                                              <p:attrName>ppt_x</p:attrName>
                                              <p:attrName>ppt_y</p:attrName>
                                            </p:attrNameLst>
                                          </p:cBhvr>
                                          <p:rCtr x="85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8" grpId="0"/>
          <p:bldP spid="8" grpId="1"/>
          <p:bldP spid="9" grpId="0" animBg="1"/>
          <p:bldP spid="10" grpId="0" animBg="1"/>
          <p:bldP spid="10" grpId="1" animBg="1"/>
          <p:bldP spid="10" grpId="2" animBg="1"/>
          <p:bldP spid="12" grpId="0"/>
          <p:bldP spid="12" grpId="1"/>
          <p:bldP spid="17" grpId="0"/>
          <p:bldP spid="17" grpId="1"/>
          <p:bldP spid="18" grpId="0"/>
          <p:bldP spid="18" grpId="1"/>
          <p:bldP spid="21" grpId="0"/>
          <p:bldP spid="21" grpId="1"/>
          <p:bldP spid="23" grpId="0"/>
          <p:bldP spid="23" grpId="1"/>
          <p:bldP spid="25" grpId="0"/>
          <p:bldP spid="25" grpId="1"/>
          <p:bldP spid="27" grpId="0"/>
          <p:bldP spid="27" grpId="1"/>
          <p:bldP spid="29" grpId="0"/>
          <p:bldP spid="29" grpId="1"/>
          <p:bldP spid="31" grpId="0"/>
          <p:bldP spid="31" grpId="1"/>
          <p:bldP spid="33" grpId="0"/>
          <p:bldP spid="33" grpId="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CC489-9291-44B9-B4D5-6EF1FF01A2E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pic>
        <p:nvPicPr>
          <p:cNvPr id="5" name="Picture 4" descr="Graphical user interface, application, Teams&#10;&#10;Description automatically generated">
            <a:extLst>
              <a:ext uri="{FF2B5EF4-FFF2-40B4-BE49-F238E27FC236}">
                <a16:creationId xmlns:a16="http://schemas.microsoft.com/office/drawing/2014/main" id="{0F43D577-A681-FD82-1421-F639193B2832}"/>
              </a:ext>
            </a:extLst>
          </p:cNvPr>
          <p:cNvPicPr>
            <a:picLocks noChangeAspect="1"/>
          </p:cNvPicPr>
          <p:nvPr/>
        </p:nvPicPr>
        <p:blipFill rotWithShape="1">
          <a:blip r:embed="rId3"/>
          <a:srcRect t="385"/>
          <a:stretch/>
        </p:blipFill>
        <p:spPr>
          <a:xfrm>
            <a:off x="1866088" y="1107219"/>
            <a:ext cx="8704298" cy="4780086"/>
          </a:xfrm>
          <a:prstGeom prst="roundRect">
            <a:avLst>
              <a:gd name="adj" fmla="val 1078"/>
            </a:avLst>
          </a:prstGeom>
          <a:effectLst>
            <a:outerShdw blurRad="127000" dist="127000" dir="2700000" algn="tl" rotWithShape="0">
              <a:srgbClr val="2F2F2F">
                <a:alpha val="50000"/>
              </a:srgbClr>
            </a:outerShdw>
          </a:effectLst>
        </p:spPr>
      </p:pic>
    </p:spTree>
    <p:extLst>
      <p:ext uri="{BB962C8B-B14F-4D97-AF65-F5344CB8AC3E}">
        <p14:creationId xmlns:p14="http://schemas.microsoft.com/office/powerpoint/2010/main" val="191622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B70DA7-3E78-4BB3-9EC4-22D3DCCB9C2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pic>
        <p:nvPicPr>
          <p:cNvPr id="6" name="Picture 5" descr="Graphical user interface, application, Teams&#10;&#10;Description automatically generated">
            <a:extLst>
              <a:ext uri="{FF2B5EF4-FFF2-40B4-BE49-F238E27FC236}">
                <a16:creationId xmlns:a16="http://schemas.microsoft.com/office/drawing/2014/main" id="{66ECBC2E-8431-3A1B-DCAD-C72D2A048DC6}"/>
              </a:ext>
            </a:extLst>
          </p:cNvPr>
          <p:cNvPicPr>
            <a:picLocks noChangeAspect="1"/>
          </p:cNvPicPr>
          <p:nvPr/>
        </p:nvPicPr>
        <p:blipFill rotWithShape="1">
          <a:blip r:embed="rId3"/>
          <a:srcRect t="385"/>
          <a:stretch/>
        </p:blipFill>
        <p:spPr>
          <a:xfrm>
            <a:off x="1866088" y="1107219"/>
            <a:ext cx="8704298" cy="4780086"/>
          </a:xfrm>
          <a:prstGeom prst="roundRect">
            <a:avLst>
              <a:gd name="adj" fmla="val 1078"/>
            </a:avLst>
          </a:prstGeom>
          <a:effectLst>
            <a:outerShdw blurRad="127000" dist="127000" dir="2700000" algn="tl" rotWithShape="0">
              <a:srgbClr val="2F2F2F">
                <a:alpha val="50000"/>
              </a:srgbClr>
            </a:outerShdw>
          </a:effectLst>
        </p:spPr>
      </p:pic>
      <p:pic>
        <p:nvPicPr>
          <p:cNvPr id="8" name="Picture 7" descr="Graphical user interface, text, application, email&#10;&#10;Description automatically generated">
            <a:extLst>
              <a:ext uri="{FF2B5EF4-FFF2-40B4-BE49-F238E27FC236}">
                <a16:creationId xmlns:a16="http://schemas.microsoft.com/office/drawing/2014/main" id="{063FE6F3-65A7-D8D5-8048-C3D7F556C341}"/>
              </a:ext>
            </a:extLst>
          </p:cNvPr>
          <p:cNvPicPr>
            <a:picLocks noChangeAspect="1"/>
          </p:cNvPicPr>
          <p:nvPr/>
        </p:nvPicPr>
        <p:blipFill rotWithShape="1">
          <a:blip r:embed="rId4"/>
          <a:srcRect t="887"/>
          <a:stretch/>
        </p:blipFill>
        <p:spPr>
          <a:xfrm>
            <a:off x="2115330" y="1346123"/>
            <a:ext cx="8668827" cy="4736583"/>
          </a:xfrm>
          <a:prstGeom prst="roundRect">
            <a:avLst>
              <a:gd name="adj" fmla="val 1078"/>
            </a:avLst>
          </a:prstGeom>
          <a:effectLst>
            <a:outerShdw blurRad="127000" dist="127000" dir="2700000" algn="tl" rotWithShape="0">
              <a:srgbClr val="2F2F2F">
                <a:alpha val="50000"/>
              </a:srgbClr>
            </a:outerShdw>
          </a:effectLst>
        </p:spPr>
      </p:pic>
    </p:spTree>
    <p:extLst>
      <p:ext uri="{BB962C8B-B14F-4D97-AF65-F5344CB8AC3E}">
        <p14:creationId xmlns:p14="http://schemas.microsoft.com/office/powerpoint/2010/main" val="14669326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49644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9642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74643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0D9AA81-D983-47DA-884F-B5942339B509}"/>
              </a:ext>
            </a:extLst>
          </p:cNvPr>
          <p:cNvCxnSpPr>
            <a:cxnSpLocks/>
          </p:cNvCxnSpPr>
          <p:nvPr/>
        </p:nvCxnSpPr>
        <p:spPr>
          <a:xfrm>
            <a:off x="2464561" y="559162"/>
            <a:ext cx="0" cy="529200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FC068B9B-B677-4688-9171-CD82D0A86DB3}"/>
              </a:ext>
            </a:extLst>
          </p:cNvPr>
          <p:cNvGrpSpPr/>
          <p:nvPr/>
        </p:nvGrpSpPr>
        <p:grpSpPr>
          <a:xfrm>
            <a:off x="5094709" y="1078696"/>
            <a:ext cx="2235110" cy="4790851"/>
            <a:chOff x="5094709" y="1370796"/>
            <a:chExt cx="2235110" cy="4790851"/>
          </a:xfrm>
        </p:grpSpPr>
        <p:pic>
          <p:nvPicPr>
            <p:cNvPr id="27" name="Picture 26">
              <a:extLst>
                <a:ext uri="{FF2B5EF4-FFF2-40B4-BE49-F238E27FC236}">
                  <a16:creationId xmlns:a16="http://schemas.microsoft.com/office/drawing/2014/main" id="{C5A341BB-5AF6-49CB-85BE-4AB9ABAB87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83844" y="2316698"/>
              <a:ext cx="1473739" cy="1534608"/>
            </a:xfrm>
            <a:prstGeom prst="rect">
              <a:avLst/>
            </a:prstGeom>
            <a:ln>
              <a:solidFill>
                <a:schemeClr val="bg1">
                  <a:lumMod val="75000"/>
                </a:schemeClr>
              </a:solidFill>
            </a:ln>
          </p:spPr>
        </p:pic>
        <p:grpSp>
          <p:nvGrpSpPr>
            <p:cNvPr id="36" name="Group 35">
              <a:extLst>
                <a:ext uri="{FF2B5EF4-FFF2-40B4-BE49-F238E27FC236}">
                  <a16:creationId xmlns:a16="http://schemas.microsoft.com/office/drawing/2014/main" id="{2196D1ED-955A-44C0-9610-DCC511B7C903}"/>
                </a:ext>
              </a:extLst>
            </p:cNvPr>
            <p:cNvGrpSpPr/>
            <p:nvPr/>
          </p:nvGrpSpPr>
          <p:grpSpPr>
            <a:xfrm>
              <a:off x="5094709" y="1370796"/>
              <a:ext cx="2235110" cy="4790851"/>
              <a:chOff x="2646798" y="1541408"/>
              <a:chExt cx="2235110" cy="479085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670462" y="3081148"/>
                <a:ext cx="1507547" cy="1420373"/>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2942916" y="1541408"/>
                <a:ext cx="1543190" cy="517022"/>
              </a:xfrm>
              <a:prstGeom prst="rect">
                <a:avLst/>
              </a:prstGeom>
              <a:noFill/>
            </p:spPr>
            <p:txBody>
              <a:bodyPr wrap="non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2646798" y="5141206"/>
                <a:ext cx="2235110" cy="1191053"/>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pnp</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officedev</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sharepoint</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github.com/</a:t>
                </a:r>
                <a:r>
                  <a:rPr lang="en-US" sz="1200" err="1">
                    <a:solidFill>
                      <a:schemeClr val="bg1">
                        <a:lumMod val="50000"/>
                      </a:schemeClr>
                    </a:solidFill>
                  </a:rPr>
                  <a:t>microsoftgraph</a:t>
                </a:r>
                <a:endParaRPr lang="en-US" sz="1200">
                  <a:solidFill>
                    <a:schemeClr val="bg1">
                      <a:lumMod val="50000"/>
                    </a:schemeClr>
                  </a:solidFill>
                </a:endParaRPr>
              </a:p>
            </p:txBody>
          </p:sp>
          <p:pic>
            <p:nvPicPr>
              <p:cNvPr id="9" name="Picture 8">
                <a:extLst>
                  <a:ext uri="{FF2B5EF4-FFF2-40B4-BE49-F238E27FC236}">
                    <a16:creationId xmlns:a16="http://schemas.microsoft.com/office/drawing/2014/main" id="{E511E916-AF65-49D4-B825-B805960A63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24235" y="3475354"/>
                <a:ext cx="1409972" cy="1550184"/>
              </a:xfrm>
              <a:prstGeom prst="rect">
                <a:avLst/>
              </a:prstGeom>
              <a:ln>
                <a:solidFill>
                  <a:schemeClr val="bg1">
                    <a:lumMod val="75000"/>
                  </a:schemeClr>
                </a:solidFill>
              </a:ln>
            </p:spPr>
          </p:pic>
        </p:grpSp>
      </p:grpSp>
      <p:sp>
        <p:nvSpPr>
          <p:cNvPr id="40" name="TextBox 39">
            <a:extLst>
              <a:ext uri="{FF2B5EF4-FFF2-40B4-BE49-F238E27FC236}">
                <a16:creationId xmlns:a16="http://schemas.microsoft.com/office/drawing/2014/main" id="{3EFE0F7F-9687-4B36-84EE-B637D8DBCC12}"/>
              </a:ext>
            </a:extLst>
          </p:cNvPr>
          <p:cNvSpPr txBox="1"/>
          <p:nvPr/>
        </p:nvSpPr>
        <p:spPr>
          <a:xfrm>
            <a:off x="4797874" y="6403899"/>
            <a:ext cx="2840725" cy="489322"/>
          </a:xfrm>
          <a:prstGeom prst="rect">
            <a:avLst/>
          </a:prstGeom>
          <a:noFill/>
        </p:spPr>
        <p:txBody>
          <a:bodyPr wrap="none" lIns="182854" tIns="146283" rIns="182854" bIns="146283" rtlCol="0">
            <a:spAutoFit/>
          </a:bodyPr>
          <a:lstStyle/>
          <a:p>
            <a:pPr algn="ctr">
              <a:lnSpc>
                <a:spcPct val="90000"/>
              </a:lnSpc>
              <a:spcAft>
                <a:spcPts val="600"/>
              </a:spcAft>
            </a:pPr>
            <a:r>
              <a:rPr lang="en-US" sz="1400">
                <a:solidFill>
                  <a:schemeClr val="bg1">
                    <a:lumMod val="50000"/>
                  </a:schemeClr>
                </a:solidFill>
                <a:latin typeface="Segoe UI Light" panose="020B0502040204020203" pitchFamily="34" charset="0"/>
                <a:cs typeface="Segoe UI Light" panose="020B0502040204020203" pitchFamily="34" charset="0"/>
              </a:rPr>
              <a:t>@Microsoft365Dev | @m365pnp</a:t>
            </a:r>
          </a:p>
        </p:txBody>
      </p:sp>
      <p:grpSp>
        <p:nvGrpSpPr>
          <p:cNvPr id="5" name="Group 4">
            <a:extLst>
              <a:ext uri="{FF2B5EF4-FFF2-40B4-BE49-F238E27FC236}">
                <a16:creationId xmlns:a16="http://schemas.microsoft.com/office/drawing/2014/main" id="{D71D33B0-EAC5-2CAC-5442-DA15658F6567}"/>
              </a:ext>
            </a:extLst>
          </p:cNvPr>
          <p:cNvGrpSpPr/>
          <p:nvPr/>
        </p:nvGrpSpPr>
        <p:grpSpPr>
          <a:xfrm>
            <a:off x="9947183" y="1092789"/>
            <a:ext cx="2549363" cy="4075027"/>
            <a:chOff x="9947183" y="1092789"/>
            <a:chExt cx="2549363" cy="4075027"/>
          </a:xfrm>
        </p:grpSpPr>
        <p:pic>
          <p:nvPicPr>
            <p:cNvPr id="4" name="Picture 3">
              <a:extLst>
                <a:ext uri="{FF2B5EF4-FFF2-40B4-BE49-F238E27FC236}">
                  <a16:creationId xmlns:a16="http://schemas.microsoft.com/office/drawing/2014/main" id="{CCE625CB-A4BA-801A-859A-3C16AE297E87}"/>
                </a:ext>
              </a:extLst>
            </p:cNvPr>
            <p:cNvPicPr>
              <a:picLocks noChangeAspect="1"/>
            </p:cNvPicPr>
            <p:nvPr/>
          </p:nvPicPr>
          <p:blipFill>
            <a:blip r:embed="rId6"/>
            <a:stretch>
              <a:fillRect/>
            </a:stretch>
          </p:blipFill>
          <p:spPr>
            <a:xfrm>
              <a:off x="10143377" y="2391537"/>
              <a:ext cx="2123401" cy="1590891"/>
            </a:xfrm>
            <a:prstGeom prst="rect">
              <a:avLst/>
            </a:prstGeom>
          </p:spPr>
        </p:pic>
        <p:grpSp>
          <p:nvGrpSpPr>
            <p:cNvPr id="8" name="Group 7">
              <a:extLst>
                <a:ext uri="{FF2B5EF4-FFF2-40B4-BE49-F238E27FC236}">
                  <a16:creationId xmlns:a16="http://schemas.microsoft.com/office/drawing/2014/main" id="{F24AE102-B7F9-4846-9B66-58793687FD49}"/>
                </a:ext>
              </a:extLst>
            </p:cNvPr>
            <p:cNvGrpSpPr/>
            <p:nvPr/>
          </p:nvGrpSpPr>
          <p:grpSpPr>
            <a:xfrm>
              <a:off x="9947183" y="1092789"/>
              <a:ext cx="2549363" cy="4075027"/>
              <a:chOff x="9956370" y="1471029"/>
              <a:chExt cx="2549363" cy="4075027"/>
            </a:xfrm>
          </p:grpSpPr>
          <p:sp>
            <p:nvSpPr>
              <p:cNvPr id="28" name="TextBox 27">
                <a:extLst>
                  <a:ext uri="{FF2B5EF4-FFF2-40B4-BE49-F238E27FC236}">
                    <a16:creationId xmlns:a16="http://schemas.microsoft.com/office/drawing/2014/main" id="{FAEE5D68-222C-450A-8E9C-467FC4420058}"/>
                  </a:ext>
                </a:extLst>
              </p:cNvPr>
              <p:cNvSpPr txBox="1"/>
              <p:nvPr/>
            </p:nvSpPr>
            <p:spPr>
              <a:xfrm>
                <a:off x="10152564" y="1471029"/>
                <a:ext cx="2048621" cy="960220"/>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Open-source initiatives and samples</a:t>
                </a:r>
              </a:p>
            </p:txBody>
          </p:sp>
          <p:sp>
            <p:nvSpPr>
              <p:cNvPr id="29" name="TextBox 28">
                <a:extLst>
                  <a:ext uri="{FF2B5EF4-FFF2-40B4-BE49-F238E27FC236}">
                    <a16:creationId xmlns:a16="http://schemas.microsoft.com/office/drawing/2014/main" id="{107AD1CF-9B9E-4023-BD6F-FE9D8B722EF5}"/>
                  </a:ext>
                </a:extLst>
              </p:cNvPr>
              <p:cNvSpPr txBox="1"/>
              <p:nvPr/>
            </p:nvSpPr>
            <p:spPr>
              <a:xfrm>
                <a:off x="9956370" y="5056734"/>
                <a:ext cx="2549363" cy="489322"/>
              </a:xfrm>
              <a:prstGeom prst="rect">
                <a:avLst/>
              </a:prstGeom>
              <a:noFill/>
            </p:spPr>
            <p:txBody>
              <a:bodyPr wrap="none" lIns="182854" tIns="146283" rIns="182854" bIns="146283" rtlCol="0">
                <a:spAutoFit/>
              </a:bodyPr>
              <a:lstStyle/>
              <a:p>
                <a:pPr algn="ctr">
                  <a:lnSpc>
                    <a:spcPct val="90000"/>
                  </a:lnSpc>
                  <a:spcAft>
                    <a:spcPts val="600"/>
                  </a:spcAft>
                </a:pPr>
                <a:r>
                  <a:rPr lang="en-US" sz="1400" b="1">
                    <a:solidFill>
                      <a:schemeClr val="accent1"/>
                    </a:solidFill>
                  </a:rPr>
                  <a:t>aka.ms/m365/community</a:t>
                </a:r>
              </a:p>
            </p:txBody>
          </p:sp>
        </p:grpSp>
      </p:grpSp>
      <p:grpSp>
        <p:nvGrpSpPr>
          <p:cNvPr id="24" name="Group 23">
            <a:extLst>
              <a:ext uri="{FF2B5EF4-FFF2-40B4-BE49-F238E27FC236}">
                <a16:creationId xmlns:a16="http://schemas.microsoft.com/office/drawing/2014/main" id="{D93B7CE8-9DA8-4C01-858B-1A8B3C109D4C}"/>
              </a:ext>
            </a:extLst>
          </p:cNvPr>
          <p:cNvGrpSpPr/>
          <p:nvPr/>
        </p:nvGrpSpPr>
        <p:grpSpPr>
          <a:xfrm>
            <a:off x="7346655" y="1092789"/>
            <a:ext cx="2625258" cy="5268468"/>
            <a:chOff x="7346655" y="1092789"/>
            <a:chExt cx="2625258" cy="5268468"/>
          </a:xfrm>
        </p:grpSpPr>
        <p:grpSp>
          <p:nvGrpSpPr>
            <p:cNvPr id="38" name="Group 37">
              <a:extLst>
                <a:ext uri="{FF2B5EF4-FFF2-40B4-BE49-F238E27FC236}">
                  <a16:creationId xmlns:a16="http://schemas.microsoft.com/office/drawing/2014/main" id="{A399BFF6-61CA-4B23-9AB9-2250CB587238}"/>
                </a:ext>
              </a:extLst>
            </p:cNvPr>
            <p:cNvGrpSpPr/>
            <p:nvPr/>
          </p:nvGrpSpPr>
          <p:grpSpPr>
            <a:xfrm>
              <a:off x="7346655" y="1092789"/>
              <a:ext cx="2625258" cy="5268468"/>
              <a:chOff x="7354308" y="1471029"/>
              <a:chExt cx="2625258" cy="5268468"/>
            </a:xfrm>
          </p:grpSpPr>
          <p:sp>
            <p:nvSpPr>
              <p:cNvPr id="34" name="TextBox 33">
                <a:extLst>
                  <a:ext uri="{FF2B5EF4-FFF2-40B4-BE49-F238E27FC236}">
                    <a16:creationId xmlns:a16="http://schemas.microsoft.com/office/drawing/2014/main" id="{29328A88-7594-4F2A-975B-605F1B204AAA}"/>
                  </a:ext>
                </a:extLst>
              </p:cNvPr>
              <p:cNvSpPr txBox="1"/>
              <p:nvPr/>
            </p:nvSpPr>
            <p:spPr>
              <a:xfrm>
                <a:off x="7354308" y="1471029"/>
                <a:ext cx="2617606" cy="517022"/>
              </a:xfrm>
              <a:prstGeom prst="rect">
                <a:avLst/>
              </a:prstGeom>
              <a:noFill/>
            </p:spPr>
            <p:txBody>
              <a:bodyPr wrap="square" lIns="182854" tIns="146283" rIns="182854" bIns="146283" rtlCol="0">
                <a:spAutoFit/>
              </a:bodyPr>
              <a:lstStyle/>
              <a:p>
                <a:pPr algn="ctr">
                  <a:lnSpc>
                    <a:spcPct val="90000"/>
                  </a:lnSpc>
                  <a:spcAft>
                    <a:spcPts val="600"/>
                  </a:spcAft>
                </a:pPr>
                <a:r>
                  <a:rPr lang="en-US" sz="1600">
                    <a:gradFill>
                      <a:gsLst>
                        <a:gs pos="2917">
                          <a:schemeClr val="tx1"/>
                        </a:gs>
                        <a:gs pos="30000">
                          <a:schemeClr val="tx1"/>
                        </a:gs>
                      </a:gsLst>
                      <a:lin ang="5400000" scaled="0"/>
                    </a:gradFill>
                  </a:rPr>
                  <a:t>Sample galleries</a:t>
                </a:r>
              </a:p>
            </p:txBody>
          </p:sp>
          <p:sp>
            <p:nvSpPr>
              <p:cNvPr id="35" name="TextBox 34">
                <a:extLst>
                  <a:ext uri="{FF2B5EF4-FFF2-40B4-BE49-F238E27FC236}">
                    <a16:creationId xmlns:a16="http://schemas.microsoft.com/office/drawing/2014/main" id="{E1EC2F77-247B-4FA4-AD71-3F05EC150861}"/>
                  </a:ext>
                </a:extLst>
              </p:cNvPr>
              <p:cNvSpPr txBox="1"/>
              <p:nvPr/>
            </p:nvSpPr>
            <p:spPr>
              <a:xfrm>
                <a:off x="7469765" y="5062157"/>
                <a:ext cx="2509801" cy="1677340"/>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aka.ms/m365/samples</a:t>
                </a:r>
              </a:p>
              <a:p>
                <a:pPr algn="ctr">
                  <a:lnSpc>
                    <a:spcPct val="90000"/>
                  </a:lnSpc>
                  <a:spcAft>
                    <a:spcPts val="600"/>
                  </a:spcAft>
                </a:pPr>
                <a:r>
                  <a:rPr lang="en-US" sz="1200">
                    <a:solidFill>
                      <a:schemeClr val="bg1">
                        <a:lumMod val="50000"/>
                      </a:schemeClr>
                    </a:solidFill>
                  </a:rPr>
                  <a:t>aka.ms/teams-samples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-webparts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a:t>
                </a:r>
                <a:r>
                  <a:rPr lang="en-US" sz="1200" err="1">
                    <a:solidFill>
                      <a:schemeClr val="bg1">
                        <a:lumMod val="50000"/>
                      </a:schemeClr>
                    </a:solidFill>
                  </a:rPr>
                  <a:t>powerplatform</a:t>
                </a:r>
                <a:r>
                  <a:rPr lang="en-US" sz="1200">
                    <a:solidFill>
                      <a:schemeClr val="bg1">
                        <a:lumMod val="50000"/>
                      </a:schemeClr>
                    </a:solidFill>
                  </a:rPr>
                  <a:t>-samples</a:t>
                </a:r>
              </a:p>
              <a:p>
                <a:pPr algn="ctr">
                  <a:lnSpc>
                    <a:spcPct val="90000"/>
                  </a:lnSpc>
                  <a:spcAft>
                    <a:spcPts val="600"/>
                  </a:spcAft>
                </a:pPr>
                <a:r>
                  <a:rPr lang="en-FI" sz="1200">
                    <a:solidFill>
                      <a:schemeClr val="bg1">
                        <a:lumMod val="50000"/>
                      </a:schemeClr>
                    </a:solidFill>
                  </a:rPr>
                  <a:t>a</a:t>
                </a:r>
                <a:r>
                  <a:rPr lang="en-US" sz="1200">
                    <a:solidFill>
                      <a:schemeClr val="bg1">
                        <a:lumMod val="50000"/>
                      </a:schemeClr>
                    </a:solidFill>
                  </a:rPr>
                  <a:t>k</a:t>
                </a:r>
                <a:r>
                  <a:rPr lang="en-FI" sz="1200">
                    <a:solidFill>
                      <a:schemeClr val="bg1">
                        <a:lumMod val="50000"/>
                      </a:schemeClr>
                    </a:solidFill>
                  </a:rPr>
                  <a:t>a.ms/</a:t>
                </a:r>
                <a:r>
                  <a:rPr lang="en-FI" sz="1200" err="1">
                    <a:solidFill>
                      <a:schemeClr val="bg1">
                        <a:lumMod val="50000"/>
                      </a:schemeClr>
                    </a:solidFill>
                  </a:rPr>
                  <a:t>spfx</a:t>
                </a:r>
                <a:r>
                  <a:rPr lang="en-FI" sz="1200">
                    <a:solidFill>
                      <a:schemeClr val="bg1">
                        <a:lumMod val="50000"/>
                      </a:schemeClr>
                    </a:solidFill>
                  </a:rPr>
                  <a:t>-</a:t>
                </a:r>
                <a:r>
                  <a:rPr lang="en-US" sz="1200">
                    <a:solidFill>
                      <a:schemeClr val="bg1">
                        <a:lumMod val="50000"/>
                      </a:schemeClr>
                    </a:solidFill>
                  </a:rPr>
                  <a:t>e</a:t>
                </a:r>
                <a:r>
                  <a:rPr lang="en-FI" sz="1200">
                    <a:solidFill>
                      <a:schemeClr val="bg1">
                        <a:lumMod val="50000"/>
                      </a:schemeClr>
                    </a:solidFill>
                  </a:rPr>
                  <a:t>x</a:t>
                </a:r>
                <a:r>
                  <a:rPr lang="en-US" sz="1200">
                    <a:solidFill>
                      <a:schemeClr val="bg1">
                        <a:lumMod val="50000"/>
                      </a:schemeClr>
                    </a:solidFill>
                  </a:rPr>
                  <a:t>t</a:t>
                </a:r>
                <a:r>
                  <a:rPr lang="en-FI" sz="1200" err="1">
                    <a:solidFill>
                      <a:schemeClr val="bg1">
                        <a:lumMod val="50000"/>
                      </a:schemeClr>
                    </a:solidFill>
                  </a:rPr>
                  <a:t>ensions</a:t>
                </a:r>
                <a:endParaRPr lang="en-US" sz="1200">
                  <a:solidFill>
                    <a:schemeClr val="bg1">
                      <a:lumMod val="50000"/>
                    </a:schemeClr>
                  </a:solidFill>
                </a:endParaRPr>
              </a:p>
              <a:p>
                <a:pPr algn="ctr">
                  <a:lnSpc>
                    <a:spcPct val="90000"/>
                  </a:lnSpc>
                  <a:spcAft>
                    <a:spcPts val="600"/>
                  </a:spcAft>
                </a:pPr>
                <a:r>
                  <a:rPr lang="en-US" sz="1200">
                    <a:solidFill>
                      <a:schemeClr val="bg1">
                        <a:lumMod val="50000"/>
                      </a:schemeClr>
                    </a:solidFill>
                  </a:rPr>
                  <a:t>aka.ms/list-formatting</a:t>
                </a:r>
              </a:p>
            </p:txBody>
          </p:sp>
          <p:pic>
            <p:nvPicPr>
              <p:cNvPr id="17" name="Picture 16">
                <a:extLst>
                  <a:ext uri="{FF2B5EF4-FFF2-40B4-BE49-F238E27FC236}">
                    <a16:creationId xmlns:a16="http://schemas.microsoft.com/office/drawing/2014/main" id="{1E14F070-085D-4314-9882-CF8F496B6E9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86101" y="2321202"/>
                <a:ext cx="1480710" cy="1531890"/>
              </a:xfrm>
              <a:prstGeom prst="rect">
                <a:avLst/>
              </a:prstGeom>
              <a:ln>
                <a:solidFill>
                  <a:schemeClr val="tx1">
                    <a:lumMod val="10000"/>
                    <a:lumOff val="90000"/>
                  </a:schemeClr>
                </a:solidFill>
              </a:ln>
            </p:spPr>
          </p:pic>
          <p:pic>
            <p:nvPicPr>
              <p:cNvPr id="19" name="Picture 18">
                <a:extLst>
                  <a:ext uri="{FF2B5EF4-FFF2-40B4-BE49-F238E27FC236}">
                    <a16:creationId xmlns:a16="http://schemas.microsoft.com/office/drawing/2014/main" id="{3C8E6999-F942-4A27-AC4D-6BBC57F6CE3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23888" y="2634084"/>
                <a:ext cx="1465782" cy="1531890"/>
              </a:xfrm>
              <a:prstGeom prst="rect">
                <a:avLst/>
              </a:prstGeom>
              <a:ln>
                <a:solidFill>
                  <a:schemeClr val="tx1">
                    <a:lumMod val="10000"/>
                    <a:lumOff val="90000"/>
                  </a:schemeClr>
                </a:solidFill>
              </a:ln>
            </p:spPr>
          </p:pic>
        </p:grpSp>
        <p:pic>
          <p:nvPicPr>
            <p:cNvPr id="15" name="Picture 14">
              <a:extLst>
                <a:ext uri="{FF2B5EF4-FFF2-40B4-BE49-F238E27FC236}">
                  <a16:creationId xmlns:a16="http://schemas.microsoft.com/office/drawing/2014/main" id="{23479F8C-C08C-42C5-9D2D-171879A42252}"/>
                </a:ext>
              </a:extLst>
            </p:cNvPr>
            <p:cNvPicPr>
              <a:picLocks noChangeAspect="1"/>
            </p:cNvPicPr>
            <p:nvPr/>
          </p:nvPicPr>
          <p:blipFill>
            <a:blip r:embed="rId9"/>
            <a:stretch>
              <a:fillRect/>
            </a:stretch>
          </p:blipFill>
          <p:spPr>
            <a:xfrm>
              <a:off x="7664634" y="2933271"/>
              <a:ext cx="1231868" cy="1083161"/>
            </a:xfrm>
            <a:prstGeom prst="rect">
              <a:avLst/>
            </a:prstGeom>
            <a:ln>
              <a:solidFill>
                <a:schemeClr val="tx1">
                  <a:lumMod val="10000"/>
                  <a:lumOff val="90000"/>
                </a:schemeClr>
              </a:solidFill>
            </a:ln>
          </p:spPr>
        </p:pic>
        <p:pic>
          <p:nvPicPr>
            <p:cNvPr id="3" name="Picture 2">
              <a:extLst>
                <a:ext uri="{FF2B5EF4-FFF2-40B4-BE49-F238E27FC236}">
                  <a16:creationId xmlns:a16="http://schemas.microsoft.com/office/drawing/2014/main" id="{EE2F3850-730F-4332-A5EC-66B6ECECFB5A}"/>
                </a:ext>
              </a:extLst>
            </p:cNvPr>
            <p:cNvPicPr>
              <a:picLocks noChangeAspect="1"/>
            </p:cNvPicPr>
            <p:nvPr/>
          </p:nvPicPr>
          <p:blipFill>
            <a:blip r:embed="rId10"/>
            <a:stretch>
              <a:fillRect/>
            </a:stretch>
          </p:blipFill>
          <p:spPr>
            <a:xfrm>
              <a:off x="8414114" y="3040339"/>
              <a:ext cx="1352765" cy="1460371"/>
            </a:xfrm>
            <a:prstGeom prst="rect">
              <a:avLst/>
            </a:prstGeom>
            <a:ln>
              <a:solidFill>
                <a:schemeClr val="tx1">
                  <a:lumMod val="10000"/>
                  <a:lumOff val="90000"/>
                </a:schemeClr>
              </a:solidFill>
            </a:ln>
          </p:spPr>
        </p:pic>
      </p:grpSp>
      <p:grpSp>
        <p:nvGrpSpPr>
          <p:cNvPr id="43" name="Group 42">
            <a:extLst>
              <a:ext uri="{FF2B5EF4-FFF2-40B4-BE49-F238E27FC236}">
                <a16:creationId xmlns:a16="http://schemas.microsoft.com/office/drawing/2014/main" id="{658B5945-325B-4475-8701-1C098DE3D838}"/>
              </a:ext>
            </a:extLst>
          </p:cNvPr>
          <p:cNvGrpSpPr/>
          <p:nvPr/>
        </p:nvGrpSpPr>
        <p:grpSpPr>
          <a:xfrm>
            <a:off x="78093" y="1092789"/>
            <a:ext cx="2287777" cy="4061177"/>
            <a:chOff x="78093" y="1092789"/>
            <a:chExt cx="2287777" cy="4061177"/>
          </a:xfrm>
        </p:grpSpPr>
        <p:grpSp>
          <p:nvGrpSpPr>
            <p:cNvPr id="30" name="Group 29">
              <a:extLst>
                <a:ext uri="{FF2B5EF4-FFF2-40B4-BE49-F238E27FC236}">
                  <a16:creationId xmlns:a16="http://schemas.microsoft.com/office/drawing/2014/main" id="{62592B84-733F-4028-90E0-513B786BCCBE}"/>
                </a:ext>
              </a:extLst>
            </p:cNvPr>
            <p:cNvGrpSpPr/>
            <p:nvPr/>
          </p:nvGrpSpPr>
          <p:grpSpPr>
            <a:xfrm>
              <a:off x="78093" y="1092789"/>
              <a:ext cx="2287777" cy="4061177"/>
              <a:chOff x="80059" y="1313047"/>
              <a:chExt cx="2287777" cy="4061177"/>
            </a:xfrm>
          </p:grpSpPr>
          <p:sp>
            <p:nvSpPr>
              <p:cNvPr id="32" name="TextBox 31">
                <a:extLst>
                  <a:ext uri="{FF2B5EF4-FFF2-40B4-BE49-F238E27FC236}">
                    <a16:creationId xmlns:a16="http://schemas.microsoft.com/office/drawing/2014/main" id="{EAC6E6C4-9BF7-460C-8331-B8665C25C17C}"/>
                  </a:ext>
                </a:extLst>
              </p:cNvPr>
              <p:cNvSpPr txBox="1"/>
              <p:nvPr/>
            </p:nvSpPr>
            <p:spPr>
              <a:xfrm>
                <a:off x="80059" y="1313047"/>
                <a:ext cx="2287777"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r>
                  <a:rPr lang="en-US" sz="1600">
                    <a:gradFill>
                      <a:gsLst>
                        <a:gs pos="2917">
                          <a:schemeClr val="tx1"/>
                        </a:gs>
                        <a:gs pos="30000">
                          <a:schemeClr val="tx1"/>
                        </a:gs>
                      </a:gsLst>
                      <a:lin ang="5400000" scaled="0"/>
                    </a:gradFill>
                  </a:rPr>
                  <a:t>developer videos</a:t>
                </a:r>
              </a:p>
            </p:txBody>
          </p:sp>
          <p:sp>
            <p:nvSpPr>
              <p:cNvPr id="33" name="TextBox 32">
                <a:extLst>
                  <a:ext uri="{FF2B5EF4-FFF2-40B4-BE49-F238E27FC236}">
                    <a16:creationId xmlns:a16="http://schemas.microsoft.com/office/drawing/2014/main" id="{FC4EEE18-34A8-4F88-87FD-7EFE2FCA0EA8}"/>
                  </a:ext>
                </a:extLst>
              </p:cNvPr>
              <p:cNvSpPr txBox="1"/>
              <p:nvPr/>
            </p:nvSpPr>
            <p:spPr>
              <a:xfrm>
                <a:off x="119124" y="4912602"/>
                <a:ext cx="2082120" cy="461622"/>
              </a:xfrm>
              <a:prstGeom prst="rect">
                <a:avLst/>
              </a:prstGeom>
              <a:noFill/>
            </p:spPr>
            <p:txBody>
              <a:bodyPr wrap="none" lIns="182854" tIns="146283" rIns="182854" bIns="146283" rtlCol="0">
                <a:spAutoFit/>
              </a:bodyPr>
              <a:lstStyle/>
              <a:p>
                <a:pPr algn="ctr">
                  <a:lnSpc>
                    <a:spcPct val="90000"/>
                  </a:lnSpc>
                  <a:spcAft>
                    <a:spcPts val="600"/>
                  </a:spcAft>
                </a:pPr>
                <a:r>
                  <a:rPr lang="en-US" sz="1200">
                    <a:solidFill>
                      <a:schemeClr val="bg1">
                        <a:lumMod val="50000"/>
                      </a:schemeClr>
                    </a:solidFill>
                  </a:rPr>
                  <a:t>aka.ms/m</a:t>
                </a:r>
                <a:r>
                  <a:rPr lang="en-FI" sz="1200">
                    <a:solidFill>
                      <a:schemeClr val="bg1">
                        <a:lumMod val="50000"/>
                      </a:schemeClr>
                    </a:solidFill>
                  </a:rPr>
                  <a:t>365</a:t>
                </a:r>
                <a:r>
                  <a:rPr lang="en-US" sz="1200" err="1">
                    <a:solidFill>
                      <a:schemeClr val="bg1">
                        <a:lumMod val="50000"/>
                      </a:schemeClr>
                    </a:solidFill>
                  </a:rPr>
                  <a:t>devyoutube</a:t>
                </a:r>
                <a:endParaRPr lang="en-US" sz="1200">
                  <a:solidFill>
                    <a:schemeClr val="bg1">
                      <a:lumMod val="50000"/>
                    </a:schemeClr>
                  </a:solidFill>
                </a:endParaRPr>
              </a:p>
            </p:txBody>
          </p:sp>
        </p:grpSp>
        <p:pic>
          <p:nvPicPr>
            <p:cNvPr id="31" name="Picture 30">
              <a:extLst>
                <a:ext uri="{FF2B5EF4-FFF2-40B4-BE49-F238E27FC236}">
                  <a16:creationId xmlns:a16="http://schemas.microsoft.com/office/drawing/2014/main" id="{3A5E35B3-00FE-4C08-A107-A98C981CF4A7}"/>
                </a:ext>
              </a:extLst>
            </p:cNvPr>
            <p:cNvPicPr>
              <a:picLocks noChangeAspect="1"/>
            </p:cNvPicPr>
            <p:nvPr/>
          </p:nvPicPr>
          <p:blipFill>
            <a:blip r:embed="rId11"/>
            <a:stretch>
              <a:fillRect/>
            </a:stretch>
          </p:blipFill>
          <p:spPr>
            <a:xfrm>
              <a:off x="353322" y="2024598"/>
              <a:ext cx="1543832" cy="2602000"/>
            </a:xfrm>
            <a:prstGeom prst="rect">
              <a:avLst/>
            </a:prstGeom>
            <a:ln>
              <a:solidFill>
                <a:schemeClr val="tx1">
                  <a:lumMod val="10000"/>
                  <a:lumOff val="90000"/>
                </a:schemeClr>
              </a:solidFill>
            </a:ln>
          </p:spPr>
        </p:pic>
      </p:grpSp>
      <p:grpSp>
        <p:nvGrpSpPr>
          <p:cNvPr id="44" name="Group 43">
            <a:extLst>
              <a:ext uri="{FF2B5EF4-FFF2-40B4-BE49-F238E27FC236}">
                <a16:creationId xmlns:a16="http://schemas.microsoft.com/office/drawing/2014/main" id="{9FB5FB8C-E771-4C62-BB47-A4E730F17F41}"/>
              </a:ext>
            </a:extLst>
          </p:cNvPr>
          <p:cNvGrpSpPr/>
          <p:nvPr/>
        </p:nvGrpSpPr>
        <p:grpSpPr>
          <a:xfrm>
            <a:off x="2605458" y="1092789"/>
            <a:ext cx="2052223" cy="4061177"/>
            <a:chOff x="2605458" y="1092789"/>
            <a:chExt cx="2052223" cy="4061177"/>
          </a:xfrm>
        </p:grpSpPr>
        <p:grpSp>
          <p:nvGrpSpPr>
            <p:cNvPr id="20" name="Group 19">
              <a:extLst>
                <a:ext uri="{FF2B5EF4-FFF2-40B4-BE49-F238E27FC236}">
                  <a16:creationId xmlns:a16="http://schemas.microsoft.com/office/drawing/2014/main" id="{29A04982-A94B-4213-90F9-726872981260}"/>
                </a:ext>
              </a:extLst>
            </p:cNvPr>
            <p:cNvGrpSpPr/>
            <p:nvPr/>
          </p:nvGrpSpPr>
          <p:grpSpPr>
            <a:xfrm>
              <a:off x="2605458" y="1092789"/>
              <a:ext cx="2052223" cy="4061177"/>
              <a:chOff x="34765" y="1313047"/>
              <a:chExt cx="2052223" cy="4061177"/>
            </a:xfrm>
          </p:grpSpPr>
          <p:sp>
            <p:nvSpPr>
              <p:cNvPr id="6" name="TextBox 5">
                <a:extLst>
                  <a:ext uri="{FF2B5EF4-FFF2-40B4-BE49-F238E27FC236}">
                    <a16:creationId xmlns:a16="http://schemas.microsoft.com/office/drawing/2014/main" id="{560F9E49-C914-4924-B928-592ED0BBD1BF}"/>
                  </a:ext>
                </a:extLst>
              </p:cNvPr>
              <p:cNvSpPr txBox="1"/>
              <p:nvPr/>
            </p:nvSpPr>
            <p:spPr>
              <a:xfrm>
                <a:off x="34765" y="1313047"/>
                <a:ext cx="2052223" cy="738621"/>
              </a:xfrm>
              <a:prstGeom prst="rect">
                <a:avLst/>
              </a:prstGeom>
              <a:noFill/>
            </p:spPr>
            <p:txBody>
              <a:bodyPr wrap="square" lIns="182854" tIns="146283" rIns="182854" bIns="146283" rtlCol="0">
                <a:spAutoFit/>
              </a:bodyPr>
              <a:lstStyle/>
              <a:p>
                <a:pPr>
                  <a:lnSpc>
                    <a:spcPct val="90000"/>
                  </a:lnSpc>
                  <a:spcAft>
                    <a:spcPts val="600"/>
                  </a:spcAft>
                </a:pPr>
                <a:r>
                  <a:rPr lang="en-FI" sz="1600">
                    <a:gradFill>
                      <a:gsLst>
                        <a:gs pos="2917">
                          <a:schemeClr val="tx1"/>
                        </a:gs>
                        <a:gs pos="30000">
                          <a:schemeClr val="tx1"/>
                        </a:gs>
                      </a:gsLst>
                      <a:lin ang="5400000" scaled="0"/>
                    </a:gradFill>
                  </a:rPr>
                  <a:t>Microsoft 365 </a:t>
                </a:r>
                <a:br>
                  <a:rPr lang="en-US" sz="1600">
                    <a:gradFill>
                      <a:gsLst>
                        <a:gs pos="2917">
                          <a:schemeClr val="tx1"/>
                        </a:gs>
                        <a:gs pos="30000">
                          <a:schemeClr val="tx1"/>
                        </a:gs>
                      </a:gsLst>
                      <a:lin ang="5400000" scaled="0"/>
                    </a:gradFill>
                  </a:rPr>
                </a:br>
                <a:r>
                  <a:rPr lang="en-FI" sz="1600">
                    <a:gradFill>
                      <a:gsLst>
                        <a:gs pos="2917">
                          <a:schemeClr val="tx1"/>
                        </a:gs>
                        <a:gs pos="30000">
                          <a:schemeClr val="tx1"/>
                        </a:gs>
                      </a:gsLst>
                      <a:lin ang="5400000" scaled="0"/>
                    </a:gradFill>
                  </a:rPr>
                  <a:t>c</a:t>
                </a:r>
                <a:r>
                  <a:rPr lang="en-US" sz="1600">
                    <a:gradFill>
                      <a:gsLst>
                        <a:gs pos="2917">
                          <a:schemeClr val="tx1"/>
                        </a:gs>
                        <a:gs pos="30000">
                          <a:schemeClr val="tx1"/>
                        </a:gs>
                      </a:gsLst>
                      <a:lin ang="5400000" scaled="0"/>
                    </a:gradFill>
                  </a:rPr>
                  <a:t>o</a:t>
                </a:r>
                <a:r>
                  <a:rPr lang="en-FI" sz="1600">
                    <a:gradFill>
                      <a:gsLst>
                        <a:gs pos="2917">
                          <a:schemeClr val="tx1"/>
                        </a:gs>
                        <a:gs pos="30000">
                          <a:schemeClr val="tx1"/>
                        </a:gs>
                      </a:gsLst>
                      <a:lin ang="5400000" scaled="0"/>
                    </a:gradFill>
                  </a:rPr>
                  <a:t>m</a:t>
                </a:r>
                <a:r>
                  <a:rPr lang="en-US" sz="1600">
                    <a:gradFill>
                      <a:gsLst>
                        <a:gs pos="2917">
                          <a:schemeClr val="tx1"/>
                        </a:gs>
                        <a:gs pos="30000">
                          <a:schemeClr val="tx1"/>
                        </a:gs>
                      </a:gsLst>
                      <a:lin ang="5400000" scaled="0"/>
                    </a:gradFill>
                  </a:rPr>
                  <a:t>m</a:t>
                </a:r>
                <a:r>
                  <a:rPr lang="en-FI" sz="1600">
                    <a:gradFill>
                      <a:gsLst>
                        <a:gs pos="2917">
                          <a:schemeClr val="tx1"/>
                        </a:gs>
                        <a:gs pos="30000">
                          <a:schemeClr val="tx1"/>
                        </a:gs>
                      </a:gsLst>
                      <a:lin ang="5400000" scaled="0"/>
                    </a:gradFill>
                  </a:rPr>
                  <a:t>u</a:t>
                </a:r>
                <a:r>
                  <a:rPr lang="en-US" sz="1600">
                    <a:gradFill>
                      <a:gsLst>
                        <a:gs pos="2917">
                          <a:schemeClr val="tx1"/>
                        </a:gs>
                        <a:gs pos="30000">
                          <a:schemeClr val="tx1"/>
                        </a:gs>
                      </a:gsLst>
                      <a:lin ang="5400000" scaled="0"/>
                    </a:gradFill>
                  </a:rPr>
                  <a:t>n</a:t>
                </a:r>
                <a:r>
                  <a:rPr lang="en-FI" sz="1600">
                    <a:gradFill>
                      <a:gsLst>
                        <a:gs pos="2917">
                          <a:schemeClr val="tx1"/>
                        </a:gs>
                        <a:gs pos="30000">
                          <a:schemeClr val="tx1"/>
                        </a:gs>
                      </a:gsLst>
                      <a:lin ang="5400000" scaled="0"/>
                    </a:gradFill>
                  </a:rPr>
                  <a:t>i</a:t>
                </a:r>
                <a:r>
                  <a:rPr lang="en-US" sz="1600">
                    <a:gradFill>
                      <a:gsLst>
                        <a:gs pos="2917">
                          <a:schemeClr val="tx1"/>
                        </a:gs>
                        <a:gs pos="30000">
                          <a:schemeClr val="tx1"/>
                        </a:gs>
                      </a:gsLst>
                      <a:lin ang="5400000" scaled="0"/>
                    </a:gradFill>
                  </a:rPr>
                  <a:t>t</a:t>
                </a:r>
                <a:r>
                  <a:rPr lang="en-FI" sz="1600">
                    <a:gradFill>
                      <a:gsLst>
                        <a:gs pos="2917">
                          <a:schemeClr val="tx1"/>
                        </a:gs>
                        <a:gs pos="30000">
                          <a:schemeClr val="tx1"/>
                        </a:gs>
                      </a:gsLst>
                      <a:lin ang="5400000" scaled="0"/>
                    </a:gradFill>
                  </a:rPr>
                  <a:t>y </a:t>
                </a:r>
                <a:r>
                  <a:rPr lang="en-US" sz="1600">
                    <a:gradFill>
                      <a:gsLst>
                        <a:gs pos="2917">
                          <a:schemeClr val="tx1"/>
                        </a:gs>
                        <a:gs pos="30000">
                          <a:schemeClr val="tx1"/>
                        </a:gs>
                      </a:gsLst>
                      <a:lin ang="5400000" scaled="0"/>
                    </a:gradFill>
                  </a:rPr>
                  <a:t>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205128" y="4912602"/>
                <a:ext cx="1775112" cy="461622"/>
              </a:xfrm>
              <a:prstGeom prst="rect">
                <a:avLst/>
              </a:prstGeom>
              <a:noFill/>
            </p:spPr>
            <p:txBody>
              <a:bodyPr wrap="none" lIns="182854" tIns="146283" rIns="182854" bIns="146283" rtlCol="0" anchor="t">
                <a:spAutoFit/>
              </a:bodyPr>
              <a:lstStyle/>
              <a:p>
                <a:pPr algn="ctr">
                  <a:lnSpc>
                    <a:spcPct val="90000"/>
                  </a:lnSpc>
                  <a:spcAft>
                    <a:spcPts val="600"/>
                  </a:spcAft>
                </a:pPr>
                <a:r>
                  <a:rPr lang="en-US" sz="1200">
                    <a:solidFill>
                      <a:schemeClr val="bg1">
                        <a:lumMod val="50000"/>
                      </a:schemeClr>
                    </a:solidFill>
                  </a:rPr>
                  <a:t>aka.ms/</a:t>
                </a:r>
                <a:r>
                  <a:rPr lang="en-FI" sz="1200">
                    <a:solidFill>
                      <a:schemeClr val="bg1">
                        <a:lumMod val="50000"/>
                      </a:schemeClr>
                    </a:solidFill>
                  </a:rPr>
                  <a:t>m365</a:t>
                </a:r>
                <a:r>
                  <a:rPr lang="en-US" sz="1200">
                    <a:solidFill>
                      <a:schemeClr val="bg1">
                        <a:lumMod val="50000"/>
                      </a:schemeClr>
                    </a:solidFill>
                  </a:rPr>
                  <a:t>/v</a:t>
                </a:r>
                <a:r>
                  <a:rPr lang="en-FI" sz="1200">
                    <a:solidFill>
                      <a:schemeClr val="bg1">
                        <a:lumMod val="50000"/>
                      </a:schemeClr>
                    </a:solidFill>
                  </a:rPr>
                  <a:t>i</a:t>
                </a:r>
                <a:r>
                  <a:rPr lang="en-US" sz="1200">
                    <a:solidFill>
                      <a:schemeClr val="bg1">
                        <a:lumMod val="50000"/>
                      </a:schemeClr>
                    </a:solidFill>
                  </a:rPr>
                  <a:t>d</a:t>
                </a:r>
                <a:r>
                  <a:rPr lang="en-FI" sz="1200">
                    <a:solidFill>
                      <a:schemeClr val="bg1">
                        <a:lumMod val="50000"/>
                      </a:schemeClr>
                    </a:solidFill>
                  </a:rPr>
                  <a:t>e</a:t>
                </a:r>
                <a:r>
                  <a:rPr lang="en-US" sz="1200">
                    <a:solidFill>
                      <a:schemeClr val="bg1">
                        <a:lumMod val="50000"/>
                      </a:schemeClr>
                    </a:solidFill>
                  </a:rPr>
                  <a:t>o</a:t>
                </a:r>
                <a:r>
                  <a:rPr lang="en-FI" sz="1200">
                    <a:solidFill>
                      <a:schemeClr val="bg1">
                        <a:lumMod val="50000"/>
                      </a:schemeClr>
                    </a:solidFill>
                  </a:rPr>
                  <a:t>s</a:t>
                </a:r>
                <a:endParaRPr lang="en-US" sz="1200">
                  <a:solidFill>
                    <a:schemeClr val="bg1">
                      <a:lumMod val="50000"/>
                    </a:schemeClr>
                  </a:solidFill>
                </a:endParaRPr>
              </a:p>
            </p:txBody>
          </p:sp>
        </p:grpSp>
        <p:pic>
          <p:nvPicPr>
            <p:cNvPr id="39" name="Picture 38">
              <a:extLst>
                <a:ext uri="{FF2B5EF4-FFF2-40B4-BE49-F238E27FC236}">
                  <a16:creationId xmlns:a16="http://schemas.microsoft.com/office/drawing/2014/main" id="{761AF529-2F42-4B19-86D5-1CAD4FC44AF2}"/>
                </a:ext>
              </a:extLst>
            </p:cNvPr>
            <p:cNvPicPr>
              <a:picLocks noChangeAspect="1"/>
            </p:cNvPicPr>
            <p:nvPr/>
          </p:nvPicPr>
          <p:blipFill>
            <a:blip r:embed="rId12"/>
            <a:stretch>
              <a:fillRect/>
            </a:stretch>
          </p:blipFill>
          <p:spPr>
            <a:xfrm>
              <a:off x="2864301" y="2024598"/>
              <a:ext cx="1569593" cy="2645419"/>
            </a:xfrm>
            <a:prstGeom prst="rect">
              <a:avLst/>
            </a:prstGeom>
            <a:ln>
              <a:solidFill>
                <a:schemeClr val="tx1">
                  <a:lumMod val="10000"/>
                  <a:lumOff val="90000"/>
                </a:schemeClr>
              </a:solidFill>
            </a:ln>
          </p:spPr>
        </p:pic>
      </p:grpSp>
    </p:spTree>
    <p:extLst>
      <p:ext uri="{BB962C8B-B14F-4D97-AF65-F5344CB8AC3E}">
        <p14:creationId xmlns:p14="http://schemas.microsoft.com/office/powerpoint/2010/main" val="355497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entr" presetSubtype="0" fill="hold" nodeType="withEffect">
                                  <p:stCondLst>
                                    <p:cond delay="100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1000"/>
                                        <p:tgtEl>
                                          <p:spTgt spid="44"/>
                                        </p:tgtEl>
                                      </p:cBhvr>
                                    </p:animEffect>
                                    <p:anim calcmode="lin" valueType="num">
                                      <p:cBhvr>
                                        <p:cTn id="16" dur="1000" fill="hold"/>
                                        <p:tgtEl>
                                          <p:spTgt spid="44"/>
                                        </p:tgtEl>
                                        <p:attrNameLst>
                                          <p:attrName>ppt_x</p:attrName>
                                        </p:attrNameLst>
                                      </p:cBhvr>
                                      <p:tavLst>
                                        <p:tav tm="0">
                                          <p:val>
                                            <p:strVal val="#ppt_x"/>
                                          </p:val>
                                        </p:tav>
                                        <p:tav tm="100000">
                                          <p:val>
                                            <p:strVal val="#ppt_x"/>
                                          </p:val>
                                        </p:tav>
                                      </p:tavLst>
                                    </p:anim>
                                    <p:anim calcmode="lin" valueType="num">
                                      <p:cBhvr>
                                        <p:cTn id="17" dur="1000" fill="hold"/>
                                        <p:tgtEl>
                                          <p:spTgt spid="4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5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entr" presetSubtype="0" fill="hold" nodeType="withEffect">
                                  <p:stCondLst>
                                    <p:cond delay="150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anim calcmode="lin" valueType="num">
                                      <p:cBhvr>
                                        <p:cTn id="24" dur="1000" fill="hold"/>
                                        <p:tgtEl>
                                          <p:spTgt spid="42"/>
                                        </p:tgtEl>
                                        <p:attrNameLst>
                                          <p:attrName>ppt_x</p:attrName>
                                        </p:attrNameLst>
                                      </p:cBhvr>
                                      <p:tavLst>
                                        <p:tav tm="0">
                                          <p:val>
                                            <p:strVal val="#ppt_x"/>
                                          </p:val>
                                        </p:tav>
                                        <p:tav tm="100000">
                                          <p:val>
                                            <p:strVal val="#ppt_x"/>
                                          </p:val>
                                        </p:tav>
                                      </p:tavLst>
                                    </p:anim>
                                    <p:anim calcmode="lin" valueType="num">
                                      <p:cBhvr>
                                        <p:cTn id="25" dur="1000" fill="hold"/>
                                        <p:tgtEl>
                                          <p:spTgt spid="4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20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entr" presetSubtype="0" fill="hold" nodeType="withEffect">
                                  <p:stCondLst>
                                    <p:cond delay="20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par>
                                <p:cTn id="34" presetID="10" presetClass="entr" presetSubtype="0" fill="hold" nodeType="withEffect">
                                  <p:stCondLst>
                                    <p:cond delay="25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42" presetClass="entr" presetSubtype="0" fill="hold" nodeType="withEffect">
                                  <p:stCondLst>
                                    <p:cond delay="250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B70DA7-3E78-4BB3-9EC4-22D3DCCB9C2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pic>
        <p:nvPicPr>
          <p:cNvPr id="9" name="Picture 8" descr="Graphical user interface, application, Teams&#10;&#10;Description automatically generated">
            <a:extLst>
              <a:ext uri="{FF2B5EF4-FFF2-40B4-BE49-F238E27FC236}">
                <a16:creationId xmlns:a16="http://schemas.microsoft.com/office/drawing/2014/main" id="{B325F3B6-9818-4E10-B7EC-26EB93582E99}"/>
              </a:ext>
            </a:extLst>
          </p:cNvPr>
          <p:cNvPicPr>
            <a:picLocks noChangeAspect="1"/>
          </p:cNvPicPr>
          <p:nvPr/>
        </p:nvPicPr>
        <p:blipFill rotWithShape="1">
          <a:blip r:embed="rId3"/>
          <a:srcRect t="385"/>
          <a:stretch/>
        </p:blipFill>
        <p:spPr>
          <a:xfrm>
            <a:off x="1866088" y="1107219"/>
            <a:ext cx="8704298" cy="4780086"/>
          </a:xfrm>
          <a:prstGeom prst="roundRect">
            <a:avLst>
              <a:gd name="adj" fmla="val 1078"/>
            </a:avLst>
          </a:prstGeom>
          <a:effectLst>
            <a:outerShdw blurRad="127000" dist="127000" dir="2700000" algn="tl" rotWithShape="0">
              <a:srgbClr val="2F2F2F">
                <a:alpha val="50000"/>
              </a:srgbClr>
            </a:outerShdw>
          </a:effectLst>
        </p:spPr>
      </p:pic>
      <p:pic>
        <p:nvPicPr>
          <p:cNvPr id="7" name="Picture 6" descr="Graphical user interface, text, application, email&#10;&#10;Description automatically generated">
            <a:extLst>
              <a:ext uri="{FF2B5EF4-FFF2-40B4-BE49-F238E27FC236}">
                <a16:creationId xmlns:a16="http://schemas.microsoft.com/office/drawing/2014/main" id="{9DEE4C62-DBBE-4D80-B65A-883CE1E6D79E}"/>
              </a:ext>
            </a:extLst>
          </p:cNvPr>
          <p:cNvPicPr>
            <a:picLocks noChangeAspect="1"/>
          </p:cNvPicPr>
          <p:nvPr/>
        </p:nvPicPr>
        <p:blipFill rotWithShape="1">
          <a:blip r:embed="rId4"/>
          <a:srcRect t="887"/>
          <a:stretch/>
        </p:blipFill>
        <p:spPr>
          <a:xfrm>
            <a:off x="2115330" y="1346123"/>
            <a:ext cx="8668827" cy="4736583"/>
          </a:xfrm>
          <a:prstGeom prst="roundRect">
            <a:avLst>
              <a:gd name="adj" fmla="val 1078"/>
            </a:avLst>
          </a:prstGeom>
          <a:effectLst>
            <a:outerShdw blurRad="127000" dist="127000" dir="2700000" algn="tl" rotWithShape="0">
              <a:srgbClr val="2F2F2F">
                <a:alpha val="50000"/>
              </a:srgbClr>
            </a:outerShdw>
          </a:effectLst>
        </p:spPr>
      </p:pic>
      <p:pic>
        <p:nvPicPr>
          <p:cNvPr id="6" name="Picture 5" descr="Graphical user interface, text, application, email&#10;&#10;Description automatically generated">
            <a:extLst>
              <a:ext uri="{FF2B5EF4-FFF2-40B4-BE49-F238E27FC236}">
                <a16:creationId xmlns:a16="http://schemas.microsoft.com/office/drawing/2014/main" id="{071FD088-9800-408B-B1A1-01AD4B9A0E0E}"/>
              </a:ext>
            </a:extLst>
          </p:cNvPr>
          <p:cNvPicPr>
            <a:picLocks noChangeAspect="1"/>
          </p:cNvPicPr>
          <p:nvPr/>
        </p:nvPicPr>
        <p:blipFill rotWithShape="1">
          <a:blip r:embed="rId5"/>
          <a:srcRect t="361" b="1"/>
          <a:stretch/>
        </p:blipFill>
        <p:spPr>
          <a:xfrm>
            <a:off x="2411709" y="1587987"/>
            <a:ext cx="8690478" cy="4736583"/>
          </a:xfrm>
          <a:prstGeom prst="roundRect">
            <a:avLst>
              <a:gd name="adj" fmla="val 1078"/>
            </a:avLst>
          </a:prstGeom>
          <a:effectLst>
            <a:outerShdw blurRad="127000" dist="127000" dir="2700000" algn="tl" rotWithShape="0">
              <a:srgbClr val="2F2F2F">
                <a:alpha val="50000"/>
              </a:srgbClr>
            </a:outerShdw>
          </a:effectLst>
        </p:spPr>
      </p:pic>
    </p:spTree>
    <p:extLst>
      <p:ext uri="{BB962C8B-B14F-4D97-AF65-F5344CB8AC3E}">
        <p14:creationId xmlns:p14="http://schemas.microsoft.com/office/powerpoint/2010/main" val="1318819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FFCBFD-4C7D-4E8C-B841-D30877627E3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sp>
        <p:nvSpPr>
          <p:cNvPr id="3" name="Title 6">
            <a:extLst>
              <a:ext uri="{FF2B5EF4-FFF2-40B4-BE49-F238E27FC236}">
                <a16:creationId xmlns:a16="http://schemas.microsoft.com/office/drawing/2014/main" id="{09E87A5A-F61F-498E-8506-1D5A8D16D3DE}"/>
              </a:ext>
            </a:extLst>
          </p:cNvPr>
          <p:cNvSpPr txBox="1">
            <a:spLocks/>
          </p:cNvSpPr>
          <p:nvPr/>
        </p:nvSpPr>
        <p:spPr>
          <a:xfrm>
            <a:off x="600855" y="2899420"/>
            <a:ext cx="11237870" cy="119568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b="1">
                <a:gradFill>
                  <a:gsLst>
                    <a:gs pos="0">
                      <a:srgbClr val="50E6FF"/>
                    </a:gs>
                    <a:gs pos="100000">
                      <a:srgbClr val="8661C5"/>
                    </a:gs>
                  </a:gsLst>
                  <a:lin ang="2700000" scaled="1"/>
                </a:gradFill>
                <a:latin typeface="Segoe UI Semibold"/>
                <a:cs typeface="+mn-cs"/>
              </a:rPr>
              <a:t>Loop</a:t>
            </a:r>
            <a:br>
              <a:rPr lang="en-US" sz="3672" b="1">
                <a:gradFill>
                  <a:gsLst>
                    <a:gs pos="0">
                      <a:srgbClr val="50E6FF"/>
                    </a:gs>
                    <a:gs pos="100000">
                      <a:srgbClr val="8661C5"/>
                    </a:gs>
                  </a:gsLst>
                  <a:lin ang="2700000" scaled="1"/>
                </a:gradFill>
                <a:latin typeface="Segoe UI Semibold"/>
                <a:cs typeface="+mn-cs"/>
              </a:rPr>
            </a:br>
            <a:r>
              <a:rPr lang="en-US" sz="3672" b="1">
                <a:gradFill>
                  <a:gsLst>
                    <a:gs pos="0">
                      <a:srgbClr val="50E6FF"/>
                    </a:gs>
                    <a:gs pos="100000">
                      <a:srgbClr val="8661C5"/>
                    </a:gs>
                  </a:gsLst>
                  <a:lin ang="2700000" scaled="1"/>
                </a:gradFill>
                <a:latin typeface="Segoe UI Semibold"/>
                <a:cs typeface="+mn-cs"/>
              </a:rPr>
              <a:t>components</a:t>
            </a:r>
          </a:p>
        </p:txBody>
      </p:sp>
      <p:pic>
        <p:nvPicPr>
          <p:cNvPr id="6" name="Picture 5" descr="Graphical user interface, text, application&#10;&#10;Description automatically generated">
            <a:extLst>
              <a:ext uri="{FF2B5EF4-FFF2-40B4-BE49-F238E27FC236}">
                <a16:creationId xmlns:a16="http://schemas.microsoft.com/office/drawing/2014/main" id="{4EE88CB8-4930-C6EF-0456-8564E46FD637}"/>
              </a:ext>
            </a:extLst>
          </p:cNvPr>
          <p:cNvPicPr>
            <a:picLocks noChangeAspect="1"/>
          </p:cNvPicPr>
          <p:nvPr/>
        </p:nvPicPr>
        <p:blipFill>
          <a:blip r:embed="rId4"/>
          <a:stretch>
            <a:fillRect/>
          </a:stretch>
        </p:blipFill>
        <p:spPr>
          <a:xfrm>
            <a:off x="4147405" y="1336974"/>
            <a:ext cx="7681025" cy="4320577"/>
          </a:xfrm>
          <a:prstGeom prst="roundRect">
            <a:avLst>
              <a:gd name="adj" fmla="val 1232"/>
            </a:avLst>
          </a:prstGeom>
          <a:effectLst>
            <a:outerShdw blurRad="127000" dist="127000" dir="2700000" algn="tl" rotWithShape="0">
              <a:srgbClr val="2F2F2F">
                <a:alpha val="50000"/>
              </a:srgbClr>
            </a:outerShdw>
          </a:effectLst>
        </p:spPr>
      </p:pic>
    </p:spTree>
    <p:extLst>
      <p:ext uri="{BB962C8B-B14F-4D97-AF65-F5344CB8AC3E}">
        <p14:creationId xmlns:p14="http://schemas.microsoft.com/office/powerpoint/2010/main" val="39517639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FFCBFD-4C7D-4E8C-B841-D30877627E3C}"/>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3966" b="23966"/>
          <a:stretch/>
        </p:blipFill>
        <p:spPr bwMode="blackWhite">
          <a:xfrm>
            <a:off x="882" y="-1"/>
            <a:ext cx="12434711" cy="6994525"/>
          </a:xfrm>
          <a:prstGeom prst="roundRect">
            <a:avLst>
              <a:gd name="adj" fmla="val 0"/>
            </a:avLst>
          </a:prstGeom>
          <a:effectLst/>
        </p:spPr>
      </p:pic>
      <p:sp>
        <p:nvSpPr>
          <p:cNvPr id="3" name="Title 6">
            <a:extLst>
              <a:ext uri="{FF2B5EF4-FFF2-40B4-BE49-F238E27FC236}">
                <a16:creationId xmlns:a16="http://schemas.microsoft.com/office/drawing/2014/main" id="{09E87A5A-F61F-498E-8506-1D5A8D16D3DE}"/>
              </a:ext>
            </a:extLst>
          </p:cNvPr>
          <p:cNvSpPr txBox="1">
            <a:spLocks/>
          </p:cNvSpPr>
          <p:nvPr/>
        </p:nvSpPr>
        <p:spPr>
          <a:xfrm>
            <a:off x="600855" y="466301"/>
            <a:ext cx="11237870" cy="56502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b="1">
                <a:gradFill>
                  <a:gsLst>
                    <a:gs pos="0">
                      <a:srgbClr val="50E6FF"/>
                    </a:gs>
                    <a:gs pos="100000">
                      <a:srgbClr val="8661C5"/>
                    </a:gs>
                  </a:gsLst>
                  <a:lin ang="2700000" scaled="1"/>
                </a:gradFill>
                <a:latin typeface="Segoe UI Semibold"/>
                <a:cs typeface="+mn-cs"/>
              </a:rPr>
              <a:t>Adaptive Card-based Loop components</a:t>
            </a:r>
          </a:p>
        </p:txBody>
      </p:sp>
      <p:grpSp>
        <p:nvGrpSpPr>
          <p:cNvPr id="4" name="Group 3">
            <a:extLst>
              <a:ext uri="{FF2B5EF4-FFF2-40B4-BE49-F238E27FC236}">
                <a16:creationId xmlns:a16="http://schemas.microsoft.com/office/drawing/2014/main" id="{36819390-42CD-7938-0FE6-1CBA646E6559}"/>
              </a:ext>
              <a:ext uri="{C183D7F6-B498-43B3-948B-1728B52AA6E4}">
                <adec:decorative xmlns:adec="http://schemas.microsoft.com/office/drawing/2017/decorative" val="1"/>
              </a:ext>
            </a:extLst>
          </p:cNvPr>
          <p:cNvGrpSpPr/>
          <p:nvPr/>
        </p:nvGrpSpPr>
        <p:grpSpPr>
          <a:xfrm>
            <a:off x="596712" y="2057880"/>
            <a:ext cx="3950655" cy="3227226"/>
            <a:chOff x="584200" y="2017713"/>
            <a:chExt cx="3873543" cy="3164234"/>
          </a:xfrm>
        </p:grpSpPr>
        <p:sp>
          <p:nvSpPr>
            <p:cNvPr id="6" name="TextBox 5">
              <a:extLst>
                <a:ext uri="{FF2B5EF4-FFF2-40B4-BE49-F238E27FC236}">
                  <a16:creationId xmlns:a16="http://schemas.microsoft.com/office/drawing/2014/main" id="{C1C31C76-1F99-44CE-AAB3-83C553A32288}"/>
                </a:ext>
              </a:extLst>
            </p:cNvPr>
            <p:cNvSpPr txBox="1"/>
            <p:nvPr/>
          </p:nvSpPr>
          <p:spPr>
            <a:xfrm>
              <a:off x="588263" y="2017713"/>
              <a:ext cx="2743200" cy="3139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40">
                  <a:solidFill>
                    <a:schemeClr val="bg1"/>
                  </a:solidFill>
                  <a:latin typeface="+mj-lt"/>
                </a:rPr>
                <a:t>Old Adaptive Card</a:t>
              </a:r>
              <a:endParaRPr lang="en-US" sz="2040">
                <a:solidFill>
                  <a:schemeClr val="bg1"/>
                </a:solidFill>
                <a:latin typeface="+mj-lt"/>
                <a:cs typeface="Segoe UI"/>
              </a:endParaRPr>
            </a:p>
          </p:txBody>
        </p:sp>
        <p:pic>
          <p:nvPicPr>
            <p:cNvPr id="7" name="Picture 7" descr="Graphical user interface, application&#10;&#10;Description automatically generated">
              <a:extLst>
                <a:ext uri="{FF2B5EF4-FFF2-40B4-BE49-F238E27FC236}">
                  <a16:creationId xmlns:a16="http://schemas.microsoft.com/office/drawing/2014/main" id="{91A25BE7-CE09-4106-85FE-7CACF64DBEB2}"/>
                </a:ext>
              </a:extLst>
            </p:cNvPr>
            <p:cNvPicPr>
              <a:picLocks noChangeAspect="1"/>
            </p:cNvPicPr>
            <p:nvPr/>
          </p:nvPicPr>
          <p:blipFill rotWithShape="1">
            <a:blip r:embed="rId4"/>
            <a:srcRect t="3846" r="43814" b="769"/>
            <a:stretch/>
          </p:blipFill>
          <p:spPr>
            <a:xfrm>
              <a:off x="584200" y="2687250"/>
              <a:ext cx="3873543" cy="2494697"/>
            </a:xfrm>
            <a:prstGeom prst="roundRect">
              <a:avLst>
                <a:gd name="adj" fmla="val 3522"/>
              </a:avLst>
            </a:prstGeom>
            <a:effectLst>
              <a:outerShdw blurRad="127000" dist="127000" dir="2700000" algn="tl" rotWithShape="0">
                <a:srgbClr val="2F2F2F">
                  <a:alpha val="50000"/>
                </a:srgbClr>
              </a:outerShdw>
            </a:effectLst>
          </p:spPr>
        </p:pic>
      </p:grpSp>
      <p:grpSp>
        <p:nvGrpSpPr>
          <p:cNvPr id="5" name="Group 4">
            <a:extLst>
              <a:ext uri="{FF2B5EF4-FFF2-40B4-BE49-F238E27FC236}">
                <a16:creationId xmlns:a16="http://schemas.microsoft.com/office/drawing/2014/main" id="{8C49D408-4629-90EC-6050-73F05DB84CBD}"/>
              </a:ext>
              <a:ext uri="{C183D7F6-B498-43B3-948B-1728B52AA6E4}">
                <adec:decorative xmlns:adec="http://schemas.microsoft.com/office/drawing/2017/decorative" val="1"/>
              </a:ext>
            </a:extLst>
          </p:cNvPr>
          <p:cNvGrpSpPr/>
          <p:nvPr/>
        </p:nvGrpSpPr>
        <p:grpSpPr>
          <a:xfrm>
            <a:off x="6365576" y="2057880"/>
            <a:ext cx="5344062" cy="3227226"/>
            <a:chOff x="6240463" y="2017713"/>
            <a:chExt cx="5239752" cy="3164234"/>
          </a:xfrm>
        </p:grpSpPr>
        <p:sp>
          <p:nvSpPr>
            <p:cNvPr id="8" name="TextBox 7">
              <a:extLst>
                <a:ext uri="{FF2B5EF4-FFF2-40B4-BE49-F238E27FC236}">
                  <a16:creationId xmlns:a16="http://schemas.microsoft.com/office/drawing/2014/main" id="{9C7A8913-054A-4D90-8680-89A8AB8138B5}"/>
                </a:ext>
              </a:extLst>
            </p:cNvPr>
            <p:cNvSpPr txBox="1"/>
            <p:nvPr/>
          </p:nvSpPr>
          <p:spPr>
            <a:xfrm>
              <a:off x="6240463" y="2017713"/>
              <a:ext cx="5239752" cy="3139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40">
                  <a:solidFill>
                    <a:schemeClr val="bg1"/>
                  </a:solidFill>
                  <a:latin typeface="+mj-lt"/>
                </a:rPr>
                <a:t>New Adaptive Card-based Loop component</a:t>
              </a:r>
              <a:endParaRPr lang="en-US" sz="2040">
                <a:solidFill>
                  <a:schemeClr val="bg1"/>
                </a:solidFill>
                <a:latin typeface="+mj-lt"/>
                <a:cs typeface="Segoe UI"/>
              </a:endParaRPr>
            </a:p>
          </p:txBody>
        </p:sp>
        <p:pic>
          <p:nvPicPr>
            <p:cNvPr id="9" name="Picture 8" descr="Graphical user interface, text, application&#10;&#10;Description automatically generated">
              <a:extLst>
                <a:ext uri="{FF2B5EF4-FFF2-40B4-BE49-F238E27FC236}">
                  <a16:creationId xmlns:a16="http://schemas.microsoft.com/office/drawing/2014/main" id="{CF8913B7-5EEF-461D-8D75-41E336D9B770}"/>
                </a:ext>
              </a:extLst>
            </p:cNvPr>
            <p:cNvPicPr>
              <a:picLocks noChangeAspect="1"/>
            </p:cNvPicPr>
            <p:nvPr/>
          </p:nvPicPr>
          <p:blipFill rotWithShape="1">
            <a:blip r:embed="rId5"/>
            <a:srcRect t="1917" r="-158" b="-319"/>
            <a:stretch/>
          </p:blipFill>
          <p:spPr>
            <a:xfrm>
              <a:off x="6240463" y="2687250"/>
              <a:ext cx="5119278" cy="2494697"/>
            </a:xfrm>
            <a:prstGeom prst="roundRect">
              <a:avLst>
                <a:gd name="adj" fmla="val 3523"/>
              </a:avLst>
            </a:prstGeom>
            <a:effectLst>
              <a:outerShdw blurRad="127000" dist="127000" dir="2700000" algn="tl" rotWithShape="0">
                <a:srgbClr val="2F2F2F">
                  <a:alpha val="50000"/>
                </a:srgbClr>
              </a:outerShdw>
            </a:effectLst>
          </p:spPr>
        </p:pic>
      </p:grpSp>
    </p:spTree>
    <p:extLst>
      <p:ext uri="{BB962C8B-B14F-4D97-AF65-F5344CB8AC3E}">
        <p14:creationId xmlns:p14="http://schemas.microsoft.com/office/powerpoint/2010/main" val="4120346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nodeType="withEffect">
                                  <p:stCondLst>
                                    <p:cond delay="25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1"/>
            <a:ext cx="12436476" cy="6994525"/>
          </a:xfrm>
          <a:prstGeom prst="rect">
            <a:avLst/>
          </a:prstGeom>
          <a:gradFill flip="none" rotWithShape="1">
            <a:gsLst>
              <a:gs pos="77000">
                <a:schemeClr val="tx2"/>
              </a:gs>
              <a:gs pos="100000">
                <a:schemeClr val="tx2">
                  <a:alpha val="3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a:xfrm>
            <a:off x="465138" y="2374900"/>
            <a:ext cx="7604124" cy="2153602"/>
          </a:xfrm>
        </p:spPr>
        <p:txBody>
          <a:bodyPr/>
          <a:lstStyle/>
          <a:p>
            <a:r>
              <a:rPr lang="en-US" sz="4000">
                <a:solidFill>
                  <a:schemeClr val="bg2"/>
                </a:solidFill>
              </a:rPr>
              <a:t>Microsoft Teams Framework (TeamsFx)</a:t>
            </a:r>
            <a:endParaRPr lang="en-FI" sz="4000">
              <a:solidFill>
                <a:schemeClr val="bg2"/>
              </a:solidFill>
            </a:endParaRPr>
          </a:p>
        </p:txBody>
      </p:sp>
    </p:spTree>
    <p:extLst>
      <p:ext uri="{BB962C8B-B14F-4D97-AF65-F5344CB8AC3E}">
        <p14:creationId xmlns:p14="http://schemas.microsoft.com/office/powerpoint/2010/main" val="4566553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47634-D273-8043-2CEA-1FFEFE322309}"/>
              </a:ext>
            </a:extLst>
          </p:cNvPr>
          <p:cNvSpPr>
            <a:spLocks noGrp="1"/>
          </p:cNvSpPr>
          <p:nvPr>
            <p:ph type="title"/>
          </p:nvPr>
        </p:nvSpPr>
        <p:spPr>
          <a:xfrm>
            <a:off x="600855" y="466301"/>
            <a:ext cx="11237870" cy="565027"/>
          </a:xfrm>
        </p:spPr>
        <p:txBody>
          <a:bodyPr/>
          <a:lstStyle/>
          <a:p>
            <a:r>
              <a:rPr lang="en-US"/>
              <a:t>Microsoft Teams Framework (TeamsFx)</a:t>
            </a:r>
          </a:p>
        </p:txBody>
      </p:sp>
      <p:sp>
        <p:nvSpPr>
          <p:cNvPr id="8" name="Text Placeholder 7">
            <a:extLst>
              <a:ext uri="{FF2B5EF4-FFF2-40B4-BE49-F238E27FC236}">
                <a16:creationId xmlns:a16="http://schemas.microsoft.com/office/drawing/2014/main" id="{4AD9A5F7-681B-8FA2-1119-8671DEFBBDFD}"/>
              </a:ext>
            </a:extLst>
          </p:cNvPr>
          <p:cNvSpPr>
            <a:spLocks noGrp="1"/>
          </p:cNvSpPr>
          <p:nvPr>
            <p:ph type="body" sz="quarter" idx="16"/>
          </p:nvPr>
        </p:nvSpPr>
        <p:spPr>
          <a:xfrm>
            <a:off x="595093" y="5802865"/>
            <a:ext cx="3544216" cy="438903"/>
          </a:xfrm>
        </p:spPr>
        <p:txBody>
          <a:bodyPr/>
          <a:lstStyle/>
          <a:p>
            <a:pPr algn="ctr"/>
            <a:r>
              <a:rPr lang="en-US"/>
              <a:t>SDKs</a:t>
            </a:r>
          </a:p>
        </p:txBody>
      </p:sp>
      <p:sp>
        <p:nvSpPr>
          <p:cNvPr id="9" name="Text Placeholder 8">
            <a:extLst>
              <a:ext uri="{FF2B5EF4-FFF2-40B4-BE49-F238E27FC236}">
                <a16:creationId xmlns:a16="http://schemas.microsoft.com/office/drawing/2014/main" id="{F309C57F-1321-B421-3259-20B8B442BD8E}"/>
              </a:ext>
            </a:extLst>
          </p:cNvPr>
          <p:cNvSpPr>
            <a:spLocks noGrp="1"/>
          </p:cNvSpPr>
          <p:nvPr>
            <p:ph type="body" sz="quarter" idx="17"/>
          </p:nvPr>
        </p:nvSpPr>
        <p:spPr>
          <a:xfrm>
            <a:off x="4446291" y="5802865"/>
            <a:ext cx="3544216" cy="438903"/>
          </a:xfrm>
        </p:spPr>
        <p:txBody>
          <a:bodyPr/>
          <a:lstStyle/>
          <a:p>
            <a:pPr algn="ctr"/>
            <a:r>
              <a:rPr lang="en-US"/>
              <a:t>CLI</a:t>
            </a:r>
          </a:p>
        </p:txBody>
      </p:sp>
      <p:sp>
        <p:nvSpPr>
          <p:cNvPr id="10" name="Text Placeholder 9">
            <a:extLst>
              <a:ext uri="{FF2B5EF4-FFF2-40B4-BE49-F238E27FC236}">
                <a16:creationId xmlns:a16="http://schemas.microsoft.com/office/drawing/2014/main" id="{0D67722E-E1F0-C176-E847-C3B9342A76CA}"/>
              </a:ext>
            </a:extLst>
          </p:cNvPr>
          <p:cNvSpPr>
            <a:spLocks noGrp="1"/>
          </p:cNvSpPr>
          <p:nvPr>
            <p:ph type="body" sz="quarter" idx="18"/>
          </p:nvPr>
        </p:nvSpPr>
        <p:spPr>
          <a:xfrm>
            <a:off x="8297167" y="5802865"/>
            <a:ext cx="3544216" cy="438903"/>
          </a:xfrm>
        </p:spPr>
        <p:txBody>
          <a:bodyPr/>
          <a:lstStyle/>
          <a:p>
            <a:pPr algn="ctr"/>
            <a:r>
              <a:rPr lang="en-US"/>
              <a:t>IDE extensions</a:t>
            </a:r>
          </a:p>
        </p:txBody>
      </p:sp>
      <p:sp>
        <p:nvSpPr>
          <p:cNvPr id="12" name="Rectangle 11">
            <a:extLst>
              <a:ext uri="{FF2B5EF4-FFF2-40B4-BE49-F238E27FC236}">
                <a16:creationId xmlns:a16="http://schemas.microsoft.com/office/drawing/2014/main" id="{E735D8F8-3AB8-FF7F-4F2F-129C7F9D616D}"/>
              </a:ext>
            </a:extLst>
          </p:cNvPr>
          <p:cNvSpPr/>
          <p:nvPr/>
        </p:nvSpPr>
        <p:spPr bwMode="auto">
          <a:xfrm>
            <a:off x="4446291" y="2532866"/>
            <a:ext cx="3544216" cy="256798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D9E78631-435A-46A0-CA49-8F175A8314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365" y="2065976"/>
            <a:ext cx="1697496" cy="16974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390E4E34-E93D-95F1-219F-5D60E7AA4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5009" y="3932209"/>
            <a:ext cx="1168641" cy="11686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78CA8F1-CFEA-A08E-F93D-10FD381C4EE8}"/>
              </a:ext>
            </a:extLst>
          </p:cNvPr>
          <p:cNvSpPr txBox="1"/>
          <p:nvPr/>
        </p:nvSpPr>
        <p:spPr>
          <a:xfrm>
            <a:off x="4719837" y="3586798"/>
            <a:ext cx="3060560" cy="512317"/>
          </a:xfrm>
          <a:prstGeom prst="rect">
            <a:avLst/>
          </a:prstGeom>
          <a:noFill/>
        </p:spPr>
        <p:txBody>
          <a:bodyPr wrap="none" lIns="0" tIns="0" rIns="0" bIns="0" rtlCol="0">
            <a:spAutoFit/>
          </a:bodyPr>
          <a:lstStyle/>
          <a:p>
            <a:pPr algn="l"/>
            <a:r>
              <a:rPr lang="en-US" sz="3264">
                <a:solidFill>
                  <a:schemeClr val="bg1"/>
                </a:solidFill>
                <a:latin typeface="Consolas" panose="020B0609020204030204" pitchFamily="49" charset="0"/>
              </a:rPr>
              <a:t>&gt; </a:t>
            </a:r>
            <a:r>
              <a:rPr lang="en-US" sz="3264" err="1">
                <a:solidFill>
                  <a:schemeClr val="bg1"/>
                </a:solidFill>
                <a:latin typeface="Consolas" panose="020B0609020204030204" pitchFamily="49" charset="0"/>
              </a:rPr>
              <a:t>teamsfx</a:t>
            </a:r>
            <a:r>
              <a:rPr lang="en-US" sz="3264">
                <a:solidFill>
                  <a:schemeClr val="bg1"/>
                </a:solidFill>
                <a:latin typeface="Consolas" panose="020B0609020204030204" pitchFamily="49" charset="0"/>
              </a:rPr>
              <a:t> new</a:t>
            </a:r>
          </a:p>
        </p:txBody>
      </p:sp>
      <p:pic>
        <p:nvPicPr>
          <p:cNvPr id="1030" name="Picture 6" descr="See the source image">
            <a:extLst>
              <a:ext uri="{FF2B5EF4-FFF2-40B4-BE49-F238E27FC236}">
                <a16:creationId xmlns:a16="http://schemas.microsoft.com/office/drawing/2014/main" id="{31B56363-E9F8-6012-BBA0-1AB69457F4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6437" y="2282251"/>
            <a:ext cx="1353421" cy="13481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15BBCB11-C398-7395-1088-3526A195FEA9}"/>
              </a:ext>
            </a:extLst>
          </p:cNvPr>
          <p:cNvPicPr>
            <a:picLocks noGrp="1" noChangeAspect="1" noChangeArrowheads="1"/>
          </p:cNvPicPr>
          <p:nvPr>
            <p:ph type="pic" sz="quarter" idx="15"/>
          </p:nvPr>
        </p:nvPicPr>
        <p:blipFill>
          <a:blip r:embed="rId6">
            <a:extLst>
              <a:ext uri="{28A0092B-C50C-407E-A947-70E740481C1C}">
                <a14:useLocalDpi xmlns:a14="http://schemas.microsoft.com/office/drawing/2010/main" val="0"/>
              </a:ext>
            </a:extLst>
          </a:blip>
          <a:srcRect l="18791" r="18791"/>
          <a:stretch>
            <a:fillRect/>
          </a:stretch>
        </p:blipFill>
        <p:spPr bwMode="auto">
          <a:xfrm>
            <a:off x="9911004" y="3630368"/>
            <a:ext cx="1264784" cy="126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6331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BDD1FE-C97B-48DF-4A39-A01248C162BA}"/>
              </a:ext>
            </a:extLst>
          </p:cNvPr>
          <p:cNvSpPr>
            <a:spLocks noGrp="1"/>
          </p:cNvSpPr>
          <p:nvPr>
            <p:ph type="title"/>
          </p:nvPr>
        </p:nvSpPr>
        <p:spPr>
          <a:xfrm>
            <a:off x="600855" y="3213129"/>
            <a:ext cx="4242764" cy="565027"/>
          </a:xfrm>
        </p:spPr>
        <p:txBody>
          <a:bodyPr/>
          <a:lstStyle/>
          <a:p>
            <a:r>
              <a:rPr lang="en-US"/>
              <a:t>Teams Toolkit CLI</a:t>
            </a:r>
          </a:p>
        </p:txBody>
      </p:sp>
      <p:pic>
        <p:nvPicPr>
          <p:cNvPr id="12" name="Picture 11">
            <a:extLst>
              <a:ext uri="{FF2B5EF4-FFF2-40B4-BE49-F238E27FC236}">
                <a16:creationId xmlns:a16="http://schemas.microsoft.com/office/drawing/2014/main" id="{DAD8665C-7677-8E8E-BA8A-6153D6D5095F}"/>
              </a:ext>
            </a:extLst>
          </p:cNvPr>
          <p:cNvPicPr>
            <a:picLocks noChangeAspect="1"/>
          </p:cNvPicPr>
          <p:nvPr/>
        </p:nvPicPr>
        <p:blipFill rotWithShape="1">
          <a:blip r:embed="rId3"/>
          <a:srcRect r="33541"/>
          <a:stretch/>
        </p:blipFill>
        <p:spPr>
          <a:xfrm>
            <a:off x="5449867" y="0"/>
            <a:ext cx="6985726" cy="7000068"/>
          </a:xfrm>
          <a:prstGeom prst="rect">
            <a:avLst/>
          </a:prstGeom>
        </p:spPr>
      </p:pic>
    </p:spTree>
    <p:extLst>
      <p:ext uri="{BB962C8B-B14F-4D97-AF65-F5344CB8AC3E}">
        <p14:creationId xmlns:p14="http://schemas.microsoft.com/office/powerpoint/2010/main" val="31481135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A71A-1D0D-CB5A-6BF4-33D4D67E29FE}"/>
              </a:ext>
            </a:extLst>
          </p:cNvPr>
          <p:cNvSpPr>
            <a:spLocks noGrp="1"/>
          </p:cNvSpPr>
          <p:nvPr>
            <p:ph type="title"/>
          </p:nvPr>
        </p:nvSpPr>
        <p:spPr>
          <a:xfrm>
            <a:off x="600855" y="2930616"/>
            <a:ext cx="4242764" cy="1130053"/>
          </a:xfrm>
        </p:spPr>
        <p:txBody>
          <a:bodyPr/>
          <a:lstStyle/>
          <a:p>
            <a:r>
              <a:rPr lang="en-US"/>
              <a:t>Teams Toolkit for Visual Studio Code</a:t>
            </a:r>
          </a:p>
        </p:txBody>
      </p:sp>
      <p:pic>
        <p:nvPicPr>
          <p:cNvPr id="7" name="Picture 6">
            <a:extLst>
              <a:ext uri="{FF2B5EF4-FFF2-40B4-BE49-F238E27FC236}">
                <a16:creationId xmlns:a16="http://schemas.microsoft.com/office/drawing/2014/main" id="{51CAC8A8-C64F-135D-F49F-309DF23BDB39}"/>
              </a:ext>
            </a:extLst>
          </p:cNvPr>
          <p:cNvPicPr>
            <a:picLocks noChangeAspect="1"/>
          </p:cNvPicPr>
          <p:nvPr/>
        </p:nvPicPr>
        <p:blipFill rotWithShape="1">
          <a:blip r:embed="rId3"/>
          <a:srcRect l="1" t="24243" r="58804" b="2727"/>
          <a:stretch/>
        </p:blipFill>
        <p:spPr>
          <a:xfrm>
            <a:off x="5441069" y="0"/>
            <a:ext cx="6994525" cy="6997255"/>
          </a:xfrm>
          <a:prstGeom prst="rect">
            <a:avLst/>
          </a:prstGeom>
        </p:spPr>
      </p:pic>
      <p:pic>
        <p:nvPicPr>
          <p:cNvPr id="11" name="Picture 10">
            <a:extLst>
              <a:ext uri="{FF2B5EF4-FFF2-40B4-BE49-F238E27FC236}">
                <a16:creationId xmlns:a16="http://schemas.microsoft.com/office/drawing/2014/main" id="{2295792A-4BE1-F11A-F336-149C81C7F381}"/>
              </a:ext>
            </a:extLst>
          </p:cNvPr>
          <p:cNvPicPr>
            <a:picLocks noChangeAspect="1"/>
          </p:cNvPicPr>
          <p:nvPr/>
        </p:nvPicPr>
        <p:blipFill rotWithShape="1">
          <a:blip r:embed="rId4"/>
          <a:srcRect t="24545" r="55550" b="2857"/>
          <a:stretch/>
        </p:blipFill>
        <p:spPr>
          <a:xfrm>
            <a:off x="5441068" y="-2731"/>
            <a:ext cx="7591976" cy="6997255"/>
          </a:xfrm>
          <a:prstGeom prst="rect">
            <a:avLst/>
          </a:prstGeom>
        </p:spPr>
      </p:pic>
    </p:spTree>
    <p:extLst>
      <p:ext uri="{BB962C8B-B14F-4D97-AF65-F5344CB8AC3E}">
        <p14:creationId xmlns:p14="http://schemas.microsoft.com/office/powerpoint/2010/main" val="27409973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75A8-53E5-7124-FF80-61EB996000EC}"/>
              </a:ext>
            </a:extLst>
          </p:cNvPr>
          <p:cNvSpPr>
            <a:spLocks noGrp="1"/>
          </p:cNvSpPr>
          <p:nvPr>
            <p:ph type="title"/>
          </p:nvPr>
        </p:nvSpPr>
        <p:spPr>
          <a:xfrm>
            <a:off x="600855" y="2930616"/>
            <a:ext cx="4242764" cy="1130053"/>
          </a:xfrm>
        </p:spPr>
        <p:txBody>
          <a:bodyPr/>
          <a:lstStyle/>
          <a:p>
            <a:r>
              <a:rPr lang="en-US"/>
              <a:t>Teams Toolkit for Visual Studio</a:t>
            </a:r>
          </a:p>
        </p:txBody>
      </p:sp>
      <p:sp>
        <p:nvSpPr>
          <p:cNvPr id="3" name="Picture Placeholder 2">
            <a:extLst>
              <a:ext uri="{FF2B5EF4-FFF2-40B4-BE49-F238E27FC236}">
                <a16:creationId xmlns:a16="http://schemas.microsoft.com/office/drawing/2014/main" id="{9C488EB3-0546-AFAC-EA3E-A256DB00E212}"/>
              </a:ext>
            </a:extLst>
          </p:cNvPr>
          <p:cNvSpPr>
            <a:spLocks noGrp="1"/>
          </p:cNvSpPr>
          <p:nvPr>
            <p:ph type="pic" sz="quarter" idx="11"/>
          </p:nvPr>
        </p:nvSpPr>
        <p:spPr/>
      </p:sp>
      <p:pic>
        <p:nvPicPr>
          <p:cNvPr id="5" name="Picture 4">
            <a:extLst>
              <a:ext uri="{FF2B5EF4-FFF2-40B4-BE49-F238E27FC236}">
                <a16:creationId xmlns:a16="http://schemas.microsoft.com/office/drawing/2014/main" id="{24A4FC23-BE7C-B97C-C1F6-096F99A6B4FD}"/>
              </a:ext>
            </a:extLst>
          </p:cNvPr>
          <p:cNvPicPr>
            <a:picLocks noChangeAspect="1"/>
          </p:cNvPicPr>
          <p:nvPr/>
        </p:nvPicPr>
        <p:blipFill rotWithShape="1">
          <a:blip r:embed="rId3"/>
          <a:srcRect r="43727"/>
          <a:stretch/>
        </p:blipFill>
        <p:spPr>
          <a:xfrm>
            <a:off x="5441068" y="-1620"/>
            <a:ext cx="6994525" cy="6994525"/>
          </a:xfrm>
          <a:prstGeom prst="rect">
            <a:avLst/>
          </a:prstGeom>
        </p:spPr>
      </p:pic>
    </p:spTree>
    <p:extLst>
      <p:ext uri="{BB962C8B-B14F-4D97-AF65-F5344CB8AC3E}">
        <p14:creationId xmlns:p14="http://schemas.microsoft.com/office/powerpoint/2010/main" val="36150059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D67436F-2FA5-4551-9D72-D5DEED71E6D8}"/>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3834553" y="932603"/>
            <a:ext cx="5129318" cy="5129318"/>
          </a:xfrm>
          <a:prstGeom prst="roundRect">
            <a:avLst>
              <a:gd name="adj" fmla="val 1232"/>
            </a:avLst>
          </a:prstGeom>
          <a:effectLst>
            <a:outerShdw blurRad="127000" dist="127000" dir="2700000" algn="tl" rotWithShape="0">
              <a:srgbClr val="2F2F2F">
                <a:alpha val="50000"/>
              </a:srgbClr>
            </a:outerShdw>
          </a:effectLst>
        </p:spPr>
      </p:pic>
      <p:sp>
        <p:nvSpPr>
          <p:cNvPr id="13" name="TextBox 12">
            <a:extLst>
              <a:ext uri="{FF2B5EF4-FFF2-40B4-BE49-F238E27FC236}">
                <a16:creationId xmlns:a16="http://schemas.microsoft.com/office/drawing/2014/main" id="{CE596C7D-B6E3-4FF6-8EDE-297F1873DFA6}"/>
              </a:ext>
            </a:extLst>
          </p:cNvPr>
          <p:cNvSpPr txBox="1"/>
          <p:nvPr/>
        </p:nvSpPr>
        <p:spPr>
          <a:xfrm>
            <a:off x="4449629" y="2474464"/>
            <a:ext cx="4142423" cy="640363"/>
          </a:xfrm>
          <a:prstGeom prst="rect">
            <a:avLst/>
          </a:prstGeom>
          <a:noFill/>
        </p:spPr>
        <p:txBody>
          <a:bodyPr wrap="square" lIns="0" tIns="0" rIns="0" bIns="0" rtlCol="0" anchor="t">
            <a:spAutoFit/>
          </a:bodyPr>
          <a:lstStyle/>
          <a:p>
            <a:pPr defTabSz="932597">
              <a:defRPr/>
            </a:pPr>
            <a:r>
              <a:rPr lang="en-US" sz="2448" b="1">
                <a:solidFill>
                  <a:srgbClr val="FAFAFA"/>
                </a:solidFill>
                <a:latin typeface="Segoe UI Semibold"/>
                <a:cs typeface="Segoe UI"/>
              </a:rPr>
              <a:t>In-app purchase</a:t>
            </a:r>
            <a:br>
              <a:rPr lang="en-US" sz="2448" b="1">
                <a:solidFill>
                  <a:srgbClr val="FAFAFA"/>
                </a:solidFill>
                <a:latin typeface="Segoe UI Semibold"/>
                <a:cs typeface="Segoe UI"/>
              </a:rPr>
            </a:br>
            <a:r>
              <a:rPr lang="en-US" sz="1632" b="1">
                <a:solidFill>
                  <a:srgbClr val="50E6FF"/>
                </a:solidFill>
                <a:latin typeface="Segoe UI Semibold"/>
                <a:cs typeface="Segoe UI"/>
              </a:rPr>
              <a:t>aka.ms/TeamsMonetization/IAP</a:t>
            </a:r>
          </a:p>
        </p:txBody>
      </p:sp>
      <p:grpSp>
        <p:nvGrpSpPr>
          <p:cNvPr id="18" name="Group 17" descr="General availability bug (on dark theme)">
            <a:extLst>
              <a:ext uri="{FF2B5EF4-FFF2-40B4-BE49-F238E27FC236}">
                <a16:creationId xmlns:a16="http://schemas.microsoft.com/office/drawing/2014/main" id="{0A47CADC-660A-4363-8570-81AD9CE3C346}"/>
              </a:ext>
            </a:extLst>
          </p:cNvPr>
          <p:cNvGrpSpPr/>
          <p:nvPr/>
        </p:nvGrpSpPr>
        <p:grpSpPr>
          <a:xfrm>
            <a:off x="4449629" y="1698385"/>
            <a:ext cx="2592118" cy="619402"/>
            <a:chOff x="7193270" y="1624784"/>
            <a:chExt cx="2541523" cy="607312"/>
          </a:xfrm>
        </p:grpSpPr>
        <p:sp>
          <p:nvSpPr>
            <p:cNvPr id="19" name="Rounded Rectangle 18">
              <a:extLst>
                <a:ext uri="{FF2B5EF4-FFF2-40B4-BE49-F238E27FC236}">
                  <a16:creationId xmlns:a16="http://schemas.microsoft.com/office/drawing/2014/main" id="{D7D38D1F-4E0D-4CAE-9C76-A46E9D711441}"/>
                </a:ext>
                <a:ext uri="{C183D7F6-B498-43B3-948B-1728B52AA6E4}">
                  <adec:decorative xmlns:adec="http://schemas.microsoft.com/office/drawing/2017/decorative" val="1"/>
                </a:ext>
              </a:extLst>
            </p:cNvPr>
            <p:cNvSpPr/>
            <p:nvPr/>
          </p:nvSpPr>
          <p:spPr bwMode="auto">
            <a:xfrm>
              <a:off x="7256769" y="1691540"/>
              <a:ext cx="2478024"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20" name="Rounded Rectangle 18">
              <a:extLst>
                <a:ext uri="{FF2B5EF4-FFF2-40B4-BE49-F238E27FC236}">
                  <a16:creationId xmlns:a16="http://schemas.microsoft.com/office/drawing/2014/main" id="{02C474B7-6945-4F65-9078-FA369A1C75E1}"/>
                </a:ext>
              </a:extLst>
            </p:cNvPr>
            <p:cNvSpPr/>
            <p:nvPr/>
          </p:nvSpPr>
          <p:spPr bwMode="auto">
            <a:xfrm>
              <a:off x="7193270" y="1624784"/>
              <a:ext cx="2522863" cy="547068"/>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General availability</a:t>
              </a:r>
            </a:p>
          </p:txBody>
        </p:sp>
      </p:grpSp>
      <p:sp>
        <p:nvSpPr>
          <p:cNvPr id="26" name="TextBox 25">
            <a:extLst>
              <a:ext uri="{FF2B5EF4-FFF2-40B4-BE49-F238E27FC236}">
                <a16:creationId xmlns:a16="http://schemas.microsoft.com/office/drawing/2014/main" id="{6D9D1FF3-01CC-4C95-A5D8-02725F687E85}"/>
              </a:ext>
            </a:extLst>
          </p:cNvPr>
          <p:cNvSpPr txBox="1"/>
          <p:nvPr/>
        </p:nvSpPr>
        <p:spPr bwMode="blackWhite">
          <a:xfrm>
            <a:off x="4449629" y="4539450"/>
            <a:ext cx="3730413" cy="768409"/>
          </a:xfrm>
          <a:prstGeom prst="rect">
            <a:avLst/>
          </a:prstGeom>
          <a:noFill/>
          <a:effectLst/>
        </p:spPr>
        <p:txBody>
          <a:bodyPr wrap="square" lIns="0" tIns="0" rIns="0" bIns="0" rtlCol="0" anchor="t" anchorCtr="0">
            <a:spAutoFit/>
          </a:bodyPr>
          <a:lstStyle/>
          <a:p>
            <a:pPr marL="0" lvl="1">
              <a:spcBef>
                <a:spcPts val="1224"/>
              </a:spcBef>
              <a:defRPr/>
            </a:pPr>
            <a:r>
              <a:rPr lang="en-US" sz="2448" b="1">
                <a:solidFill>
                  <a:srgbClr val="FAFAFA"/>
                </a:solidFill>
                <a:latin typeface="Segoe UI Semibold"/>
                <a:cs typeface="Segoe UI"/>
              </a:rPr>
              <a:t>Integrated License Management</a:t>
            </a:r>
          </a:p>
        </p:txBody>
      </p:sp>
      <p:grpSp>
        <p:nvGrpSpPr>
          <p:cNvPr id="27" name="Group 26" descr="Coming soon bug (on dark theme)">
            <a:extLst>
              <a:ext uri="{FF2B5EF4-FFF2-40B4-BE49-F238E27FC236}">
                <a16:creationId xmlns:a16="http://schemas.microsoft.com/office/drawing/2014/main" id="{0B23D191-A34E-4911-928B-6A475D18C884}"/>
              </a:ext>
            </a:extLst>
          </p:cNvPr>
          <p:cNvGrpSpPr/>
          <p:nvPr/>
        </p:nvGrpSpPr>
        <p:grpSpPr>
          <a:xfrm>
            <a:off x="4449628" y="3759805"/>
            <a:ext cx="1911319" cy="619402"/>
            <a:chOff x="7193270" y="1624784"/>
            <a:chExt cx="1874012" cy="607312"/>
          </a:xfrm>
        </p:grpSpPr>
        <p:sp>
          <p:nvSpPr>
            <p:cNvPr id="28" name="Rounded Rectangle 18">
              <a:extLst>
                <a:ext uri="{FF2B5EF4-FFF2-40B4-BE49-F238E27FC236}">
                  <a16:creationId xmlns:a16="http://schemas.microsoft.com/office/drawing/2014/main" id="{2D018E9A-8DDC-45E6-8B2F-E55DB1F9FB78}"/>
                </a:ext>
                <a:ext uri="{C183D7F6-B498-43B3-948B-1728B52AA6E4}">
                  <adec:decorative xmlns:adec="http://schemas.microsoft.com/office/drawing/2017/decorative" val="1"/>
                </a:ext>
              </a:extLst>
            </p:cNvPr>
            <p:cNvSpPr/>
            <p:nvPr/>
          </p:nvSpPr>
          <p:spPr bwMode="auto">
            <a:xfrm>
              <a:off x="7256770" y="1691540"/>
              <a:ext cx="1810512" cy="540556"/>
            </a:xfrm>
            <a:prstGeom prst="roundRect">
              <a:avLst>
                <a:gd name="adj" fmla="val 9671"/>
              </a:avLst>
            </a:prstGeom>
            <a:gradFill flip="none" rotWithShape="1">
              <a:gsLst>
                <a:gs pos="0">
                  <a:srgbClr val="0078D4"/>
                </a:gs>
                <a:gs pos="100000">
                  <a:srgbClr val="8661C5"/>
                </a:gs>
              </a:gsLst>
              <a:lin ang="2700000" scaled="1"/>
              <a:tileRect/>
            </a:gradFill>
            <a:effectLst>
              <a:outerShdw blurRad="63500" dist="127000" dir="2700000" algn="tl" rotWithShape="0">
                <a:srgbClr val="000000">
                  <a:alpha val="50000"/>
                </a:srgbClr>
              </a:outerShdw>
            </a:effectLst>
          </p:spPr>
          <p:txBody>
            <a:bodyPr wrap="square" lIns="93260" tIns="46630" rIns="93260" bIns="46630" rtlCol="0">
              <a:noAutofit/>
            </a:bodyPr>
            <a:lstStyle/>
            <a:p>
              <a:pPr algn="ctr" defTabSz="932597"/>
              <a:endParaRPr lang="en-CA" sz="2040" kern="0">
                <a:gradFill flip="none" rotWithShape="1">
                  <a:gsLst>
                    <a:gs pos="0">
                      <a:srgbClr val="000000"/>
                    </a:gs>
                    <a:gs pos="100000">
                      <a:srgbClr val="000000"/>
                    </a:gs>
                  </a:gsLst>
                  <a:lin ang="2700000" scaled="1"/>
                  <a:tileRect/>
                </a:gradFill>
                <a:latin typeface="Segoe UI Semibold"/>
              </a:endParaRPr>
            </a:p>
          </p:txBody>
        </p:sp>
        <p:sp>
          <p:nvSpPr>
            <p:cNvPr id="29" name="Rounded Rectangle 18">
              <a:extLst>
                <a:ext uri="{FF2B5EF4-FFF2-40B4-BE49-F238E27FC236}">
                  <a16:creationId xmlns:a16="http://schemas.microsoft.com/office/drawing/2014/main" id="{39EA70AE-E2DA-4985-8DB9-DE63F79334A2}"/>
                </a:ext>
              </a:extLst>
            </p:cNvPr>
            <p:cNvSpPr/>
            <p:nvPr/>
          </p:nvSpPr>
          <p:spPr bwMode="auto">
            <a:xfrm>
              <a:off x="7193270" y="1624784"/>
              <a:ext cx="1833379" cy="547068"/>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21238" tIns="93260" rIns="121238" bIns="111912" rtlCol="0" anchor="ctr" anchorCtr="0">
              <a:spAutoFit/>
            </a:bodyPr>
            <a:lstStyle/>
            <a:p>
              <a:pPr defTabSz="932597"/>
              <a:r>
                <a:rPr lang="en-CA" sz="2040" kern="0">
                  <a:gradFill flip="none" rotWithShape="1">
                    <a:gsLst>
                      <a:gs pos="25904">
                        <a:srgbClr val="2F2F2F"/>
                      </a:gs>
                      <a:gs pos="46000">
                        <a:srgbClr val="2F2F2F"/>
                      </a:gs>
                    </a:gsLst>
                    <a:lin ang="2700000" scaled="1"/>
                    <a:tileRect/>
                  </a:gradFill>
                  <a:latin typeface="Segoe UI Semibold"/>
                </a:rPr>
                <a:t>Coming soon</a:t>
              </a:r>
            </a:p>
          </p:txBody>
        </p:sp>
      </p:grpSp>
    </p:spTree>
    <p:extLst>
      <p:ext uri="{BB962C8B-B14F-4D97-AF65-F5344CB8AC3E}">
        <p14:creationId xmlns:p14="http://schemas.microsoft.com/office/powerpoint/2010/main" val="312892996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 calcmode="lin" valueType="num">
                                          <p:cBhvr>
                                            <p:cTn id="7" dur="200" fill="hold"/>
                                            <p:tgtEl>
                                              <p:spTgt spid="27"/>
                                            </p:tgtEl>
                                            <p:attrNameLst>
                                              <p:attrName>ppt_w</p:attrName>
                                            </p:attrNameLst>
                                          </p:cBhvr>
                                          <p:tavLst>
                                            <p:tav tm="0">
                                              <p:val>
                                                <p:fltVal val="0"/>
                                              </p:val>
                                            </p:tav>
                                            <p:tav tm="100000">
                                              <p:val>
                                                <p:strVal val="#ppt_w"/>
                                              </p:val>
                                            </p:tav>
                                          </p:tavLst>
                                        </p:anim>
                                        <p:anim calcmode="lin" valueType="num">
                                          <p:cBhvr>
                                            <p:cTn id="8" dur="200" fill="hold"/>
                                            <p:tgtEl>
                                              <p:spTgt spid="27"/>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500"/>
                                      </p:stCondLst>
                                      <p:childTnLst>
                                        <p:animScale p14:bounceEnd="99000">
                                          <p:cBhvr>
                                            <p:cTn id="10" dur="1000" fill="hold"/>
                                            <p:tgtEl>
                                              <p:spTgt spid="27"/>
                                            </p:tgtEl>
                                          </p:cBhvr>
                                          <p:by x="110000" y="110000"/>
                                        </p:animScale>
                                      </p:childTnLst>
                                    </p:cTn>
                                  </p:par>
                                  <p:par>
                                    <p:cTn id="11" presetID="6" presetClass="emph" presetSubtype="0" accel="50000" decel="50000" fill="hold" nodeType="withEffect">
                                      <p:stCondLst>
                                        <p:cond delay="500"/>
                                      </p:stCondLst>
                                      <p:childTnLst>
                                        <p:animScale>
                                          <p:cBhvr>
                                            <p:cTn id="12" dur="250" fill="hold"/>
                                            <p:tgtEl>
                                              <p:spTgt spid="27"/>
                                            </p:tgtEl>
                                          </p:cBhvr>
                                          <p:by x="91000" y="91000"/>
                                        </p:animScale>
                                      </p:childTnLst>
                                    </p:cTn>
                                  </p:par>
                                  <p:par>
                                    <p:cTn id="13" presetID="10" presetClass="entr" presetSubtype="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par>
                                    <p:cTn id="16" presetID="42" presetClass="path" presetSubtype="0" decel="100000" fill="hold" grpId="1" nodeType="withEffect">
                                      <p:stCondLst>
                                        <p:cond delay="500"/>
                                      </p:stCondLst>
                                      <p:childTnLst>
                                        <p:animMotion origin="layout" path="M 3.42864E-6 0.03881 L 3.42864E-6 -2.9823E-6 " pathEditMode="relative" rAng="0" ptsTypes="AA">
                                          <p:cBhvr>
                                            <p:cTn id="17" dur="500" fill="hold"/>
                                            <p:tgtEl>
                                              <p:spTgt spid="26"/>
                                            </p:tgtEl>
                                            <p:attrNameLst>
                                              <p:attrName>ppt_x</p:attrName>
                                              <p:attrName>ppt_y</p:attrName>
                                            </p:attrNameLst>
                                          </p:cBhvr>
                                          <p:rCtr x="0" y="-19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 calcmode="lin" valueType="num">
                                          <p:cBhvr>
                                            <p:cTn id="7" dur="200" fill="hold"/>
                                            <p:tgtEl>
                                              <p:spTgt spid="27"/>
                                            </p:tgtEl>
                                            <p:attrNameLst>
                                              <p:attrName>ppt_w</p:attrName>
                                            </p:attrNameLst>
                                          </p:cBhvr>
                                          <p:tavLst>
                                            <p:tav tm="0">
                                              <p:val>
                                                <p:fltVal val="0"/>
                                              </p:val>
                                            </p:tav>
                                            <p:tav tm="100000">
                                              <p:val>
                                                <p:strVal val="#ppt_w"/>
                                              </p:val>
                                            </p:tav>
                                          </p:tavLst>
                                        </p:anim>
                                        <p:anim calcmode="lin" valueType="num">
                                          <p:cBhvr>
                                            <p:cTn id="8" dur="200" fill="hold"/>
                                            <p:tgtEl>
                                              <p:spTgt spid="27"/>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500"/>
                                      </p:stCondLst>
                                      <p:childTnLst>
                                        <p:animScale>
                                          <p:cBhvr>
                                            <p:cTn id="10" dur="1000" fill="hold"/>
                                            <p:tgtEl>
                                              <p:spTgt spid="27"/>
                                            </p:tgtEl>
                                          </p:cBhvr>
                                          <p:by x="110000" y="110000"/>
                                        </p:animScale>
                                      </p:childTnLst>
                                    </p:cTn>
                                  </p:par>
                                  <p:par>
                                    <p:cTn id="11" presetID="6" presetClass="emph" presetSubtype="0" accel="50000" decel="50000" fill="hold" nodeType="withEffect">
                                      <p:stCondLst>
                                        <p:cond delay="500"/>
                                      </p:stCondLst>
                                      <p:childTnLst>
                                        <p:animScale>
                                          <p:cBhvr>
                                            <p:cTn id="12" dur="250" fill="hold"/>
                                            <p:tgtEl>
                                              <p:spTgt spid="27"/>
                                            </p:tgtEl>
                                          </p:cBhvr>
                                          <p:by x="91000" y="91000"/>
                                        </p:animScale>
                                      </p:childTnLst>
                                    </p:cTn>
                                  </p:par>
                                  <p:par>
                                    <p:cTn id="13" presetID="10" presetClass="entr" presetSubtype="0" fill="hold" grpId="0" nodeType="withEffect">
                                      <p:stCondLst>
                                        <p:cond delay="50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par>
                                    <p:cTn id="16" presetID="42" presetClass="path" presetSubtype="0" decel="100000" fill="hold" grpId="1" nodeType="withEffect">
                                      <p:stCondLst>
                                        <p:cond delay="500"/>
                                      </p:stCondLst>
                                      <p:childTnLst>
                                        <p:animMotion origin="layout" path="M 3.42864E-6 0.03881 L 3.42864E-6 -2.9823E-6 " pathEditMode="relative" rAng="0" ptsTypes="AA">
                                          <p:cBhvr>
                                            <p:cTn id="17" dur="500" fill="hold"/>
                                            <p:tgtEl>
                                              <p:spTgt spid="26"/>
                                            </p:tgtEl>
                                            <p:attrNameLst>
                                              <p:attrName>ppt_x</p:attrName>
                                              <p:attrName>ppt_y</p:attrName>
                                            </p:attrNameLst>
                                          </p:cBhvr>
                                          <p:rCtr x="0" y="-19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09B1D541-3CD7-4A1D-B3E0-07CB3B4C45A0}"/>
              </a:ext>
            </a:extLst>
          </p:cNvPr>
          <p:cNvPicPr>
            <a:picLocks noChangeAspect="1"/>
          </p:cNvPicPr>
          <p:nvPr/>
        </p:nvPicPr>
        <p:blipFill>
          <a:blip r:embed="rId2"/>
          <a:stretch>
            <a:fillRect/>
          </a:stretch>
        </p:blipFill>
        <p:spPr>
          <a:xfrm>
            <a:off x="882" y="-1"/>
            <a:ext cx="8872747" cy="6994525"/>
          </a:xfrm>
          <a:prstGeom prst="rect">
            <a:avLst/>
          </a:prstGeom>
        </p:spPr>
      </p:pic>
      <p:pic>
        <p:nvPicPr>
          <p:cNvPr id="5" name="Picture 4" descr="Close window button">
            <a:extLst>
              <a:ext uri="{FF2B5EF4-FFF2-40B4-BE49-F238E27FC236}">
                <a16:creationId xmlns:a16="http://schemas.microsoft.com/office/drawing/2014/main" id="{D1D6B163-5CC8-4A31-B3B0-87B49FB4538A}"/>
              </a:ext>
            </a:extLst>
          </p:cNvPr>
          <p:cNvPicPr>
            <a:picLocks noChangeAspect="1"/>
          </p:cNvPicPr>
          <p:nvPr/>
        </p:nvPicPr>
        <p:blipFill rotWithShape="1">
          <a:blip r:embed="rId2"/>
          <a:srcRect l="95620" b="91296"/>
          <a:stretch/>
        </p:blipFill>
        <p:spPr>
          <a:xfrm>
            <a:off x="11865668" y="-1"/>
            <a:ext cx="388585" cy="608783"/>
          </a:xfrm>
          <a:prstGeom prst="rect">
            <a:avLst/>
          </a:prstGeom>
        </p:spPr>
      </p:pic>
      <p:sp>
        <p:nvSpPr>
          <p:cNvPr id="6" name="Rectangle 5">
            <a:extLst>
              <a:ext uri="{FF2B5EF4-FFF2-40B4-BE49-F238E27FC236}">
                <a16:creationId xmlns:a16="http://schemas.microsoft.com/office/drawing/2014/main" id="{97D27489-9DEC-4559-8CB6-7B7923F1B38B}"/>
              </a:ext>
              <a:ext uri="{C183D7F6-B498-43B3-948B-1728B52AA6E4}">
                <adec:decorative xmlns:adec="http://schemas.microsoft.com/office/drawing/2017/decorative" val="1"/>
              </a:ext>
            </a:extLst>
          </p:cNvPr>
          <p:cNvSpPr/>
          <p:nvPr/>
        </p:nvSpPr>
        <p:spPr bwMode="auto">
          <a:xfrm>
            <a:off x="8407265" y="97146"/>
            <a:ext cx="621798" cy="414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245841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87712" y="469233"/>
            <a:ext cx="9155936" cy="1186752"/>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3264" b="1">
                <a:solidFill>
                  <a:srgbClr val="0070C0"/>
                </a:solidFill>
              </a:rPr>
              <a:t>Microsoft 365 </a:t>
            </a:r>
            <a:r>
              <a:rPr lang="en-US" sz="3264" b="1">
                <a:gradFill>
                  <a:gsLst>
                    <a:gs pos="2917">
                      <a:schemeClr val="tx1"/>
                    </a:gs>
                    <a:gs pos="30000">
                      <a:schemeClr val="tx1"/>
                    </a:gs>
                  </a:gsLst>
                  <a:lin ang="5400000" scaled="0"/>
                </a:gradFill>
              </a:rPr>
              <a:t>developer community calls</a:t>
            </a:r>
          </a:p>
          <a:p>
            <a:pPr>
              <a:lnSpc>
                <a:spcPct val="90000"/>
              </a:lnSpc>
              <a:spcAft>
                <a:spcPts val="612"/>
              </a:spcAft>
            </a:pPr>
            <a:r>
              <a:rPr lang="en-US" sz="2448">
                <a:gradFill>
                  <a:gsLst>
                    <a:gs pos="2917">
                      <a:schemeClr val="tx1"/>
                    </a:gs>
                    <a:gs pos="30000">
                      <a:schemeClr val="tx1"/>
                    </a:gs>
                  </a:gsLst>
                  <a:lin ang="5400000" scaled="0"/>
                </a:gradFill>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87711" y="1343183"/>
            <a:ext cx="11862067" cy="3851038"/>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12"/>
              </a:spcAft>
            </a:pPr>
            <a:r>
              <a:rPr lang="en-US" sz="2448">
                <a:gradFill>
                  <a:gsLst>
                    <a:gs pos="2917">
                      <a:schemeClr val="tx1"/>
                    </a:gs>
                    <a:gs pos="30000">
                      <a:schemeClr val="tx1"/>
                    </a:gs>
                  </a:gsLst>
                  <a:lin ang="5400000" scaled="0"/>
                </a:gradFill>
              </a:rPr>
              <a:t>Microsoft 365 platform (weekly)	</a:t>
            </a:r>
            <a:r>
              <a:rPr lang="en-US" sz="2448">
                <a:solidFill>
                  <a:schemeClr val="accent1"/>
                </a:solidFill>
                <a:hlinkClick r:id="rId3">
                  <a:extLst>
                    <a:ext uri="{A12FA001-AC4F-418D-AE19-62706E023703}">
                      <ahyp:hlinkClr xmlns:ahyp="http://schemas.microsoft.com/office/drawing/2018/hyperlinkcolor" val="tx"/>
                    </a:ext>
                  </a:extLst>
                </a:hlinkClick>
              </a:rPr>
              <a:t>https://aka.ms/m365-dev-call</a:t>
            </a:r>
            <a:r>
              <a:rPr lang="en-US" sz="2448">
                <a:solidFill>
                  <a:schemeClr val="accent1"/>
                </a:solidFill>
              </a:rPr>
              <a:t> </a:t>
            </a:r>
          </a:p>
          <a:p>
            <a:pPr>
              <a:lnSpc>
                <a:spcPct val="90000"/>
              </a:lnSpc>
              <a:spcAft>
                <a:spcPts val="612"/>
              </a:spcAft>
            </a:pPr>
            <a:r>
              <a:rPr lang="en-US" sz="1600">
                <a:solidFill>
                  <a:schemeClr val="accent2"/>
                </a:solidFill>
              </a:rPr>
              <a:t>	</a:t>
            </a:r>
            <a:r>
              <a:rPr lang="en-US" sz="1600">
                <a:solidFill>
                  <a:schemeClr val="tx2"/>
                </a:solidFill>
              </a:rPr>
              <a:t>(</a:t>
            </a:r>
            <a:r>
              <a:rPr lang="en-US" sz="1600">
                <a:solidFill>
                  <a:schemeClr val="accent1"/>
                </a:solidFill>
              </a:rPr>
              <a:t>Notice</a:t>
            </a:r>
            <a:r>
              <a:rPr lang="en-US" sz="1600">
                <a:solidFill>
                  <a:schemeClr val="tx2"/>
                </a:solidFill>
              </a:rPr>
              <a:t>. This call is on a summer break between July 1</a:t>
            </a:r>
            <a:r>
              <a:rPr lang="en-US" sz="1600" baseline="30000">
                <a:solidFill>
                  <a:schemeClr val="tx2"/>
                </a:solidFill>
              </a:rPr>
              <a:t>st</a:t>
            </a:r>
            <a:r>
              <a:rPr lang="en-US" sz="1600">
                <a:solidFill>
                  <a:schemeClr val="tx2"/>
                </a:solidFill>
              </a:rPr>
              <a:t> and 31</a:t>
            </a:r>
            <a:r>
              <a:rPr lang="en-US" sz="1600" baseline="30000">
                <a:solidFill>
                  <a:schemeClr val="tx2"/>
                </a:solidFill>
              </a:rPr>
              <a:t>st</a:t>
            </a:r>
            <a:r>
              <a:rPr lang="en-US" sz="1600">
                <a:solidFill>
                  <a:schemeClr val="tx2"/>
                </a:solidFill>
              </a:rPr>
              <a:t> of August 2022)</a:t>
            </a:r>
          </a:p>
          <a:p>
            <a:pPr>
              <a:lnSpc>
                <a:spcPct val="90000"/>
              </a:lnSpc>
              <a:spcAft>
                <a:spcPts val="612"/>
              </a:spcAft>
            </a:pPr>
            <a:endParaRPr lang="en-US" sz="2448">
              <a:gradFill>
                <a:gsLst>
                  <a:gs pos="2917">
                    <a:schemeClr val="tx1"/>
                  </a:gs>
                  <a:gs pos="30000">
                    <a:schemeClr val="tx1"/>
                  </a:gs>
                </a:gsLst>
                <a:lin ang="5400000" scaled="0"/>
              </a:gradFill>
            </a:endParaRPr>
          </a:p>
          <a:p>
            <a:pPr>
              <a:lnSpc>
                <a:spcPct val="90000"/>
              </a:lnSpc>
              <a:spcAft>
                <a:spcPts val="612"/>
              </a:spcAft>
            </a:pPr>
            <a:r>
              <a:rPr lang="en-US" sz="2448">
                <a:gradFill>
                  <a:gsLst>
                    <a:gs pos="2917">
                      <a:schemeClr val="tx1"/>
                    </a:gs>
                    <a:gs pos="30000">
                      <a:schemeClr val="tx1"/>
                    </a:gs>
                  </a:gsLst>
                  <a:lin ang="5400000" scaled="0"/>
                </a:gradFill>
              </a:rPr>
              <a:t>Adaptive Cards			</a:t>
            </a:r>
            <a:r>
              <a:rPr lang="en-US" sz="2448">
                <a:solidFill>
                  <a:srgbClr val="0070C0"/>
                </a:solidFill>
                <a:hlinkClick r:id="rId4">
                  <a:extLst>
                    <a:ext uri="{A12FA001-AC4F-418D-AE19-62706E023703}">
                      <ahyp:hlinkClr xmlns:ahyp="http://schemas.microsoft.com/office/drawing/2018/hyperlinkcolor" val="tx"/>
                    </a:ext>
                  </a:extLst>
                </a:hlinkClick>
              </a:rPr>
              <a:t>https://aka.ms/adaptivecardscommunitycall</a:t>
            </a:r>
            <a:r>
              <a:rPr lang="en-US" sz="2448">
                <a:gradFill>
                  <a:gsLst>
                    <a:gs pos="2917">
                      <a:schemeClr val="tx1"/>
                    </a:gs>
                    <a:gs pos="30000">
                      <a:schemeClr val="tx1"/>
                    </a:gs>
                  </a:gsLst>
                  <a:lin ang="5400000" scaled="0"/>
                </a:gradFill>
              </a:rPr>
              <a:t>	</a:t>
            </a:r>
            <a:endParaRPr lang="en-US" sz="2448">
              <a:solidFill>
                <a:srgbClr val="0070C0"/>
              </a:solidFill>
            </a:endParaRPr>
          </a:p>
          <a:p>
            <a:pPr>
              <a:lnSpc>
                <a:spcPct val="90000"/>
              </a:lnSpc>
              <a:spcAft>
                <a:spcPts val="612"/>
              </a:spcAft>
            </a:pPr>
            <a:r>
              <a:rPr lang="en-US" sz="2448">
                <a:gradFill>
                  <a:gsLst>
                    <a:gs pos="2917">
                      <a:schemeClr val="tx1"/>
                    </a:gs>
                    <a:gs pos="30000">
                      <a:schemeClr val="tx1"/>
                    </a:gs>
                  </a:gsLst>
                  <a:lin ang="5400000" scaled="0"/>
                </a:gradFill>
              </a:rPr>
              <a:t>Microsoft identity platform		</a:t>
            </a:r>
            <a:r>
              <a:rPr lang="en-US" sz="2448">
                <a:solidFill>
                  <a:srgbClr val="0070C0"/>
                </a:solidFill>
                <a:hlinkClick r:id="rId5">
                  <a:extLst>
                    <a:ext uri="{A12FA001-AC4F-418D-AE19-62706E023703}">
                      <ahyp:hlinkClr xmlns:ahyp="http://schemas.microsoft.com/office/drawing/2018/hyperlinkcolor" val="tx"/>
                    </a:ext>
                  </a:extLst>
                </a:hlinkClick>
              </a:rPr>
              <a:t>https://aka.ms/IDDevCommunityCalendar</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Office Add-ins			</a:t>
            </a:r>
            <a:r>
              <a:rPr lang="en-US" sz="2448">
                <a:solidFill>
                  <a:srgbClr val="0070C0"/>
                </a:solidFill>
                <a:hlinkClick r:id="rId6">
                  <a:extLst>
                    <a:ext uri="{A12FA001-AC4F-418D-AE19-62706E023703}">
                      <ahyp:hlinkClr xmlns:ahyp="http://schemas.microsoft.com/office/drawing/2018/hyperlinkcolor" val="tx"/>
                    </a:ext>
                  </a:extLst>
                </a:hlinkClick>
              </a:rPr>
              <a:t>https://aka.ms/officeaddinscommunitycall</a:t>
            </a:r>
            <a:r>
              <a:rPr lang="en-US" sz="2448">
                <a:solidFill>
                  <a:srgbClr val="0070C0"/>
                </a:solidFill>
              </a:rPr>
              <a:t> </a:t>
            </a:r>
          </a:p>
          <a:p>
            <a:pPr>
              <a:lnSpc>
                <a:spcPct val="90000"/>
              </a:lnSpc>
              <a:spcAft>
                <a:spcPts val="612"/>
              </a:spcAft>
            </a:pPr>
            <a:r>
              <a:rPr lang="en-US" sz="2448">
                <a:gradFill>
                  <a:gsLst>
                    <a:gs pos="2917">
                      <a:schemeClr val="tx1"/>
                    </a:gs>
                    <a:gs pos="30000">
                      <a:schemeClr val="tx1"/>
                    </a:gs>
                  </a:gsLst>
                  <a:lin ang="5400000" scaled="0"/>
                </a:gradFill>
              </a:rPr>
              <a:t>Power Platform			</a:t>
            </a:r>
            <a:r>
              <a:rPr lang="en-US" sz="2448">
                <a:solidFill>
                  <a:srgbClr val="0070C0"/>
                </a:solidFill>
                <a:hlinkClick r:id="rId7">
                  <a:extLst>
                    <a:ext uri="{A12FA001-AC4F-418D-AE19-62706E023703}">
                      <ahyp:hlinkClr xmlns:ahyp="http://schemas.microsoft.com/office/drawing/2018/hyperlinkcolor" val="tx"/>
                    </a:ext>
                  </a:extLst>
                </a:hlinkClick>
              </a:rPr>
              <a:t>https://aka.ms/PowerAppsMonthlyCall</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Microsoft 365 and Power Platform community</a:t>
            </a:r>
            <a:r>
              <a:rPr lang="en-US" sz="800">
                <a:gradFill>
                  <a:gsLst>
                    <a:gs pos="2917">
                      <a:schemeClr val="tx1"/>
                    </a:gs>
                    <a:gs pos="30000">
                      <a:schemeClr val="tx1"/>
                    </a:gs>
                  </a:gsLst>
                  <a:lin ang="5400000" scaled="0"/>
                </a:gradFill>
              </a:rPr>
              <a:t> (bi-weekly) </a:t>
            </a:r>
            <a:r>
              <a:rPr lang="en-US" sz="2448">
                <a:gradFill>
                  <a:gsLst>
                    <a:gs pos="2917">
                      <a:schemeClr val="tx1"/>
                    </a:gs>
                    <a:gs pos="30000">
                      <a:schemeClr val="tx1"/>
                    </a:gs>
                  </a:gsLst>
                  <a:lin ang="5400000" scaled="0"/>
                </a:gradFill>
              </a:rPr>
              <a:t>	</a:t>
            </a:r>
            <a:r>
              <a:rPr lang="en-US" sz="2448">
                <a:solidFill>
                  <a:srgbClr val="0070C0"/>
                </a:solidFill>
                <a:hlinkClick r:id="rId8">
                  <a:extLst>
                    <a:ext uri="{A12FA001-AC4F-418D-AE19-62706E023703}">
                      <ahyp:hlinkClr xmlns:ahyp="http://schemas.microsoft.com/office/drawing/2018/hyperlinkcolor" val="tx"/>
                    </a:ext>
                  </a:extLst>
                </a:hlinkClick>
              </a:rPr>
              <a:t>https://aka.ms/m365-dev-sig</a:t>
            </a:r>
            <a:r>
              <a:rPr lang="en-US" sz="2448">
                <a:solidFill>
                  <a:srgbClr val="0070C0"/>
                </a:solidFill>
              </a:rPr>
              <a:t> </a:t>
            </a:r>
          </a:p>
          <a:p>
            <a:pPr>
              <a:lnSpc>
                <a:spcPct val="90000"/>
              </a:lnSpc>
              <a:spcAft>
                <a:spcPts val="612"/>
              </a:spcAft>
            </a:pPr>
            <a:r>
              <a:rPr lang="en-US" sz="1600">
                <a:gradFill>
                  <a:gsLst>
                    <a:gs pos="2917">
                      <a:schemeClr val="tx1"/>
                    </a:gs>
                    <a:gs pos="30000">
                      <a:schemeClr val="tx1"/>
                    </a:gs>
                  </a:gsLst>
                  <a:lin ang="5400000" scaled="0"/>
                </a:gradFill>
              </a:rPr>
              <a:t>Viva Connections &amp; SharePoint Framework</a:t>
            </a:r>
            <a:r>
              <a:rPr lang="en-US" sz="800">
                <a:gradFill>
                  <a:gsLst>
                    <a:gs pos="2917">
                      <a:schemeClr val="tx1"/>
                    </a:gs>
                    <a:gs pos="30000">
                      <a:schemeClr val="tx1"/>
                    </a:gs>
                  </a:gsLst>
                  <a:lin ang="5400000" scaled="0"/>
                </a:gradFill>
              </a:rPr>
              <a:t> (bi-weekly)</a:t>
            </a:r>
            <a:r>
              <a:rPr lang="en-US" sz="2448">
                <a:gradFill>
                  <a:gsLst>
                    <a:gs pos="2917">
                      <a:schemeClr val="tx1"/>
                    </a:gs>
                    <a:gs pos="30000">
                      <a:schemeClr val="tx1"/>
                    </a:gs>
                  </a:gsLst>
                  <a:lin ang="5400000" scaled="0"/>
                </a:gradFill>
              </a:rPr>
              <a:t>	</a:t>
            </a:r>
            <a:r>
              <a:rPr lang="en-US" sz="2448">
                <a:solidFill>
                  <a:srgbClr val="0070C0"/>
                </a:solidFill>
                <a:hlinkClick r:id="rId9">
                  <a:extLst>
                    <a:ext uri="{A12FA001-AC4F-418D-AE19-62706E023703}">
                      <ahyp:hlinkClr xmlns:ahyp="http://schemas.microsoft.com/office/drawing/2018/hyperlinkcolor" val="tx"/>
                    </a:ext>
                  </a:extLst>
                </a:hlinkClick>
              </a:rPr>
              <a:t>https://aka.ms/spfx-call</a:t>
            </a:r>
            <a:r>
              <a:rPr lang="en-US" sz="2448">
                <a:solidFill>
                  <a:srgbClr val="0070C0"/>
                </a:solidFill>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87711" y="6210391"/>
            <a:ext cx="10452196" cy="647165"/>
          </a:xfrm>
          <a:prstGeom prst="rect">
            <a:avLst/>
          </a:prstGeom>
          <a:noFill/>
        </p:spPr>
        <p:txBody>
          <a:bodyPr wrap="square" lIns="186521" tIns="149217" rIns="186521" bIns="14921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12"/>
              </a:spcAft>
            </a:pPr>
            <a:r>
              <a:rPr lang="en-US" sz="2448" b="1">
                <a:solidFill>
                  <a:srgbClr val="0070C0"/>
                </a:solidFill>
                <a:hlinkClick r:id="rId10">
                  <a:extLst>
                    <a:ext uri="{A12FA001-AC4F-418D-AE19-62706E023703}">
                      <ahyp:hlinkClr xmlns:ahyp="http://schemas.microsoft.com/office/drawing/2018/hyperlinkcolor" val="tx"/>
                    </a:ext>
                  </a:extLst>
                </a:hlinkClick>
              </a:rPr>
              <a:t>https://aka.ms/m365/calls</a:t>
            </a:r>
            <a:r>
              <a:rPr lang="en-US" sz="2448" b="1">
                <a:solidFill>
                  <a:srgbClr val="0070C0"/>
                </a:solidFill>
              </a:rPr>
              <a:t> </a:t>
            </a:r>
            <a:endParaRPr lang="en-US" sz="2448">
              <a:solidFill>
                <a:srgbClr val="0070C0"/>
              </a:solidFill>
            </a:endParaRPr>
          </a:p>
        </p:txBody>
      </p:sp>
      <p:sp>
        <p:nvSpPr>
          <p:cNvPr id="8" name="TextBox 7">
            <a:extLst>
              <a:ext uri="{FF2B5EF4-FFF2-40B4-BE49-F238E27FC236}">
                <a16:creationId xmlns:a16="http://schemas.microsoft.com/office/drawing/2014/main" id="{76F9503C-2C83-636D-A30F-D17CE13E68F6}"/>
              </a:ext>
            </a:extLst>
          </p:cNvPr>
          <p:cNvSpPr txBox="1"/>
          <p:nvPr/>
        </p:nvSpPr>
        <p:spPr>
          <a:xfrm>
            <a:off x="3580487" y="6041114"/>
            <a:ext cx="4266644" cy="338554"/>
          </a:xfrm>
          <a:prstGeom prst="rect">
            <a:avLst/>
          </a:prstGeom>
          <a:noFill/>
        </p:spPr>
        <p:txBody>
          <a:bodyPr wrap="square">
            <a:spAutoFit/>
          </a:bodyPr>
          <a:lstStyle/>
          <a:p>
            <a:pPr algn="ctr"/>
            <a:r>
              <a:rPr lang="en-US" sz="1600">
                <a:gradFill>
                  <a:gsLst>
                    <a:gs pos="2917">
                      <a:schemeClr val="tx1"/>
                    </a:gs>
                    <a:gs pos="30000">
                      <a:schemeClr val="tx1"/>
                    </a:gs>
                  </a:gsLst>
                  <a:lin ang="5400000" scaled="0"/>
                </a:gradFill>
              </a:rPr>
              <a:t>Download recurrent invites from</a:t>
            </a:r>
            <a:endParaRPr lang="en-FI" sz="1600"/>
          </a:p>
        </p:txBody>
      </p:sp>
    </p:spTree>
    <p:extLst>
      <p:ext uri="{BB962C8B-B14F-4D97-AF65-F5344CB8AC3E}">
        <p14:creationId xmlns:p14="http://schemas.microsoft.com/office/powerpoint/2010/main" val="27755462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Graphical user interface, application&#10;&#10;Description automatically generated">
            <a:extLst>
              <a:ext uri="{FF2B5EF4-FFF2-40B4-BE49-F238E27FC236}">
                <a16:creationId xmlns:a16="http://schemas.microsoft.com/office/drawing/2014/main" id="{ADAD8D24-1A36-40DB-8F51-89710A451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 y="-1"/>
            <a:ext cx="12469349" cy="6994525"/>
          </a:xfrm>
          <a:prstGeom prst="roundRect">
            <a:avLst>
              <a:gd name="adj" fmla="val 0"/>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411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Graphical user interface, application, Teams&#10;&#10;Description automatically generated">
            <a:extLst>
              <a:ext uri="{FF2B5EF4-FFF2-40B4-BE49-F238E27FC236}">
                <a16:creationId xmlns:a16="http://schemas.microsoft.com/office/drawing/2014/main" id="{2BEEE3BD-3148-4143-ACB1-0B7CDF49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 y="-1"/>
            <a:ext cx="12434707" cy="6994525"/>
          </a:xfrm>
          <a:prstGeom prst="roundRect">
            <a:avLst>
              <a:gd name="adj" fmla="val 0"/>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5767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raphical user interface, application, Teams&#10;&#10;Description automatically generated">
            <a:extLst>
              <a:ext uri="{FF2B5EF4-FFF2-40B4-BE49-F238E27FC236}">
                <a16:creationId xmlns:a16="http://schemas.microsoft.com/office/drawing/2014/main" id="{B08D255F-2334-433D-9CD0-53FBC72F0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 y="-1"/>
            <a:ext cx="12443350" cy="6994525"/>
          </a:xfrm>
          <a:prstGeom prst="roundRect">
            <a:avLst>
              <a:gd name="adj" fmla="val 0"/>
            </a:avLst>
          </a:prstGeom>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91239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0"/>
            <a:ext cx="12436476" cy="6994525"/>
          </a:xfrm>
          <a:prstGeom prst="rect">
            <a:avLst/>
          </a:prstGeom>
          <a:gradFill flip="none" rotWithShape="1">
            <a:gsLst>
              <a:gs pos="77000">
                <a:schemeClr val="tx2"/>
              </a:gs>
              <a:gs pos="100000">
                <a:schemeClr val="tx2">
                  <a:alpha val="3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a:xfrm>
            <a:off x="465138" y="2374900"/>
            <a:ext cx="7604124" cy="2153602"/>
          </a:xfrm>
        </p:spPr>
        <p:txBody>
          <a:bodyPr/>
          <a:lstStyle/>
          <a:p>
            <a:r>
              <a:rPr lang="en-US" sz="4000">
                <a:solidFill>
                  <a:schemeClr val="bg2"/>
                </a:solidFill>
              </a:rPr>
              <a:t>Microsoft Graph updates</a:t>
            </a:r>
            <a:endParaRPr lang="en-FI" sz="4000">
              <a:solidFill>
                <a:schemeClr val="bg2"/>
              </a:solidFill>
            </a:endParaRPr>
          </a:p>
        </p:txBody>
      </p:sp>
    </p:spTree>
    <p:extLst>
      <p:ext uri="{BB962C8B-B14F-4D97-AF65-F5344CB8AC3E}">
        <p14:creationId xmlns:p14="http://schemas.microsoft.com/office/powerpoint/2010/main" val="38735780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BB659EC9-A9B7-4114-900D-057FD4F9C0B2}"/>
              </a:ext>
            </a:extLst>
          </p:cNvPr>
          <p:cNvSpPr/>
          <p:nvPr/>
        </p:nvSpPr>
        <p:spPr bwMode="auto">
          <a:xfrm>
            <a:off x="860669" y="1334048"/>
            <a:ext cx="4717130" cy="4717130"/>
          </a:xfrm>
          <a:prstGeom prst="ellipse">
            <a:avLst/>
          </a:prstGeom>
          <a:noFill/>
          <a:ln w="38100" cap="rnd" cmpd="sng" algn="ctr">
            <a:solidFill>
              <a:schemeClr val="tx2">
                <a:lumMod val="20000"/>
                <a:lumOff val="80000"/>
              </a:schemeClr>
            </a:solidFill>
            <a:prstDash val="lgDashDotDot"/>
            <a:headEnd type="none" w="med" len="med"/>
            <a:tailEnd type="none" w="med" len="med"/>
          </a:ln>
          <a:effectLst/>
        </p:spPr>
        <p:txBody>
          <a:bodyPr rot="0" spcFirstLastPara="0" vertOverflow="overflow" horzOverflow="overflow" vert="horz" wrap="square" lIns="186448" tIns="149158" rIns="186448" bIns="149158" numCol="1" spcCol="0" rtlCol="0" fromWordArt="0" anchor="t" anchorCtr="0" forceAA="0" compatLnSpc="1">
            <a:prstTxWarp prst="textNoShape">
              <a:avLst/>
            </a:prstTxWarp>
            <a:noAutofit/>
          </a:bodyPr>
          <a:lstStyle/>
          <a:p>
            <a:pPr algn="ctr" defTabSz="950648" fontAlgn="base">
              <a:lnSpc>
                <a:spcPct val="90000"/>
              </a:lnSpc>
              <a:spcBef>
                <a:spcPct val="0"/>
              </a:spcBef>
              <a:spcAft>
                <a:spcPct val="0"/>
              </a:spcAft>
              <a:defRPr/>
            </a:pPr>
            <a:endParaRPr lang="en-US" sz="244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0007D61E-6C92-4830-BC44-F0AA347C84D2}"/>
              </a:ext>
            </a:extLst>
          </p:cNvPr>
          <p:cNvGrpSpPr/>
          <p:nvPr/>
        </p:nvGrpSpPr>
        <p:grpSpPr>
          <a:xfrm>
            <a:off x="5159533" y="2478095"/>
            <a:ext cx="988591" cy="2606148"/>
            <a:chOff x="8422049" y="3505176"/>
            <a:chExt cx="1606189" cy="811302"/>
          </a:xfrm>
        </p:grpSpPr>
        <p:cxnSp>
          <p:nvCxnSpPr>
            <p:cNvPr id="8" name="Straight Connector 7">
              <a:extLst>
                <a:ext uri="{FF2B5EF4-FFF2-40B4-BE49-F238E27FC236}">
                  <a16:creationId xmlns:a16="http://schemas.microsoft.com/office/drawing/2014/main" id="{62D5E0D1-EADD-49CC-8AFD-140E38268942}"/>
                </a:ext>
              </a:extLst>
            </p:cNvPr>
            <p:cNvCxnSpPr/>
            <p:nvPr/>
          </p:nvCxnSpPr>
          <p:spPr>
            <a:xfrm>
              <a:off x="8422049" y="3910826"/>
              <a:ext cx="1606189" cy="0"/>
            </a:xfrm>
            <a:prstGeom prst="line">
              <a:avLst/>
            </a:prstGeom>
            <a:noFill/>
            <a:ln w="38100" cap="rnd" cmpd="sng" algn="ctr">
              <a:solidFill>
                <a:srgbClr val="002050"/>
              </a:solidFill>
              <a:prstDash val="solid"/>
              <a:headEnd type="none"/>
              <a:tailEnd type="none"/>
            </a:ln>
            <a:effectLst/>
          </p:spPr>
        </p:cxnSp>
        <p:cxnSp>
          <p:nvCxnSpPr>
            <p:cNvPr id="9" name="Straight Connector 8">
              <a:extLst>
                <a:ext uri="{FF2B5EF4-FFF2-40B4-BE49-F238E27FC236}">
                  <a16:creationId xmlns:a16="http://schemas.microsoft.com/office/drawing/2014/main" id="{1FD711DA-325B-4E80-8B1F-C1AD43BA9899}"/>
                </a:ext>
              </a:extLst>
            </p:cNvPr>
            <p:cNvCxnSpPr/>
            <p:nvPr/>
          </p:nvCxnSpPr>
          <p:spPr>
            <a:xfrm>
              <a:off x="10028238" y="3505176"/>
              <a:ext cx="0" cy="811302"/>
            </a:xfrm>
            <a:prstGeom prst="line">
              <a:avLst/>
            </a:prstGeom>
            <a:noFill/>
            <a:ln w="38100" cap="rnd" cmpd="sng" algn="ctr">
              <a:solidFill>
                <a:srgbClr val="002050"/>
              </a:solidFill>
              <a:prstDash val="solid"/>
              <a:headEnd type="none"/>
              <a:tailEnd type="none"/>
            </a:ln>
            <a:effectLst/>
          </p:spPr>
        </p:cxnSp>
      </p:grpSp>
      <p:sp>
        <p:nvSpPr>
          <p:cNvPr id="10" name="Oval 9">
            <a:extLst>
              <a:ext uri="{FF2B5EF4-FFF2-40B4-BE49-F238E27FC236}">
                <a16:creationId xmlns:a16="http://schemas.microsoft.com/office/drawing/2014/main" id="{13DFE9EE-562C-4A7A-8510-CA583A79BA62}"/>
              </a:ext>
            </a:extLst>
          </p:cNvPr>
          <p:cNvSpPr/>
          <p:nvPr/>
        </p:nvSpPr>
        <p:spPr bwMode="auto">
          <a:xfrm>
            <a:off x="1513946" y="1995938"/>
            <a:ext cx="3410576" cy="3389447"/>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6448" tIns="149158" rIns="186448" bIns="149158" numCol="1" spcCol="0" rtlCol="0" fromWordArt="0" anchor="t" anchorCtr="0" forceAA="0" compatLnSpc="1">
            <a:prstTxWarp prst="textNoShape">
              <a:avLst/>
            </a:prstTxWarp>
            <a:noAutofit/>
          </a:bodyPr>
          <a:lstStyle/>
          <a:p>
            <a:pPr algn="ctr" defTabSz="950648" fontAlgn="base">
              <a:lnSpc>
                <a:spcPct val="90000"/>
              </a:lnSpc>
              <a:spcBef>
                <a:spcPct val="0"/>
              </a:spcBef>
              <a:spcAft>
                <a:spcPct val="0"/>
              </a:spcAft>
              <a:defRPr/>
            </a:pPr>
            <a:endParaRPr lang="en-US" sz="244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9724A5D2-101D-4EFE-84FB-2419C9AB1F65}"/>
              </a:ext>
            </a:extLst>
          </p:cNvPr>
          <p:cNvSpPr/>
          <p:nvPr/>
        </p:nvSpPr>
        <p:spPr bwMode="auto">
          <a:xfrm>
            <a:off x="1308142" y="1781522"/>
            <a:ext cx="3822181" cy="3822181"/>
          </a:xfrm>
          <a:prstGeom prst="ellipse">
            <a:avLst/>
          </a:prstGeom>
          <a:noFill/>
          <a:ln w="381000" cap="rnd" cmpd="sng" algn="ctr">
            <a:solidFill>
              <a:srgbClr val="002050"/>
            </a:solidFill>
            <a:prstDash val="solid"/>
            <a:headEnd type="none" w="med" len="med"/>
            <a:tailEnd type="none" w="med" len="med"/>
          </a:ln>
          <a:effectLst/>
        </p:spPr>
        <p:txBody>
          <a:bodyPr rot="0" spcFirstLastPara="0" vertOverflow="overflow" horzOverflow="overflow" vert="horz" wrap="square" lIns="186448" tIns="149158" rIns="186448" bIns="149158" numCol="1" spcCol="0" rtlCol="0" fromWordArt="0" anchor="t" anchorCtr="0" forceAA="0" compatLnSpc="1">
            <a:prstTxWarp prst="textNoShape">
              <a:avLst/>
            </a:prstTxWarp>
            <a:noAutofit/>
          </a:bodyPr>
          <a:lstStyle/>
          <a:p>
            <a:pPr algn="ctr" defTabSz="950648" fontAlgn="base">
              <a:lnSpc>
                <a:spcPct val="90000"/>
              </a:lnSpc>
              <a:spcBef>
                <a:spcPct val="0"/>
              </a:spcBef>
              <a:spcAft>
                <a:spcPct val="0"/>
              </a:spcAft>
              <a:defRPr/>
            </a:pPr>
            <a:endParaRPr lang="en-US" sz="244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A25E80F-F7A0-4557-B0D7-EE27A15D1319}"/>
              </a:ext>
            </a:extLst>
          </p:cNvPr>
          <p:cNvGrpSpPr/>
          <p:nvPr/>
        </p:nvGrpSpPr>
        <p:grpSpPr>
          <a:xfrm>
            <a:off x="1204953" y="1828860"/>
            <a:ext cx="4028559" cy="4004503"/>
            <a:chOff x="4120265" y="1600913"/>
            <a:chExt cx="3951470" cy="3927874"/>
          </a:xfrm>
        </p:grpSpPr>
        <p:sp>
          <p:nvSpPr>
            <p:cNvPr id="17" name="Freeform: Shape 16">
              <a:extLst>
                <a:ext uri="{FF2B5EF4-FFF2-40B4-BE49-F238E27FC236}">
                  <a16:creationId xmlns:a16="http://schemas.microsoft.com/office/drawing/2014/main" id="{DEB9C2EE-B664-4E98-B107-9949F28D6FBF}"/>
                </a:ext>
              </a:extLst>
            </p:cNvPr>
            <p:cNvSpPr/>
            <p:nvPr/>
          </p:nvSpPr>
          <p:spPr bwMode="auto">
            <a:xfrm>
              <a:off x="4596872" y="4012578"/>
              <a:ext cx="2998258" cy="1291372"/>
            </a:xfrm>
            <a:custGeom>
              <a:avLst/>
              <a:gdLst>
                <a:gd name="connsiteX0" fmla="*/ 593085 w 3007137"/>
                <a:gd name="connsiteY0" fmla="*/ 0 h 1295196"/>
                <a:gd name="connsiteX1" fmla="*/ 611556 w 3007137"/>
                <a:gd name="connsiteY1" fmla="*/ 30892 h 1295196"/>
                <a:gd name="connsiteX2" fmla="*/ 1505543 w 3007137"/>
                <a:gd name="connsiteY2" fmla="*/ 513848 h 1295196"/>
                <a:gd name="connsiteX3" fmla="*/ 2399531 w 3007137"/>
                <a:gd name="connsiteY3" fmla="*/ 30892 h 1295196"/>
                <a:gd name="connsiteX4" fmla="*/ 2414549 w 3007137"/>
                <a:gd name="connsiteY4" fmla="*/ 5774 h 1295196"/>
                <a:gd name="connsiteX5" fmla="*/ 3007137 w 3007137"/>
                <a:gd name="connsiteY5" fmla="*/ 517042 h 1295196"/>
                <a:gd name="connsiteX6" fmla="*/ 2936789 w 3007137"/>
                <a:gd name="connsiteY6" fmla="*/ 612230 h 1295196"/>
                <a:gd name="connsiteX7" fmla="*/ 1505543 w 3007137"/>
                <a:gd name="connsiteY7" fmla="*/ 1295196 h 1295196"/>
                <a:gd name="connsiteX8" fmla="*/ 74297 w 3007137"/>
                <a:gd name="connsiteY8" fmla="*/ 612230 h 1295196"/>
                <a:gd name="connsiteX9" fmla="*/ 0 w 3007137"/>
                <a:gd name="connsiteY9" fmla="*/ 511697 h 129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137" h="1295196">
                  <a:moveTo>
                    <a:pt x="593085" y="0"/>
                  </a:moveTo>
                  <a:lnTo>
                    <a:pt x="611556" y="30892"/>
                  </a:lnTo>
                  <a:cubicBezTo>
                    <a:pt x="805300" y="322273"/>
                    <a:pt x="1133403" y="513848"/>
                    <a:pt x="1505543" y="513848"/>
                  </a:cubicBezTo>
                  <a:cubicBezTo>
                    <a:pt x="1877684" y="513848"/>
                    <a:pt x="2205786" y="322273"/>
                    <a:pt x="2399531" y="30892"/>
                  </a:cubicBezTo>
                  <a:lnTo>
                    <a:pt x="2414549" y="5774"/>
                  </a:lnTo>
                  <a:lnTo>
                    <a:pt x="3007137" y="517042"/>
                  </a:lnTo>
                  <a:lnTo>
                    <a:pt x="2936789" y="612230"/>
                  </a:lnTo>
                  <a:cubicBezTo>
                    <a:pt x="2596593" y="1029335"/>
                    <a:pt x="2081752" y="1295196"/>
                    <a:pt x="1505543" y="1295196"/>
                  </a:cubicBezTo>
                  <a:cubicBezTo>
                    <a:pt x="929334" y="1295196"/>
                    <a:pt x="414493" y="1029335"/>
                    <a:pt x="74297" y="612230"/>
                  </a:cubicBezTo>
                  <a:lnTo>
                    <a:pt x="0" y="511697"/>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82731" tIns="146184" rIns="182731" bIns="146184" numCol="1" spcCol="0" rtlCol="0" fromWordArt="0" anchor="t" anchorCtr="0" forceAA="0" compatLnSpc="1">
              <a:prstTxWarp prst="textNoShape">
                <a:avLst/>
              </a:prstTxWarp>
              <a:noAutofit/>
            </a:bodyPr>
            <a:lstStyle/>
            <a:p>
              <a:pPr algn="ctr" defTabSz="931561" fontAlgn="base">
                <a:lnSpc>
                  <a:spcPct val="90000"/>
                </a:lnSpc>
                <a:spcBef>
                  <a:spcPct val="0"/>
                </a:spcBef>
                <a:spcAft>
                  <a:spcPct val="0"/>
                </a:spcAft>
                <a:defRPr/>
              </a:pPr>
              <a:endParaRPr lang="en-US" sz="2399" kern="0">
                <a:solidFill>
                  <a:srgbClr val="002050"/>
                </a:soli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CF51A7B5-D4A9-4806-B01E-1B7AD3F8E21C}"/>
                </a:ext>
              </a:extLst>
            </p:cNvPr>
            <p:cNvSpPr/>
            <p:nvPr/>
          </p:nvSpPr>
          <p:spPr bwMode="auto">
            <a:xfrm rot="717256">
              <a:off x="4120265" y="160091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82731" tIns="146184" rIns="182731" bIns="146184" numCol="1" spcCol="0" rtlCol="0" fromWordArt="0" anchor="ctr" anchorCtr="0" forceAA="0" compatLnSpc="1">
              <a:prstTxWarp prst="textArchDown">
                <a:avLst>
                  <a:gd name="adj" fmla="val 1856160"/>
                </a:avLst>
              </a:prstTxWarp>
              <a:noAutofit/>
            </a:bodyPr>
            <a:lstStyle/>
            <a:p>
              <a:pPr defTabSz="931561" fontAlgn="base">
                <a:lnSpc>
                  <a:spcPct val="90000"/>
                </a:lnSpc>
                <a:spcBef>
                  <a:spcPct val="0"/>
                </a:spcBef>
                <a:spcAft>
                  <a:spcPct val="0"/>
                </a:spcAft>
                <a:defRPr/>
              </a:pPr>
              <a:r>
                <a:rPr lang="en-US" sz="2039" b="1" kern="0">
                  <a:solidFill>
                    <a:srgbClr val="002050"/>
                  </a:solidFill>
                  <a:latin typeface="Segoe UI Semibold" panose="020B0702040204020203" pitchFamily="34" charset="0"/>
                  <a:ea typeface="Segoe UI" pitchFamily="34" charset="0"/>
                  <a:cs typeface="Segoe UI Semibold" panose="020B0702040204020203" pitchFamily="34" charset="0"/>
                </a:rPr>
                <a:t>            Data Connect   </a:t>
              </a:r>
            </a:p>
          </p:txBody>
        </p:sp>
      </p:grpSp>
      <p:grpSp>
        <p:nvGrpSpPr>
          <p:cNvPr id="20" name="Group 19">
            <a:extLst>
              <a:ext uri="{FF2B5EF4-FFF2-40B4-BE49-F238E27FC236}">
                <a16:creationId xmlns:a16="http://schemas.microsoft.com/office/drawing/2014/main" id="{A110B985-6214-42DD-8726-6899E6989794}"/>
              </a:ext>
            </a:extLst>
          </p:cNvPr>
          <p:cNvGrpSpPr/>
          <p:nvPr/>
        </p:nvGrpSpPr>
        <p:grpSpPr>
          <a:xfrm>
            <a:off x="1216981" y="1678333"/>
            <a:ext cx="4004503" cy="4028559"/>
            <a:chOff x="4132063" y="1453265"/>
            <a:chExt cx="3927874" cy="3951470"/>
          </a:xfrm>
        </p:grpSpPr>
        <p:sp>
          <p:nvSpPr>
            <p:cNvPr id="21" name="Freeform: Shape 20">
              <a:extLst>
                <a:ext uri="{FF2B5EF4-FFF2-40B4-BE49-F238E27FC236}">
                  <a16:creationId xmlns:a16="http://schemas.microsoft.com/office/drawing/2014/main" id="{6C842B6D-A13F-4DDF-A84E-72BC73C3CE6C}"/>
                </a:ext>
              </a:extLst>
            </p:cNvPr>
            <p:cNvSpPr/>
            <p:nvPr/>
          </p:nvSpPr>
          <p:spPr bwMode="auto">
            <a:xfrm>
              <a:off x="4241210" y="1554050"/>
              <a:ext cx="1831931" cy="2931979"/>
            </a:xfrm>
            <a:custGeom>
              <a:avLst/>
              <a:gdLst>
                <a:gd name="connsiteX0" fmla="*/ 1831931 w 1831931"/>
                <a:gd name="connsiteY0" fmla="*/ 0 h 2931979"/>
                <a:gd name="connsiteX1" fmla="*/ 1831931 w 1831931"/>
                <a:gd name="connsiteY1" fmla="*/ 781355 h 2931979"/>
                <a:gd name="connsiteX2" fmla="*/ 1744560 w 1831931"/>
                <a:gd name="connsiteY2" fmla="*/ 785838 h 2931979"/>
                <a:gd name="connsiteX3" fmla="*/ 776678 w 1831931"/>
                <a:gd name="connsiteY3" fmla="*/ 1875592 h 2931979"/>
                <a:gd name="connsiteX4" fmla="*/ 906801 w 1831931"/>
                <a:gd name="connsiteY4" fmla="*/ 2397729 h 2931979"/>
                <a:gd name="connsiteX5" fmla="*/ 918514 w 1831931"/>
                <a:gd name="connsiteY5" fmla="*/ 2417320 h 2931979"/>
                <a:gd name="connsiteX6" fmla="*/ 321997 w 1831931"/>
                <a:gd name="connsiteY6" fmla="*/ 2931979 h 2931979"/>
                <a:gd name="connsiteX7" fmla="*/ 316769 w 1831931"/>
                <a:gd name="connsiteY7" fmla="*/ 2924905 h 2931979"/>
                <a:gd name="connsiteX8" fmla="*/ 0 w 1831931"/>
                <a:gd name="connsiteY8" fmla="*/ 1875591 h 2931979"/>
                <a:gd name="connsiteX9" fmla="*/ 1665149 w 1831931"/>
                <a:gd name="connsiteY9" fmla="*/ 8522 h 29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1" h="2931979">
                  <a:moveTo>
                    <a:pt x="1831931" y="0"/>
                  </a:moveTo>
                  <a:lnTo>
                    <a:pt x="1831931" y="781355"/>
                  </a:lnTo>
                  <a:lnTo>
                    <a:pt x="1744560" y="785838"/>
                  </a:lnTo>
                  <a:cubicBezTo>
                    <a:pt x="1200915" y="841934"/>
                    <a:pt x="776678" y="1308425"/>
                    <a:pt x="776678" y="1875592"/>
                  </a:cubicBezTo>
                  <a:cubicBezTo>
                    <a:pt x="776678" y="2064648"/>
                    <a:pt x="823816" y="2242517"/>
                    <a:pt x="906801" y="2397729"/>
                  </a:cubicBezTo>
                  <a:lnTo>
                    <a:pt x="918514" y="2417320"/>
                  </a:lnTo>
                  <a:lnTo>
                    <a:pt x="321997" y="2931979"/>
                  </a:lnTo>
                  <a:lnTo>
                    <a:pt x="316769" y="2924905"/>
                  </a:lnTo>
                  <a:cubicBezTo>
                    <a:pt x="116778" y="2625372"/>
                    <a:pt x="0" y="2264281"/>
                    <a:pt x="0" y="1875591"/>
                  </a:cubicBezTo>
                  <a:cubicBezTo>
                    <a:pt x="0" y="903868"/>
                    <a:pt x="729860" y="104631"/>
                    <a:pt x="1665149" y="8522"/>
                  </a:cubicBez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82731" tIns="146184" rIns="182731" bIns="146184" numCol="1" spcCol="0" rtlCol="0" fromWordArt="0" anchor="t" anchorCtr="0" forceAA="0" compatLnSpc="1">
              <a:prstTxWarp prst="textNoShape">
                <a:avLst/>
              </a:prstTxWarp>
              <a:noAutofit/>
            </a:bodyPr>
            <a:lstStyle/>
            <a:p>
              <a:pPr algn="ctr" defTabSz="931561" fontAlgn="base">
                <a:lnSpc>
                  <a:spcPct val="90000"/>
                </a:lnSpc>
                <a:spcBef>
                  <a:spcPct val="0"/>
                </a:spcBef>
                <a:spcAft>
                  <a:spcPct val="0"/>
                </a:spcAft>
                <a:defRPr/>
              </a:pPr>
              <a:endParaRPr lang="en-US" sz="2399" kern="0">
                <a:solidFill>
                  <a:srgbClr val="002050"/>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5B7860C5-F465-415A-98E4-24EAD4CC5C39}"/>
                </a:ext>
              </a:extLst>
            </p:cNvPr>
            <p:cNvSpPr/>
            <p:nvPr/>
          </p:nvSpPr>
          <p:spPr bwMode="auto">
            <a:xfrm rot="1782234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82731" tIns="146184" rIns="182731" bIns="146184" numCol="1" spcCol="0" rtlCol="0" fromWordArt="0" anchor="ctr" anchorCtr="0" forceAA="0" compatLnSpc="1">
              <a:prstTxWarp prst="textArchUp">
                <a:avLst>
                  <a:gd name="adj" fmla="val 13763904"/>
                </a:avLst>
              </a:prstTxWarp>
              <a:noAutofit/>
            </a:bodyPr>
            <a:lstStyle/>
            <a:p>
              <a:pPr algn="ctr" defTabSz="931561" fontAlgn="base">
                <a:lnSpc>
                  <a:spcPct val="90000"/>
                </a:lnSpc>
                <a:spcBef>
                  <a:spcPct val="0"/>
                </a:spcBef>
                <a:spcAft>
                  <a:spcPct val="0"/>
                </a:spcAft>
                <a:defRPr/>
              </a:pPr>
              <a:r>
                <a:rPr lang="en-US" sz="2039" b="1" kern="0">
                  <a:solidFill>
                    <a:srgbClr val="002050"/>
                  </a:solidFill>
                  <a:latin typeface="Segoe UI Semibold" panose="020B0702040204020203" pitchFamily="34" charset="0"/>
                  <a:ea typeface="Segoe UI" pitchFamily="34" charset="0"/>
                  <a:cs typeface="Segoe UI Semibold" panose="020B0702040204020203" pitchFamily="34" charset="0"/>
                </a:rPr>
                <a:t>REST  APIs</a:t>
              </a:r>
            </a:p>
          </p:txBody>
        </p:sp>
      </p:grpSp>
      <p:grpSp>
        <p:nvGrpSpPr>
          <p:cNvPr id="23" name="Group 22">
            <a:extLst>
              <a:ext uri="{FF2B5EF4-FFF2-40B4-BE49-F238E27FC236}">
                <a16:creationId xmlns:a16="http://schemas.microsoft.com/office/drawing/2014/main" id="{D31E88B1-7976-42DB-A122-5824A27970EC}"/>
              </a:ext>
            </a:extLst>
          </p:cNvPr>
          <p:cNvGrpSpPr/>
          <p:nvPr/>
        </p:nvGrpSpPr>
        <p:grpSpPr>
          <a:xfrm>
            <a:off x="1216981" y="1678333"/>
            <a:ext cx="4004503" cy="4028559"/>
            <a:chOff x="4132063" y="1453265"/>
            <a:chExt cx="3927874" cy="3951470"/>
          </a:xfrm>
        </p:grpSpPr>
        <p:sp>
          <p:nvSpPr>
            <p:cNvPr id="24" name="Freeform: Shape 23">
              <a:extLst>
                <a:ext uri="{FF2B5EF4-FFF2-40B4-BE49-F238E27FC236}">
                  <a16:creationId xmlns:a16="http://schemas.microsoft.com/office/drawing/2014/main" id="{2A36189D-1EEE-4F57-9674-7491918B9E84}"/>
                </a:ext>
              </a:extLst>
            </p:cNvPr>
            <p:cNvSpPr/>
            <p:nvPr/>
          </p:nvSpPr>
          <p:spPr bwMode="auto">
            <a:xfrm>
              <a:off x="6125609" y="1555689"/>
              <a:ext cx="1831930" cy="2937323"/>
            </a:xfrm>
            <a:custGeom>
              <a:avLst/>
              <a:gdLst>
                <a:gd name="connsiteX0" fmla="*/ 0 w 1831930"/>
                <a:gd name="connsiteY0" fmla="*/ 0 h 2937323"/>
                <a:gd name="connsiteX1" fmla="*/ 166782 w 1831930"/>
                <a:gd name="connsiteY1" fmla="*/ 8522 h 2937323"/>
                <a:gd name="connsiteX2" fmla="*/ 1831930 w 1831930"/>
                <a:gd name="connsiteY2" fmla="*/ 1875591 h 2937323"/>
                <a:gd name="connsiteX3" fmla="*/ 1515161 w 1831930"/>
                <a:gd name="connsiteY3" fmla="*/ 2924905 h 2937323"/>
                <a:gd name="connsiteX4" fmla="*/ 1505984 w 1831930"/>
                <a:gd name="connsiteY4" fmla="*/ 2937323 h 2937323"/>
                <a:gd name="connsiteX5" fmla="*/ 909964 w 1831930"/>
                <a:gd name="connsiteY5" fmla="*/ 2423094 h 2937323"/>
                <a:gd name="connsiteX6" fmla="*/ 925130 w 1831930"/>
                <a:gd name="connsiteY6" fmla="*/ 2397729 h 2937323"/>
                <a:gd name="connsiteX7" fmla="*/ 1055252 w 1831930"/>
                <a:gd name="connsiteY7" fmla="*/ 1875592 h 2937323"/>
                <a:gd name="connsiteX8" fmla="*/ 87371 w 1831930"/>
                <a:gd name="connsiteY8" fmla="*/ 785838 h 2937323"/>
                <a:gd name="connsiteX9" fmla="*/ 0 w 1831930"/>
                <a:gd name="connsiteY9" fmla="*/ 781355 h 29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0" h="2937323">
                  <a:moveTo>
                    <a:pt x="0" y="0"/>
                  </a:moveTo>
                  <a:lnTo>
                    <a:pt x="166782" y="8522"/>
                  </a:lnTo>
                  <a:cubicBezTo>
                    <a:pt x="1102071" y="104631"/>
                    <a:pt x="1831930" y="903868"/>
                    <a:pt x="1831930" y="1875591"/>
                  </a:cubicBezTo>
                  <a:cubicBezTo>
                    <a:pt x="1831930" y="2264281"/>
                    <a:pt x="1715153" y="2625372"/>
                    <a:pt x="1515161" y="2924905"/>
                  </a:cubicBezTo>
                  <a:lnTo>
                    <a:pt x="1505984" y="2937323"/>
                  </a:lnTo>
                  <a:lnTo>
                    <a:pt x="909964" y="2423094"/>
                  </a:lnTo>
                  <a:lnTo>
                    <a:pt x="925130" y="2397729"/>
                  </a:lnTo>
                  <a:cubicBezTo>
                    <a:pt x="1008115" y="2242517"/>
                    <a:pt x="1055252" y="2064648"/>
                    <a:pt x="1055252" y="1875592"/>
                  </a:cubicBezTo>
                  <a:cubicBezTo>
                    <a:pt x="1055252" y="1308425"/>
                    <a:pt x="631016" y="841934"/>
                    <a:pt x="87371" y="785838"/>
                  </a:cubicBezTo>
                  <a:lnTo>
                    <a:pt x="0" y="781355"/>
                  </a:lnTo>
                  <a:close/>
                </a:path>
              </a:pathLst>
            </a:custGeom>
            <a:solidFill>
              <a:srgbClr val="D2D2D2"/>
            </a:solidFill>
            <a:ln w="38100" cap="flat" cmpd="sng" algn="ctr">
              <a:noFill/>
              <a:prstDash val="solid"/>
              <a:headEnd type="none" w="med" len="med"/>
              <a:tailEnd type="none" w="med" len="med"/>
            </a:ln>
            <a:effectLst/>
          </p:spPr>
          <p:txBody>
            <a:bodyPr rot="0" spcFirstLastPara="0" vertOverflow="overflow" horzOverflow="overflow" vert="horz" wrap="square" lIns="182731" tIns="146184" rIns="182731" bIns="146184" numCol="1" spcCol="0" rtlCol="0" fromWordArt="0" anchor="t" anchorCtr="0" forceAA="0" compatLnSpc="1">
              <a:prstTxWarp prst="textNoShape">
                <a:avLst/>
              </a:prstTxWarp>
              <a:noAutofit/>
            </a:bodyPr>
            <a:lstStyle/>
            <a:p>
              <a:pPr algn="ctr" defTabSz="931561" fontAlgn="base">
                <a:lnSpc>
                  <a:spcPct val="90000"/>
                </a:lnSpc>
                <a:spcBef>
                  <a:spcPct val="0"/>
                </a:spcBef>
                <a:spcAft>
                  <a:spcPct val="0"/>
                </a:spcAft>
                <a:defRPr/>
              </a:pPr>
              <a:endParaRPr lang="en-US" sz="2399" kern="0">
                <a:solidFill>
                  <a:srgbClr val="002050"/>
                </a:soli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04D6A20-56C1-434E-93BE-95497A0AE2D2}"/>
                </a:ext>
              </a:extLst>
            </p:cNvPr>
            <p:cNvSpPr/>
            <p:nvPr/>
          </p:nvSpPr>
          <p:spPr bwMode="auto">
            <a:xfrm rot="388242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82731" tIns="146184" rIns="182731" bIns="146184" numCol="1" spcCol="0" rtlCol="0" fromWordArt="0" anchor="ctr" anchorCtr="0" forceAA="0" compatLnSpc="1">
              <a:prstTxWarp prst="textArchUp">
                <a:avLst>
                  <a:gd name="adj" fmla="val 13523046"/>
                </a:avLst>
              </a:prstTxWarp>
              <a:noAutofit/>
            </a:bodyPr>
            <a:lstStyle/>
            <a:p>
              <a:pPr algn="ctr" defTabSz="931561" fontAlgn="base">
                <a:lnSpc>
                  <a:spcPct val="90000"/>
                </a:lnSpc>
                <a:spcBef>
                  <a:spcPct val="0"/>
                </a:spcBef>
                <a:spcAft>
                  <a:spcPct val="0"/>
                </a:spcAft>
                <a:defRPr/>
              </a:pPr>
              <a:r>
                <a:rPr lang="en-US" sz="2039" b="1" kern="0">
                  <a:solidFill>
                    <a:srgbClr val="002050"/>
                  </a:solidFill>
                  <a:latin typeface="Segoe UI Semibold" panose="020B0702040204020203" pitchFamily="34" charset="0"/>
                  <a:cs typeface="Segoe UI Semibold" panose="020B0702040204020203" pitchFamily="34" charset="0"/>
                </a:rPr>
                <a:t>Connectors</a:t>
              </a:r>
            </a:p>
          </p:txBody>
        </p:sp>
      </p:grpSp>
      <p:sp>
        <p:nvSpPr>
          <p:cNvPr id="47" name="Oval 46">
            <a:extLst>
              <a:ext uri="{FF2B5EF4-FFF2-40B4-BE49-F238E27FC236}">
                <a16:creationId xmlns:a16="http://schemas.microsoft.com/office/drawing/2014/main" id="{8BE09E9F-2CE5-4DC6-96C7-29414841EC8A}"/>
              </a:ext>
            </a:extLst>
          </p:cNvPr>
          <p:cNvSpPr/>
          <p:nvPr/>
        </p:nvSpPr>
        <p:spPr bwMode="auto">
          <a:xfrm>
            <a:off x="3076220" y="2870381"/>
            <a:ext cx="286032" cy="286032"/>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190" tIns="143352" rIns="179190" bIns="143352"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defRPr/>
            </a:pPr>
            <a:endParaRPr lang="en-US" sz="1224" kern="0" err="1">
              <a:solidFill>
                <a:srgbClr val="000000"/>
              </a:soli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D6817E5F-BC79-4D0B-9102-013EA22E1DF3}"/>
              </a:ext>
            </a:extLst>
          </p:cNvPr>
          <p:cNvSpPr/>
          <p:nvPr/>
        </p:nvSpPr>
        <p:spPr bwMode="auto">
          <a:xfrm>
            <a:off x="3076220" y="3792260"/>
            <a:ext cx="286032" cy="286032"/>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190" tIns="143352" rIns="179190" bIns="143352" numCol="1" spcCol="0" rtlCol="0" fromWordArt="0" anchor="t" anchorCtr="0" forceAA="0" compatLnSpc="1">
            <a:prstTxWarp prst="textNoShape">
              <a:avLst/>
            </a:prstTxWarp>
            <a:noAutofit/>
          </a:bodyPr>
          <a:lstStyle/>
          <a:p>
            <a:pPr algn="ctr" defTabSz="913561" fontAlgn="base">
              <a:lnSpc>
                <a:spcPct val="90000"/>
              </a:lnSpc>
              <a:spcBef>
                <a:spcPct val="0"/>
              </a:spcBef>
              <a:spcAft>
                <a:spcPct val="0"/>
              </a:spcAft>
              <a:defRPr/>
            </a:pPr>
            <a:endParaRPr lang="en-US" sz="1224" kern="0" err="1">
              <a:solidFill>
                <a:srgbClr val="000000"/>
              </a:soli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0E34BDC-E12F-49C1-8CD7-6F896585FD9C}"/>
              </a:ext>
            </a:extLst>
          </p:cNvPr>
          <p:cNvSpPr/>
          <p:nvPr/>
        </p:nvSpPr>
        <p:spPr>
          <a:xfrm>
            <a:off x="2526365" y="3743628"/>
            <a:ext cx="1379358" cy="320051"/>
          </a:xfrm>
          <a:prstGeom prst="rect">
            <a:avLst/>
          </a:prstGeom>
          <a:noFill/>
          <a:ln w="10795" cap="flat" cmpd="sng" algn="ctr">
            <a:noFill/>
            <a:prstDash val="solid"/>
          </a:ln>
          <a:effectLst/>
        </p:spPr>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5856">
              <a:defRPr/>
            </a:pPr>
            <a:r>
              <a:rPr lang="en-US" sz="2039">
                <a:solidFill>
                  <a:schemeClr val="tx1"/>
                </a:solidFill>
                <a:latin typeface="Segoe UI"/>
                <a:cs typeface="Segoe UI Semibold" panose="020B0702040204020203" pitchFamily="34" charset="0"/>
              </a:rPr>
              <a:t>M365 DATA</a:t>
            </a:r>
          </a:p>
        </p:txBody>
      </p:sp>
      <p:cxnSp>
        <p:nvCxnSpPr>
          <p:cNvPr id="50" name="Straight Connector 49">
            <a:extLst>
              <a:ext uri="{FF2B5EF4-FFF2-40B4-BE49-F238E27FC236}">
                <a16:creationId xmlns:a16="http://schemas.microsoft.com/office/drawing/2014/main" id="{2F09E2F8-12C5-43DD-965F-D23B5AC6EC9C}"/>
              </a:ext>
            </a:extLst>
          </p:cNvPr>
          <p:cNvCxnSpPr>
            <a:cxnSpLocks/>
          </p:cNvCxnSpPr>
          <p:nvPr/>
        </p:nvCxnSpPr>
        <p:spPr>
          <a:xfrm>
            <a:off x="3219233" y="6051178"/>
            <a:ext cx="0" cy="366617"/>
          </a:xfrm>
          <a:prstGeom prst="line">
            <a:avLst/>
          </a:prstGeom>
          <a:noFill/>
          <a:ln w="38100" cap="rnd" cmpd="sng" algn="ctr">
            <a:solidFill>
              <a:schemeClr val="accent3">
                <a:lumMod val="60000"/>
                <a:lumOff val="40000"/>
              </a:schemeClr>
            </a:solidFill>
            <a:prstDash val="sysDot"/>
            <a:headEnd type="none"/>
            <a:tailEnd type="none"/>
          </a:ln>
          <a:effectLst/>
        </p:spPr>
      </p:cxnSp>
      <p:sp>
        <p:nvSpPr>
          <p:cNvPr id="51" name="Rectangle 50">
            <a:extLst>
              <a:ext uri="{FF2B5EF4-FFF2-40B4-BE49-F238E27FC236}">
                <a16:creationId xmlns:a16="http://schemas.microsoft.com/office/drawing/2014/main" id="{2D321CEB-4904-47D3-A4CE-65D7B3DAB6DA}"/>
              </a:ext>
            </a:extLst>
          </p:cNvPr>
          <p:cNvSpPr/>
          <p:nvPr/>
        </p:nvSpPr>
        <p:spPr>
          <a:xfrm>
            <a:off x="1473991" y="6506912"/>
            <a:ext cx="3484103" cy="384075"/>
          </a:xfrm>
          <a:prstGeom prst="rect">
            <a:avLst/>
          </a:prstGeom>
        </p:spPr>
        <p:txBody>
          <a:bodyPr wrap="square" lIns="0" tIns="0" rIns="0" bIns="0">
            <a:spAutoFit/>
          </a:bodyPr>
          <a:lstStyle/>
          <a:p>
            <a:pPr algn="ctr" defTabSz="895856">
              <a:spcAft>
                <a:spcPts val="612"/>
              </a:spcAft>
              <a:defRPr/>
            </a:pPr>
            <a:r>
              <a:rPr lang="en-US" sz="2447">
                <a:latin typeface="Segoe UI"/>
                <a:cs typeface="Segoe UI Semibold" panose="020B0702040204020203" pitchFamily="34" charset="0"/>
              </a:rPr>
              <a:t>Microsoft Graph</a:t>
            </a:r>
          </a:p>
        </p:txBody>
      </p:sp>
      <p:grpSp>
        <p:nvGrpSpPr>
          <p:cNvPr id="3" name="Group 2">
            <a:extLst>
              <a:ext uri="{FF2B5EF4-FFF2-40B4-BE49-F238E27FC236}">
                <a16:creationId xmlns:a16="http://schemas.microsoft.com/office/drawing/2014/main" id="{2B0D7AA0-D76B-484A-B566-528C82BA8E9E}"/>
              </a:ext>
            </a:extLst>
          </p:cNvPr>
          <p:cNvGrpSpPr/>
          <p:nvPr/>
        </p:nvGrpSpPr>
        <p:grpSpPr>
          <a:xfrm>
            <a:off x="6301034" y="4470749"/>
            <a:ext cx="3130099" cy="604655"/>
            <a:chOff x="7874600" y="2159790"/>
            <a:chExt cx="3070202" cy="593086"/>
          </a:xfrm>
        </p:grpSpPr>
        <p:sp>
          <p:nvSpPr>
            <p:cNvPr id="13" name="TextBox 12">
              <a:extLst>
                <a:ext uri="{FF2B5EF4-FFF2-40B4-BE49-F238E27FC236}">
                  <a16:creationId xmlns:a16="http://schemas.microsoft.com/office/drawing/2014/main" id="{E04115AD-FF53-4B9C-8F52-C71A793ABD69}"/>
                </a:ext>
              </a:extLst>
            </p:cNvPr>
            <p:cNvSpPr txBox="1"/>
            <p:nvPr/>
          </p:nvSpPr>
          <p:spPr>
            <a:xfrm>
              <a:off x="7935937" y="2159790"/>
              <a:ext cx="2158945" cy="325865"/>
            </a:xfrm>
            <a:prstGeom prst="rect">
              <a:avLst/>
            </a:prstGeom>
            <a:noFill/>
          </p:spPr>
          <p:txBody>
            <a:bodyPr wrap="none" lIns="0" tIns="0" rIns="0" bIns="0" rtlCol="0" anchor="ctr">
              <a:noAutofit/>
            </a:bodyPr>
            <a:lstStyle/>
            <a:p>
              <a:pPr defTabSz="932136">
                <a:lnSpc>
                  <a:spcPct val="90000"/>
                </a:lnSpc>
                <a:spcAft>
                  <a:spcPts val="600"/>
                </a:spcAft>
                <a:defRPr/>
              </a:pPr>
              <a:r>
                <a:rPr lang="en-US" sz="2039" b="1">
                  <a:latin typeface="Segoe UI"/>
                </a:rPr>
                <a:t>Microsoft Graph APIs </a:t>
              </a:r>
            </a:p>
          </p:txBody>
        </p:sp>
        <p:sp>
          <p:nvSpPr>
            <p:cNvPr id="56" name="TextBox 55">
              <a:extLst>
                <a:ext uri="{FF2B5EF4-FFF2-40B4-BE49-F238E27FC236}">
                  <a16:creationId xmlns:a16="http://schemas.microsoft.com/office/drawing/2014/main" id="{F70E7D6C-9042-44BD-B136-32B8EAD1C0F6}"/>
                </a:ext>
              </a:extLst>
            </p:cNvPr>
            <p:cNvSpPr txBox="1"/>
            <p:nvPr/>
          </p:nvSpPr>
          <p:spPr>
            <a:xfrm>
              <a:off x="7874600" y="2378011"/>
              <a:ext cx="3070202" cy="374865"/>
            </a:xfrm>
            <a:prstGeom prst="rect">
              <a:avLst/>
            </a:prstGeom>
            <a:noFill/>
          </p:spPr>
          <p:txBody>
            <a:bodyPr wrap="square" rtlCol="0">
              <a:spAutoFit/>
            </a:bodyPr>
            <a:lstStyle/>
            <a:p>
              <a:pPr defTabSz="932597">
                <a:defRPr/>
              </a:pPr>
              <a:r>
                <a:rPr lang="en-US" sz="1427">
                  <a:solidFill>
                    <a:schemeClr val="tx1">
                      <a:lumMod val="50000"/>
                      <a:lumOff val="50000"/>
                    </a:schemeClr>
                  </a:solidFill>
                  <a:latin typeface="Segoe UI Semilight" panose="020B0402040204020203" pitchFamily="34" charset="0"/>
                  <a:cs typeface="Segoe UI Semilight" panose="020B0402040204020203" pitchFamily="34" charset="0"/>
                </a:rPr>
                <a:t>HTTP API, real-time access to data </a:t>
              </a:r>
              <a:r>
                <a:rPr lang="en-US" sz="1835">
                  <a:solidFill>
                    <a:schemeClr val="tx1">
                      <a:lumMod val="50000"/>
                      <a:lumOff val="50000"/>
                    </a:schemeClr>
                  </a:solidFill>
                  <a:latin typeface="Segoe UI Light"/>
                </a:rPr>
                <a:t> </a:t>
              </a:r>
            </a:p>
          </p:txBody>
        </p:sp>
      </p:grpSp>
      <p:grpSp>
        <p:nvGrpSpPr>
          <p:cNvPr id="5" name="Group 4">
            <a:extLst>
              <a:ext uri="{FF2B5EF4-FFF2-40B4-BE49-F238E27FC236}">
                <a16:creationId xmlns:a16="http://schemas.microsoft.com/office/drawing/2014/main" id="{044B884F-B2F6-4251-9D5A-1F93596A78DB}"/>
              </a:ext>
            </a:extLst>
          </p:cNvPr>
          <p:cNvGrpSpPr/>
          <p:nvPr/>
        </p:nvGrpSpPr>
        <p:grpSpPr>
          <a:xfrm>
            <a:off x="6301034" y="3582944"/>
            <a:ext cx="3482193" cy="564899"/>
            <a:chOff x="7873619" y="3180240"/>
            <a:chExt cx="3415560" cy="554089"/>
          </a:xfrm>
        </p:grpSpPr>
        <p:sp>
          <p:nvSpPr>
            <p:cNvPr id="14" name="TextBox 13">
              <a:extLst>
                <a:ext uri="{FF2B5EF4-FFF2-40B4-BE49-F238E27FC236}">
                  <a16:creationId xmlns:a16="http://schemas.microsoft.com/office/drawing/2014/main" id="{5AE2D8C4-C299-433C-8AE6-89A8D49DDFEF}"/>
                </a:ext>
              </a:extLst>
            </p:cNvPr>
            <p:cNvSpPr txBox="1"/>
            <p:nvPr/>
          </p:nvSpPr>
          <p:spPr>
            <a:xfrm>
              <a:off x="7935937" y="3180240"/>
              <a:ext cx="2158945" cy="325865"/>
            </a:xfrm>
            <a:prstGeom prst="rect">
              <a:avLst/>
            </a:prstGeom>
            <a:noFill/>
          </p:spPr>
          <p:txBody>
            <a:bodyPr wrap="none" lIns="0" tIns="0" rIns="0" bIns="0" rtlCol="0" anchor="ctr">
              <a:noAutofit/>
            </a:bodyPr>
            <a:lstStyle/>
            <a:p>
              <a:pPr defTabSz="932136">
                <a:lnSpc>
                  <a:spcPct val="90000"/>
                </a:lnSpc>
                <a:spcAft>
                  <a:spcPts val="600"/>
                </a:spcAft>
                <a:defRPr/>
              </a:pPr>
              <a:r>
                <a:rPr lang="en-US" sz="2039" b="1">
                  <a:latin typeface="Segoe UI"/>
                </a:rPr>
                <a:t>Microsoft Graph Connectors</a:t>
              </a:r>
            </a:p>
          </p:txBody>
        </p:sp>
        <p:sp>
          <p:nvSpPr>
            <p:cNvPr id="58" name="TextBox 57">
              <a:extLst>
                <a:ext uri="{FF2B5EF4-FFF2-40B4-BE49-F238E27FC236}">
                  <a16:creationId xmlns:a16="http://schemas.microsoft.com/office/drawing/2014/main" id="{1CCF3767-DB5C-42FB-B7E6-A59E4EB71CA7}"/>
                </a:ext>
              </a:extLst>
            </p:cNvPr>
            <p:cNvSpPr txBox="1"/>
            <p:nvPr/>
          </p:nvSpPr>
          <p:spPr>
            <a:xfrm>
              <a:off x="7873619" y="3426587"/>
              <a:ext cx="3415560" cy="307742"/>
            </a:xfrm>
            <a:prstGeom prst="rect">
              <a:avLst/>
            </a:prstGeom>
            <a:noFill/>
          </p:spPr>
          <p:txBody>
            <a:bodyPr wrap="square" lIns="93224" tIns="46612" rIns="93224" bIns="46612" rtlCol="0" anchor="t">
              <a:spAutoFit/>
            </a:bodyPr>
            <a:lstStyle/>
            <a:p>
              <a:pPr defTabSz="932597">
                <a:defRPr/>
              </a:pPr>
              <a:r>
                <a:rPr lang="en-US" sz="1427">
                  <a:solidFill>
                    <a:schemeClr val="tx1">
                      <a:lumMod val="50000"/>
                      <a:lumOff val="50000"/>
                    </a:schemeClr>
                  </a:solidFill>
                  <a:latin typeface="Segoe UI Semilight"/>
                  <a:cs typeface="Segoe UI Semilight"/>
                </a:rPr>
                <a:t>Data ingestion, enrichment, and indexing </a:t>
              </a:r>
              <a:endParaRPr lang="en-US" sz="1835">
                <a:solidFill>
                  <a:schemeClr val="tx1">
                    <a:lumMod val="50000"/>
                    <a:lumOff val="50000"/>
                  </a:schemeClr>
                </a:solidFill>
                <a:latin typeface="Segoe UI Light"/>
              </a:endParaRPr>
            </a:p>
          </p:txBody>
        </p:sp>
      </p:grpSp>
      <p:grpSp>
        <p:nvGrpSpPr>
          <p:cNvPr id="19" name="Group 18">
            <a:extLst>
              <a:ext uri="{FF2B5EF4-FFF2-40B4-BE49-F238E27FC236}">
                <a16:creationId xmlns:a16="http://schemas.microsoft.com/office/drawing/2014/main" id="{B0D0D3B4-F4A4-4AF9-8F79-A1C5208D85B9}"/>
              </a:ext>
            </a:extLst>
          </p:cNvPr>
          <p:cNvGrpSpPr/>
          <p:nvPr/>
        </p:nvGrpSpPr>
        <p:grpSpPr>
          <a:xfrm>
            <a:off x="6301033" y="2478096"/>
            <a:ext cx="3708371" cy="807362"/>
            <a:chOff x="7834719" y="4129623"/>
            <a:chExt cx="3637408" cy="791911"/>
          </a:xfrm>
        </p:grpSpPr>
        <p:sp>
          <p:nvSpPr>
            <p:cNvPr id="15" name="TextBox 14">
              <a:extLst>
                <a:ext uri="{FF2B5EF4-FFF2-40B4-BE49-F238E27FC236}">
                  <a16:creationId xmlns:a16="http://schemas.microsoft.com/office/drawing/2014/main" id="{204382F9-A101-41C2-BDCF-6C8A358BF9C3}"/>
                </a:ext>
              </a:extLst>
            </p:cNvPr>
            <p:cNvSpPr txBox="1"/>
            <p:nvPr/>
          </p:nvSpPr>
          <p:spPr>
            <a:xfrm>
              <a:off x="7935937" y="4129623"/>
              <a:ext cx="2158945" cy="325865"/>
            </a:xfrm>
            <a:prstGeom prst="rect">
              <a:avLst/>
            </a:prstGeom>
            <a:noFill/>
          </p:spPr>
          <p:txBody>
            <a:bodyPr wrap="none" lIns="0" tIns="0" rIns="0" bIns="0" rtlCol="0" anchor="ctr">
              <a:noAutofit/>
            </a:bodyPr>
            <a:lstStyle/>
            <a:p>
              <a:pPr defTabSz="932136">
                <a:lnSpc>
                  <a:spcPct val="90000"/>
                </a:lnSpc>
                <a:spcAft>
                  <a:spcPts val="600"/>
                </a:spcAft>
                <a:defRPr/>
              </a:pPr>
              <a:r>
                <a:rPr lang="en-US" sz="2039" b="1">
                  <a:latin typeface="Segoe UI"/>
                </a:rPr>
                <a:t>Microsoft Graph Data Connect</a:t>
              </a:r>
            </a:p>
          </p:txBody>
        </p:sp>
        <p:sp>
          <p:nvSpPr>
            <p:cNvPr id="60" name="TextBox 59">
              <a:extLst>
                <a:ext uri="{FF2B5EF4-FFF2-40B4-BE49-F238E27FC236}">
                  <a16:creationId xmlns:a16="http://schemas.microsoft.com/office/drawing/2014/main" id="{EB20606E-6275-4E68-AB17-0463FADDAFB4}"/>
                </a:ext>
              </a:extLst>
            </p:cNvPr>
            <p:cNvSpPr txBox="1"/>
            <p:nvPr/>
          </p:nvSpPr>
          <p:spPr>
            <a:xfrm>
              <a:off x="7834719" y="4389771"/>
              <a:ext cx="3637408" cy="531763"/>
            </a:xfrm>
            <a:prstGeom prst="rect">
              <a:avLst/>
            </a:prstGeom>
            <a:noFill/>
          </p:spPr>
          <p:txBody>
            <a:bodyPr wrap="square" rtlCol="0">
              <a:spAutoFit/>
            </a:bodyPr>
            <a:lstStyle/>
            <a:p>
              <a:pPr defTabSz="932597">
                <a:defRPr/>
              </a:pPr>
              <a:r>
                <a:rPr lang="en-US" sz="1427">
                  <a:solidFill>
                    <a:schemeClr val="tx1">
                      <a:lumMod val="50000"/>
                      <a:lumOff val="50000"/>
                    </a:schemeClr>
                  </a:solidFill>
                  <a:latin typeface="Segoe UI Semilight" panose="020B0402040204020203" pitchFamily="34" charset="0"/>
                  <a:cs typeface="Segoe UI Semilight" panose="020B0402040204020203" pitchFamily="34" charset="0"/>
                </a:rPr>
                <a:t>Bulk data access for insights and analytics over a time period  </a:t>
              </a:r>
              <a:endParaRPr lang="en-US" sz="1835">
                <a:solidFill>
                  <a:schemeClr val="tx1">
                    <a:lumMod val="50000"/>
                    <a:lumOff val="50000"/>
                  </a:schemeClr>
                </a:solidFill>
                <a:latin typeface="Segoe UI Light"/>
              </a:endParaRPr>
            </a:p>
          </p:txBody>
        </p:sp>
      </p:grpSp>
      <p:pic>
        <p:nvPicPr>
          <p:cNvPr id="70" name="Graphic 69" descr="Line arrow: Slight curve outline">
            <a:extLst>
              <a:ext uri="{FF2B5EF4-FFF2-40B4-BE49-F238E27FC236}">
                <a16:creationId xmlns:a16="http://schemas.microsoft.com/office/drawing/2014/main" id="{9E7C99E7-4DF3-4E96-9361-C93C73D777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396629">
            <a:off x="2353079" y="2871181"/>
            <a:ext cx="589010" cy="589010"/>
          </a:xfrm>
          <a:prstGeom prst="rect">
            <a:avLst/>
          </a:prstGeom>
        </p:spPr>
      </p:pic>
      <p:pic>
        <p:nvPicPr>
          <p:cNvPr id="74" name="Graphic 73" descr="Line arrow: Slight curve outline">
            <a:extLst>
              <a:ext uri="{FF2B5EF4-FFF2-40B4-BE49-F238E27FC236}">
                <a16:creationId xmlns:a16="http://schemas.microsoft.com/office/drawing/2014/main" id="{48EC5B69-9B1C-4E7E-9150-D3C451E578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2882260" y="4080527"/>
            <a:ext cx="589010" cy="589010"/>
          </a:xfrm>
          <a:prstGeom prst="rect">
            <a:avLst/>
          </a:prstGeom>
        </p:spPr>
      </p:pic>
      <p:pic>
        <p:nvPicPr>
          <p:cNvPr id="76" name="Graphic 75" descr="Line arrow: Slight curve outline">
            <a:extLst>
              <a:ext uri="{FF2B5EF4-FFF2-40B4-BE49-F238E27FC236}">
                <a16:creationId xmlns:a16="http://schemas.microsoft.com/office/drawing/2014/main" id="{A541DF23-FA7B-4240-8CB1-8ED24F93CE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210055">
            <a:off x="3412031" y="2924926"/>
            <a:ext cx="589010" cy="589010"/>
          </a:xfrm>
          <a:prstGeom prst="rect">
            <a:avLst/>
          </a:prstGeom>
        </p:spPr>
      </p:pic>
      <p:pic>
        <p:nvPicPr>
          <p:cNvPr id="2" name="Graphic 1" descr="Line arrow: Slight curve outline">
            <a:extLst>
              <a:ext uri="{FF2B5EF4-FFF2-40B4-BE49-F238E27FC236}">
                <a16:creationId xmlns:a16="http://schemas.microsoft.com/office/drawing/2014/main" id="{51C9EC70-93E2-4F4A-A530-784AED4A8F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705176">
            <a:off x="2185225" y="3033099"/>
            <a:ext cx="589010" cy="589010"/>
          </a:xfrm>
          <a:prstGeom prst="rect">
            <a:avLst/>
          </a:prstGeom>
        </p:spPr>
      </p:pic>
      <p:pic>
        <p:nvPicPr>
          <p:cNvPr id="4" name="Picture 3">
            <a:extLst>
              <a:ext uri="{FF2B5EF4-FFF2-40B4-BE49-F238E27FC236}">
                <a16:creationId xmlns:a16="http://schemas.microsoft.com/office/drawing/2014/main" id="{23A03B15-5987-4587-A35A-C01148F3E547}"/>
              </a:ext>
            </a:extLst>
          </p:cNvPr>
          <p:cNvPicPr>
            <a:picLocks noChangeAspect="1"/>
          </p:cNvPicPr>
          <p:nvPr/>
        </p:nvPicPr>
        <p:blipFill>
          <a:blip r:embed="rId7"/>
          <a:stretch>
            <a:fillRect/>
          </a:stretch>
        </p:blipFill>
        <p:spPr>
          <a:xfrm>
            <a:off x="2917454" y="3390184"/>
            <a:ext cx="515242" cy="327881"/>
          </a:xfrm>
          <a:prstGeom prst="rect">
            <a:avLst/>
          </a:prstGeom>
        </p:spPr>
      </p:pic>
      <p:sp>
        <p:nvSpPr>
          <p:cNvPr id="12" name="Line 4">
            <a:extLst>
              <a:ext uri="{FF2B5EF4-FFF2-40B4-BE49-F238E27FC236}">
                <a16:creationId xmlns:a16="http://schemas.microsoft.com/office/drawing/2014/main" id="{823267A7-EC4D-4301-9030-E4E24D58BC4B}"/>
              </a:ext>
            </a:extLst>
          </p:cNvPr>
          <p:cNvSpPr>
            <a:spLocks noChangeShapeType="1"/>
          </p:cNvSpPr>
          <p:nvPr/>
        </p:nvSpPr>
        <p:spPr bwMode="auto">
          <a:xfrm>
            <a:off x="359339" y="943347"/>
            <a:ext cx="11657542" cy="0"/>
          </a:xfrm>
          <a:prstGeom prst="line">
            <a:avLst/>
          </a:prstGeom>
          <a:noFill/>
          <a:ln w="12700">
            <a:solidFill>
              <a:schemeClr val="tx1"/>
            </a:solidFill>
            <a:round/>
            <a:headEnd/>
            <a:tailEnd/>
          </a:ln>
        </p:spPr>
        <p:txBody>
          <a:bodyPr wrap="square">
            <a:spAutoFit/>
          </a:bodyPr>
          <a:lstStyle/>
          <a:p>
            <a:pPr defTabSz="932597" fontAlgn="base">
              <a:spcBef>
                <a:spcPct val="0"/>
              </a:spcBef>
              <a:spcAft>
                <a:spcPct val="0"/>
              </a:spcAft>
              <a:defRPr/>
            </a:pPr>
            <a:endParaRPr lang="en-US" sz="1836" b="1" i="1">
              <a:solidFill>
                <a:prstClr val="white"/>
              </a:solidFill>
              <a:latin typeface="Arial Unicode MS" pitchFamily="34" charset="-128"/>
              <a:cs typeface="Arial" pitchFamily="34" charset="0"/>
            </a:endParaRPr>
          </a:p>
        </p:txBody>
      </p:sp>
      <p:pic>
        <p:nvPicPr>
          <p:cNvPr id="31" name="Picture 30">
            <a:extLst>
              <a:ext uri="{FF2B5EF4-FFF2-40B4-BE49-F238E27FC236}">
                <a16:creationId xmlns:a16="http://schemas.microsoft.com/office/drawing/2014/main" id="{625AA990-0516-4BC7-92BD-A7F1A9095B51}"/>
              </a:ext>
            </a:extLst>
          </p:cNvPr>
          <p:cNvPicPr>
            <a:picLocks noChangeAspect="1"/>
          </p:cNvPicPr>
          <p:nvPr/>
        </p:nvPicPr>
        <p:blipFill>
          <a:blip r:embed="rId8"/>
          <a:stretch>
            <a:fillRect/>
          </a:stretch>
        </p:blipFill>
        <p:spPr>
          <a:xfrm rot="19731775">
            <a:off x="3852363" y="4564478"/>
            <a:ext cx="566368" cy="601098"/>
          </a:xfrm>
          <a:prstGeom prst="rect">
            <a:avLst/>
          </a:prstGeom>
        </p:spPr>
      </p:pic>
      <p:sp>
        <p:nvSpPr>
          <p:cNvPr id="26" name="TextBox 25">
            <a:extLst>
              <a:ext uri="{FF2B5EF4-FFF2-40B4-BE49-F238E27FC236}">
                <a16:creationId xmlns:a16="http://schemas.microsoft.com/office/drawing/2014/main" id="{EB3DAEF1-7515-B525-3173-77A4A85295C4}"/>
              </a:ext>
            </a:extLst>
          </p:cNvPr>
          <p:cNvSpPr txBox="1"/>
          <p:nvPr/>
        </p:nvSpPr>
        <p:spPr>
          <a:xfrm>
            <a:off x="548331" y="328224"/>
            <a:ext cx="4403513" cy="531812"/>
          </a:xfrm>
          <a:prstGeom prst="rect">
            <a:avLst/>
          </a:prstGeom>
          <a:noFill/>
        </p:spPr>
        <p:txBody>
          <a:bodyPr wrap="none" rtlCol="0">
            <a:spAutoFit/>
          </a:bodyPr>
          <a:lstStyle/>
          <a:p>
            <a:r>
              <a:rPr lang="en-US" sz="2856"/>
              <a:t>Microsoft Graph Overview</a:t>
            </a:r>
          </a:p>
        </p:txBody>
      </p:sp>
    </p:spTree>
    <p:extLst>
      <p:ext uri="{BB962C8B-B14F-4D97-AF65-F5344CB8AC3E}">
        <p14:creationId xmlns:p14="http://schemas.microsoft.com/office/powerpoint/2010/main" val="73283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remove" grpId="0" nodeType="withEffect">
                                  <p:stCondLst>
                                    <p:cond delay="0"/>
                                  </p:stCondLst>
                                  <p:childTnLst>
                                    <p:animRot by="21600000">
                                      <p:cBhvr>
                                        <p:cTn id="6" dur="20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heel(1)">
                                      <p:cBhvr>
                                        <p:cTn id="11" dur="2000"/>
                                        <p:tgtEl>
                                          <p:spTgt spid="20"/>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22" presetClass="entr" presetSubtype="2"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right)">
                                      <p:cBhvr>
                                        <p:cTn id="21" dur="500"/>
                                        <p:tgtEl>
                                          <p:spTgt spid="7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heel(1)">
                                      <p:cBhvr>
                                        <p:cTn id="26" dur="2000"/>
                                        <p:tgtEl>
                                          <p:spTgt spid="23"/>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22" presetClass="entr" presetSubtype="2"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right)">
                                      <p:cBhvr>
                                        <p:cTn id="33" dur="500"/>
                                        <p:tgtEl>
                                          <p:spTgt spid="76"/>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heel(1)">
                                      <p:cBhvr>
                                        <p:cTn id="38" dur="2000"/>
                                        <p:tgtEl>
                                          <p:spTgt spid="16"/>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2500"/>
                            </p:stCondLst>
                            <p:childTnLst>
                              <p:par>
                                <p:cTn id="44" presetID="10" presetClass="entr" presetSubtype="0"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22" presetClass="entr" presetSubtype="1"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wipe(up)">
                                      <p:cBhvr>
                                        <p:cTn id="49"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773FBA0-7290-1320-D4BD-E7B3CC47CD96}"/>
              </a:ext>
            </a:extLst>
          </p:cNvPr>
          <p:cNvGraphicFramePr>
            <a:graphicFrameLocks noGrp="1"/>
          </p:cNvGraphicFramePr>
          <p:nvPr>
            <p:extLst>
              <p:ext uri="{D42A27DB-BD31-4B8C-83A1-F6EECF244321}">
                <p14:modId xmlns:p14="http://schemas.microsoft.com/office/powerpoint/2010/main" val="31204833"/>
              </p:ext>
            </p:extLst>
          </p:nvPr>
        </p:nvGraphicFramePr>
        <p:xfrm>
          <a:off x="1763" y="923924"/>
          <a:ext cx="12434712" cy="6091962"/>
        </p:xfrm>
        <a:graphic>
          <a:graphicData uri="http://schemas.openxmlformats.org/drawingml/2006/table">
            <a:tbl>
              <a:tblPr firstRow="1" bandRow="1">
                <a:tableStyleId>{5C22544A-7EE6-4342-B048-85BDC9FD1C3A}</a:tableStyleId>
              </a:tblPr>
              <a:tblGrid>
                <a:gridCol w="4144904">
                  <a:extLst>
                    <a:ext uri="{9D8B030D-6E8A-4147-A177-3AD203B41FA5}">
                      <a16:colId xmlns:a16="http://schemas.microsoft.com/office/drawing/2014/main" val="3207451176"/>
                    </a:ext>
                  </a:extLst>
                </a:gridCol>
                <a:gridCol w="4144904">
                  <a:extLst>
                    <a:ext uri="{9D8B030D-6E8A-4147-A177-3AD203B41FA5}">
                      <a16:colId xmlns:a16="http://schemas.microsoft.com/office/drawing/2014/main" val="4013307460"/>
                    </a:ext>
                  </a:extLst>
                </a:gridCol>
                <a:gridCol w="4144904">
                  <a:extLst>
                    <a:ext uri="{9D8B030D-6E8A-4147-A177-3AD203B41FA5}">
                      <a16:colId xmlns:a16="http://schemas.microsoft.com/office/drawing/2014/main" val="215002380"/>
                    </a:ext>
                  </a:extLst>
                </a:gridCol>
              </a:tblGrid>
              <a:tr h="513859">
                <a:tc>
                  <a:txBody>
                    <a:bodyPr/>
                    <a:lstStyle/>
                    <a:p>
                      <a:pPr algn="ctr"/>
                      <a:r>
                        <a:rPr lang="en-US" sz="2900">
                          <a:solidFill>
                            <a:schemeClr val="bg1"/>
                          </a:solidFill>
                        </a:rPr>
                        <a:t>General Availability</a:t>
                      </a:r>
                    </a:p>
                  </a:txBody>
                  <a:tcPr marL="93260" marR="93260" marT="46630" marB="46630">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900" b="1" kern="1200">
                          <a:solidFill>
                            <a:schemeClr val="bg1"/>
                          </a:solidFill>
                          <a:latin typeface="+mn-lt"/>
                          <a:ea typeface="+mn-ea"/>
                          <a:cs typeface="+mn-cs"/>
                        </a:rPr>
                        <a:t>Available in Preview</a:t>
                      </a:r>
                    </a:p>
                  </a:txBody>
                  <a:tcPr marL="93260" marR="93260" marT="46630" marB="46630">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900" b="1" kern="1200">
                          <a:solidFill>
                            <a:schemeClr val="bg1"/>
                          </a:solidFill>
                          <a:latin typeface="+mn-lt"/>
                          <a:ea typeface="+mn-ea"/>
                          <a:cs typeface="+mn-cs"/>
                        </a:rPr>
                        <a:t>Future/Envisioned</a:t>
                      </a:r>
                    </a:p>
                  </a:txBody>
                  <a:tcPr marL="93260" marR="93260" marT="46630" marB="4663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635532"/>
                  </a:ext>
                </a:extLst>
              </a:tr>
              <a:tr h="5556742">
                <a:tc>
                  <a:txBody>
                    <a:bodyPr/>
                    <a:lstStyle/>
                    <a:p>
                      <a:pPr marL="742950" lvl="1" indent="-285750">
                        <a:buFont typeface="Arial" panose="020B0604020202020204" pitchFamily="34" charset="0"/>
                        <a:buChar char="•"/>
                      </a:pPr>
                      <a:r>
                        <a:rPr lang="en-US" sz="1600"/>
                        <a:t>Calendar View</a:t>
                      </a:r>
                    </a:p>
                    <a:p>
                      <a:pPr marL="742950" lvl="1" indent="-285750">
                        <a:buFont typeface="Arial" panose="020B0604020202020204" pitchFamily="34" charset="0"/>
                        <a:buChar char="•"/>
                      </a:pPr>
                      <a:r>
                        <a:rPr lang="en-US" sz="1600"/>
                        <a:t>Contact</a:t>
                      </a:r>
                    </a:p>
                    <a:p>
                      <a:pPr marL="742950" lvl="1" indent="-285750">
                        <a:buFont typeface="Arial" panose="020B0604020202020204" pitchFamily="34" charset="0"/>
                        <a:buChar char="•"/>
                      </a:pPr>
                      <a:r>
                        <a:rPr lang="en-US" sz="1600"/>
                        <a:t>Events (Calendar) </a:t>
                      </a:r>
                    </a:p>
                    <a:p>
                      <a:pPr marL="742950" lvl="1" indent="-285750">
                        <a:buFont typeface="Arial" panose="020B0604020202020204" pitchFamily="34" charset="0"/>
                        <a:buChar char="•"/>
                      </a:pPr>
                      <a:r>
                        <a:rPr lang="en-US" sz="1600">
                          <a:solidFill>
                            <a:schemeClr val="tx1"/>
                          </a:solidFill>
                        </a:rPr>
                        <a:t>Inbox (emails)</a:t>
                      </a:r>
                    </a:p>
                    <a:p>
                      <a:pPr marL="742950" lvl="1" indent="-285750">
                        <a:buFont typeface="Arial" panose="020B0604020202020204" pitchFamily="34" charset="0"/>
                        <a:buChar char="•"/>
                      </a:pPr>
                      <a:r>
                        <a:rPr lang="en-US" sz="1600"/>
                        <a:t>Mail Folder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Mailbox Settings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Messages (emails)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Sent Items (emails)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Direct Report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Group Details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Group Members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Group Owners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Manager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User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Call Records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Channel Details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Chats (1:1 &amp; group chats)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chemeClr val="tx1"/>
                          </a:solidFill>
                        </a:rPr>
                        <a:t>Standard Channel Conversations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solidFill>
                          <a:schemeClr val="accent6">
                            <a:lumMod val="75000"/>
                          </a:schemeClr>
                        </a:solidFill>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742950" lvl="1" indent="-285750">
                        <a:buFont typeface="Arial" panose="020B0604020202020204" pitchFamily="34" charset="0"/>
                        <a:buChar char="•"/>
                      </a:pPr>
                      <a:r>
                        <a:rPr lang="en-US" sz="1800"/>
                        <a:t>Group Conversations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1800"/>
                        <a:t>Viva Insights Analytics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chemeClr val="tx1"/>
                          </a:solidFill>
                        </a:rPr>
                        <a:t>Document Sharing Information</a:t>
                      </a:r>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t>Sites</a:t>
                      </a:r>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t>Usage (Files &amp; Items)</a:t>
                      </a:r>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a:p>
                    <a:p>
                      <a:pPr marL="742950" marR="0" lvl="1"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a:solidFill>
                          <a:schemeClr val="tx1"/>
                        </a:solidFill>
                      </a:endParaRPr>
                    </a:p>
                    <a:p>
                      <a:pPr marL="742950" lvl="1" indent="-285750">
                        <a:buFont typeface="Arial" panose="020B0604020202020204" pitchFamily="34" charset="0"/>
                        <a:buChar char="•"/>
                      </a:pPr>
                      <a:r>
                        <a:rPr lang="en-US" sz="1800"/>
                        <a:t>Meeting Transcripts</a:t>
                      </a:r>
                    </a:p>
                    <a:p>
                      <a:pPr marL="742950" lvl="1" indent="-285750">
                        <a:buFont typeface="Arial" panose="020B0604020202020204" pitchFamily="34" charset="0"/>
                        <a:buChar char="•"/>
                      </a:pPr>
                      <a:endParaRPr lang="en-US" sz="1800">
                        <a:solidFill>
                          <a:schemeClr val="accent6">
                            <a:lumMod val="75000"/>
                          </a:schemeClr>
                        </a:solidFill>
                      </a:endParaRPr>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742950" lvl="1" indent="-285750">
                        <a:buFont typeface="Arial" panose="020B0604020202020204" pitchFamily="34" charset="0"/>
                        <a:buChar char="•"/>
                      </a:pPr>
                      <a:r>
                        <a:rPr lang="en-US" sz="1800"/>
                        <a:t>Tasks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1800"/>
                        <a:t>Files &amp; List Items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1800"/>
                        <a:t>Call Quality Data</a:t>
                      </a:r>
                    </a:p>
                    <a:p>
                      <a:pPr marL="742950" lvl="1" indent="-285750">
                        <a:buFont typeface="Arial" panose="020B0604020202020204" pitchFamily="34" charset="0"/>
                        <a:buChar char="•"/>
                      </a:pPr>
                      <a:r>
                        <a:rPr lang="en-US" sz="1800"/>
                        <a:t>Private &amp; shared channels’ conversations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r>
                        <a:rPr lang="en-US" sz="1800"/>
                        <a:t>Community Details</a:t>
                      </a:r>
                    </a:p>
                    <a:p>
                      <a:pPr marL="742950" lvl="1" indent="-285750">
                        <a:buFont typeface="Arial" panose="020B0604020202020204" pitchFamily="34" charset="0"/>
                        <a:buChar char="•"/>
                      </a:pPr>
                      <a:r>
                        <a:rPr lang="en-US" sz="1800"/>
                        <a:t>Conversations</a:t>
                      </a:r>
                    </a:p>
                    <a:p>
                      <a:pPr marL="742950" lvl="1" indent="-285750">
                        <a:buFont typeface="Arial" panose="020B0604020202020204" pitchFamily="34" charset="0"/>
                        <a:buChar char="•"/>
                      </a:pPr>
                      <a:endParaRPr lang="en-US" sz="1800"/>
                    </a:p>
                    <a:p>
                      <a:pPr marL="742950" lvl="1" indent="-285750">
                        <a:buFont typeface="Arial" panose="020B0604020202020204" pitchFamily="34" charset="0"/>
                        <a:buChar char="•"/>
                      </a:pPr>
                      <a:endParaRPr lang="en-US" sz="1800"/>
                    </a:p>
                  </a:txBody>
                  <a:tcPr marL="93260" marR="9326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3085053"/>
                  </a:ext>
                </a:extLst>
              </a:tr>
            </a:tbl>
          </a:graphicData>
        </a:graphic>
      </p:graphicFrame>
      <p:pic>
        <p:nvPicPr>
          <p:cNvPr id="6" name="Picture 5">
            <a:extLst>
              <a:ext uri="{FF2B5EF4-FFF2-40B4-BE49-F238E27FC236}">
                <a16:creationId xmlns:a16="http://schemas.microsoft.com/office/drawing/2014/main" id="{EE4E85D5-3D58-341F-E122-7FB28139BC9F}"/>
              </a:ext>
            </a:extLst>
          </p:cNvPr>
          <p:cNvPicPr>
            <a:picLocks noChangeAspect="1"/>
          </p:cNvPicPr>
          <p:nvPr/>
        </p:nvPicPr>
        <p:blipFill>
          <a:blip r:embed="rId2"/>
          <a:stretch>
            <a:fillRect/>
          </a:stretch>
        </p:blipFill>
        <p:spPr>
          <a:xfrm>
            <a:off x="84811" y="1559400"/>
            <a:ext cx="415967" cy="415967"/>
          </a:xfrm>
          <a:prstGeom prst="rect">
            <a:avLst/>
          </a:prstGeom>
        </p:spPr>
      </p:pic>
      <p:pic>
        <p:nvPicPr>
          <p:cNvPr id="8" name="Picture 7">
            <a:extLst>
              <a:ext uri="{FF2B5EF4-FFF2-40B4-BE49-F238E27FC236}">
                <a16:creationId xmlns:a16="http://schemas.microsoft.com/office/drawing/2014/main" id="{5881476B-04DC-C244-7608-9DA4F2091B67}"/>
              </a:ext>
            </a:extLst>
          </p:cNvPr>
          <p:cNvPicPr>
            <a:picLocks noChangeAspect="1"/>
          </p:cNvPicPr>
          <p:nvPr/>
        </p:nvPicPr>
        <p:blipFill>
          <a:blip r:embed="rId3"/>
          <a:stretch>
            <a:fillRect/>
          </a:stretch>
        </p:blipFill>
        <p:spPr>
          <a:xfrm>
            <a:off x="-150658" y="3703417"/>
            <a:ext cx="886904" cy="465624"/>
          </a:xfrm>
          <a:prstGeom prst="rect">
            <a:avLst/>
          </a:prstGeom>
        </p:spPr>
      </p:pic>
      <p:pic>
        <p:nvPicPr>
          <p:cNvPr id="10" name="Picture 9">
            <a:extLst>
              <a:ext uri="{FF2B5EF4-FFF2-40B4-BE49-F238E27FC236}">
                <a16:creationId xmlns:a16="http://schemas.microsoft.com/office/drawing/2014/main" id="{4EB1BFFE-2716-DC0A-5CB6-9D28B0E4CCD2}"/>
              </a:ext>
            </a:extLst>
          </p:cNvPr>
          <p:cNvPicPr>
            <a:picLocks noChangeAspect="1"/>
          </p:cNvPicPr>
          <p:nvPr/>
        </p:nvPicPr>
        <p:blipFill>
          <a:blip r:embed="rId4"/>
          <a:stretch>
            <a:fillRect/>
          </a:stretch>
        </p:blipFill>
        <p:spPr>
          <a:xfrm>
            <a:off x="-74450" y="5483942"/>
            <a:ext cx="734487" cy="413149"/>
          </a:xfrm>
          <a:prstGeom prst="rect">
            <a:avLst/>
          </a:prstGeom>
        </p:spPr>
      </p:pic>
      <p:pic>
        <p:nvPicPr>
          <p:cNvPr id="14" name="Picture 13">
            <a:extLst>
              <a:ext uri="{FF2B5EF4-FFF2-40B4-BE49-F238E27FC236}">
                <a16:creationId xmlns:a16="http://schemas.microsoft.com/office/drawing/2014/main" id="{53D144BD-ABF4-4FDB-9AB6-406AF515CD3C}"/>
              </a:ext>
            </a:extLst>
          </p:cNvPr>
          <p:cNvPicPr>
            <a:picLocks noChangeAspect="1"/>
          </p:cNvPicPr>
          <p:nvPr/>
        </p:nvPicPr>
        <p:blipFill>
          <a:blip r:embed="rId4"/>
          <a:stretch>
            <a:fillRect/>
          </a:stretch>
        </p:blipFill>
        <p:spPr>
          <a:xfrm>
            <a:off x="4036061" y="4583422"/>
            <a:ext cx="734487" cy="413149"/>
          </a:xfrm>
          <a:prstGeom prst="rect">
            <a:avLst/>
          </a:prstGeom>
        </p:spPr>
      </p:pic>
      <p:pic>
        <p:nvPicPr>
          <p:cNvPr id="16" name="Picture 15">
            <a:extLst>
              <a:ext uri="{FF2B5EF4-FFF2-40B4-BE49-F238E27FC236}">
                <a16:creationId xmlns:a16="http://schemas.microsoft.com/office/drawing/2014/main" id="{FE1104F0-5901-C37F-7EB5-C817286E5549}"/>
              </a:ext>
            </a:extLst>
          </p:cNvPr>
          <p:cNvPicPr>
            <a:picLocks noChangeAspect="1"/>
          </p:cNvPicPr>
          <p:nvPr/>
        </p:nvPicPr>
        <p:blipFill>
          <a:blip r:embed="rId5"/>
          <a:stretch>
            <a:fillRect/>
          </a:stretch>
        </p:blipFill>
        <p:spPr>
          <a:xfrm>
            <a:off x="4239225" y="2391385"/>
            <a:ext cx="513571" cy="513571"/>
          </a:xfrm>
          <a:prstGeom prst="rect">
            <a:avLst/>
          </a:prstGeom>
        </p:spPr>
      </p:pic>
      <p:pic>
        <p:nvPicPr>
          <p:cNvPr id="18" name="Picture 17">
            <a:extLst>
              <a:ext uri="{FF2B5EF4-FFF2-40B4-BE49-F238E27FC236}">
                <a16:creationId xmlns:a16="http://schemas.microsoft.com/office/drawing/2014/main" id="{1139E0EA-B23B-ED2E-843B-02A621F1B933}"/>
              </a:ext>
            </a:extLst>
          </p:cNvPr>
          <p:cNvPicPr>
            <a:picLocks noChangeAspect="1"/>
          </p:cNvPicPr>
          <p:nvPr/>
        </p:nvPicPr>
        <p:blipFill>
          <a:blip r:embed="rId6"/>
          <a:stretch>
            <a:fillRect/>
          </a:stretch>
        </p:blipFill>
        <p:spPr>
          <a:xfrm>
            <a:off x="3985103" y="3143950"/>
            <a:ext cx="886904" cy="591269"/>
          </a:xfrm>
          <a:prstGeom prst="rect">
            <a:avLst/>
          </a:prstGeom>
        </p:spPr>
      </p:pic>
      <p:pic>
        <p:nvPicPr>
          <p:cNvPr id="20" name="Picture 19">
            <a:extLst>
              <a:ext uri="{FF2B5EF4-FFF2-40B4-BE49-F238E27FC236}">
                <a16:creationId xmlns:a16="http://schemas.microsoft.com/office/drawing/2014/main" id="{8FC85C9D-92DA-E4F1-E271-2D93BBBE7131}"/>
              </a:ext>
            </a:extLst>
          </p:cNvPr>
          <p:cNvPicPr>
            <a:picLocks noChangeAspect="1"/>
          </p:cNvPicPr>
          <p:nvPr/>
        </p:nvPicPr>
        <p:blipFill>
          <a:blip r:embed="rId4"/>
          <a:stretch>
            <a:fillRect/>
          </a:stretch>
        </p:blipFill>
        <p:spPr>
          <a:xfrm>
            <a:off x="8213973" y="3233010"/>
            <a:ext cx="734487" cy="413149"/>
          </a:xfrm>
          <a:prstGeom prst="rect">
            <a:avLst/>
          </a:prstGeom>
        </p:spPr>
      </p:pic>
      <p:pic>
        <p:nvPicPr>
          <p:cNvPr id="22" name="Picture 21">
            <a:extLst>
              <a:ext uri="{FF2B5EF4-FFF2-40B4-BE49-F238E27FC236}">
                <a16:creationId xmlns:a16="http://schemas.microsoft.com/office/drawing/2014/main" id="{0017836E-168E-6DB5-57BB-5DF95D500CA4}"/>
              </a:ext>
            </a:extLst>
          </p:cNvPr>
          <p:cNvPicPr>
            <a:picLocks noChangeAspect="1"/>
          </p:cNvPicPr>
          <p:nvPr/>
        </p:nvPicPr>
        <p:blipFill>
          <a:blip r:embed="rId6"/>
          <a:stretch>
            <a:fillRect/>
          </a:stretch>
        </p:blipFill>
        <p:spPr>
          <a:xfrm>
            <a:off x="8158490" y="2263749"/>
            <a:ext cx="886904" cy="591269"/>
          </a:xfrm>
          <a:prstGeom prst="rect">
            <a:avLst/>
          </a:prstGeom>
        </p:spPr>
      </p:pic>
      <p:pic>
        <p:nvPicPr>
          <p:cNvPr id="24" name="Picture 23">
            <a:extLst>
              <a:ext uri="{FF2B5EF4-FFF2-40B4-BE49-F238E27FC236}">
                <a16:creationId xmlns:a16="http://schemas.microsoft.com/office/drawing/2014/main" id="{20F9D027-B34D-0FE0-37C3-98087153CCBA}"/>
              </a:ext>
            </a:extLst>
          </p:cNvPr>
          <p:cNvPicPr>
            <a:picLocks noChangeAspect="1"/>
          </p:cNvPicPr>
          <p:nvPr/>
        </p:nvPicPr>
        <p:blipFill>
          <a:blip r:embed="rId7"/>
          <a:stretch>
            <a:fillRect/>
          </a:stretch>
        </p:blipFill>
        <p:spPr>
          <a:xfrm>
            <a:off x="8061572" y="4451693"/>
            <a:ext cx="1014909" cy="676606"/>
          </a:xfrm>
          <a:prstGeom prst="rect">
            <a:avLst/>
          </a:prstGeom>
        </p:spPr>
      </p:pic>
      <p:pic>
        <p:nvPicPr>
          <p:cNvPr id="26" name="Picture 25">
            <a:extLst>
              <a:ext uri="{FF2B5EF4-FFF2-40B4-BE49-F238E27FC236}">
                <a16:creationId xmlns:a16="http://schemas.microsoft.com/office/drawing/2014/main" id="{1A7B624E-BDD7-44C7-40FC-64D7C6292CBA}"/>
              </a:ext>
            </a:extLst>
          </p:cNvPr>
          <p:cNvPicPr>
            <a:picLocks noChangeAspect="1"/>
          </p:cNvPicPr>
          <p:nvPr/>
        </p:nvPicPr>
        <p:blipFill>
          <a:blip r:embed="rId2"/>
          <a:stretch>
            <a:fillRect/>
          </a:stretch>
        </p:blipFill>
        <p:spPr>
          <a:xfrm>
            <a:off x="8393958" y="1550176"/>
            <a:ext cx="415967" cy="415967"/>
          </a:xfrm>
          <a:prstGeom prst="rect">
            <a:avLst/>
          </a:prstGeom>
        </p:spPr>
      </p:pic>
      <p:pic>
        <p:nvPicPr>
          <p:cNvPr id="2" name="Picture 1">
            <a:extLst>
              <a:ext uri="{FF2B5EF4-FFF2-40B4-BE49-F238E27FC236}">
                <a16:creationId xmlns:a16="http://schemas.microsoft.com/office/drawing/2014/main" id="{586C2CAE-9E71-0FFF-6F18-4A43E5FE45C5}"/>
              </a:ext>
            </a:extLst>
          </p:cNvPr>
          <p:cNvPicPr>
            <a:picLocks noChangeAspect="1"/>
          </p:cNvPicPr>
          <p:nvPr/>
        </p:nvPicPr>
        <p:blipFill>
          <a:blip r:embed="rId2"/>
          <a:stretch>
            <a:fillRect/>
          </a:stretch>
        </p:blipFill>
        <p:spPr>
          <a:xfrm>
            <a:off x="4220573" y="1547674"/>
            <a:ext cx="415967" cy="415967"/>
          </a:xfrm>
          <a:prstGeom prst="rect">
            <a:avLst/>
          </a:prstGeom>
        </p:spPr>
      </p:pic>
      <p:sp>
        <p:nvSpPr>
          <p:cNvPr id="5" name="Title 4">
            <a:extLst>
              <a:ext uri="{FF2B5EF4-FFF2-40B4-BE49-F238E27FC236}">
                <a16:creationId xmlns:a16="http://schemas.microsoft.com/office/drawing/2014/main" id="{E861695C-4B5B-8650-09DF-3B4271A66454}"/>
              </a:ext>
            </a:extLst>
          </p:cNvPr>
          <p:cNvSpPr>
            <a:spLocks noGrp="1"/>
          </p:cNvSpPr>
          <p:nvPr>
            <p:ph type="title"/>
          </p:nvPr>
        </p:nvSpPr>
        <p:spPr>
          <a:xfrm>
            <a:off x="451643" y="300035"/>
            <a:ext cx="11533187" cy="411162"/>
          </a:xfrm>
        </p:spPr>
        <p:txBody>
          <a:bodyPr/>
          <a:lstStyle/>
          <a:p>
            <a:r>
              <a:rPr lang="en-US"/>
              <a:t>Microsoft Graph Data Connect – Roadmap slide from Build 2022</a:t>
            </a:r>
            <a:endParaRPr lang="en-FI"/>
          </a:p>
        </p:txBody>
      </p:sp>
    </p:spTree>
    <p:extLst>
      <p:ext uri="{BB962C8B-B14F-4D97-AF65-F5344CB8AC3E}">
        <p14:creationId xmlns:p14="http://schemas.microsoft.com/office/powerpoint/2010/main" val="2022957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AB0D-B330-3780-9F1B-FF91BCF2C0CC}"/>
              </a:ext>
            </a:extLst>
          </p:cNvPr>
          <p:cNvSpPr>
            <a:spLocks noGrp="1"/>
          </p:cNvSpPr>
          <p:nvPr>
            <p:ph type="title"/>
          </p:nvPr>
        </p:nvSpPr>
        <p:spPr/>
        <p:txBody>
          <a:bodyPr/>
          <a:lstStyle/>
          <a:p>
            <a:r>
              <a:rPr lang="en-US"/>
              <a:t>New Microsoft Teams Graph API</a:t>
            </a:r>
            <a:endParaRPr lang="en-FI"/>
          </a:p>
        </p:txBody>
      </p:sp>
      <p:pic>
        <p:nvPicPr>
          <p:cNvPr id="3" name="Picture 2">
            <a:extLst>
              <a:ext uri="{FF2B5EF4-FFF2-40B4-BE49-F238E27FC236}">
                <a16:creationId xmlns:a16="http://schemas.microsoft.com/office/drawing/2014/main" id="{C4F7D574-9763-DEBB-2FA6-CF11336CA885}"/>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White">
          <a:xfrm>
            <a:off x="3634359" y="1438275"/>
            <a:ext cx="5029200" cy="5029200"/>
          </a:xfrm>
          <a:prstGeom prst="roundRect">
            <a:avLst>
              <a:gd name="adj" fmla="val 1232"/>
            </a:avLst>
          </a:prstGeom>
          <a:effectLst>
            <a:outerShdw blurRad="127000" dist="127000" dir="2700000" algn="tl" rotWithShape="0">
              <a:srgbClr val="2F2F2F">
                <a:alpha val="50000"/>
              </a:srgbClr>
            </a:outerShdw>
          </a:effectLst>
        </p:spPr>
      </p:pic>
      <p:sp>
        <p:nvSpPr>
          <p:cNvPr id="4" name="TextBox 3">
            <a:extLst>
              <a:ext uri="{FF2B5EF4-FFF2-40B4-BE49-F238E27FC236}">
                <a16:creationId xmlns:a16="http://schemas.microsoft.com/office/drawing/2014/main" id="{E96DB0C5-BCF3-F4CA-2B2E-EB340ACA87D1}"/>
              </a:ext>
            </a:extLst>
          </p:cNvPr>
          <p:cNvSpPr txBox="1"/>
          <p:nvPr/>
        </p:nvSpPr>
        <p:spPr bwMode="blackWhite">
          <a:xfrm>
            <a:off x="4320159" y="2260104"/>
            <a:ext cx="3657600" cy="3385542"/>
          </a:xfrm>
          <a:prstGeom prst="rect">
            <a:avLst/>
          </a:prstGeom>
          <a:noFill/>
          <a:effectLst/>
        </p:spPr>
        <p:txBody>
          <a:bodyPr wrap="square" lIns="0" tIns="0" rIns="0" bIns="0" rtlCol="0" anchor="t" anchorCtr="0">
            <a:spAutoFit/>
          </a:bodyPr>
          <a:lstStyle/>
          <a:p>
            <a:pPr marL="0" marR="0">
              <a:spcBef>
                <a:spcPts val="0"/>
              </a:spcBef>
              <a:spcAft>
                <a:spcPts val="2400"/>
              </a:spcAft>
            </a:pPr>
            <a:r>
              <a:rPr lang="en-US" sz="2800" b="1">
                <a:solidFill>
                  <a:schemeClr val="bg1"/>
                </a:solidFill>
                <a:effectLst/>
                <a:latin typeface="+mj-lt"/>
                <a:ea typeface="Calibri" panose="020F0502020204030204" pitchFamily="34" charset="0"/>
                <a:cs typeface="Arial" panose="020B0604020202020204" pitchFamily="34" charset="0"/>
              </a:rPr>
              <a:t>Create chat</a:t>
            </a:r>
          </a:p>
          <a:p>
            <a:pPr marL="0" marR="0">
              <a:spcBef>
                <a:spcPts val="0"/>
              </a:spcBef>
              <a:spcAft>
                <a:spcPts val="2400"/>
              </a:spcAft>
            </a:pPr>
            <a:r>
              <a:rPr lang="en-US" sz="2800" b="1">
                <a:solidFill>
                  <a:schemeClr val="bg1"/>
                </a:solidFill>
                <a:latin typeface="+mj-lt"/>
                <a:ea typeface="Calibri" panose="020F0502020204030204" pitchFamily="34" charset="0"/>
                <a:cs typeface="Arial" panose="020B0604020202020204" pitchFamily="34" charset="0"/>
              </a:rPr>
              <a:t>Send message </a:t>
            </a:r>
          </a:p>
          <a:p>
            <a:pPr marL="0" marR="0">
              <a:spcBef>
                <a:spcPts val="0"/>
              </a:spcBef>
              <a:spcAft>
                <a:spcPts val="2400"/>
              </a:spcAft>
            </a:pPr>
            <a:r>
              <a:rPr lang="en-US" sz="2800" b="1">
                <a:solidFill>
                  <a:schemeClr val="bg1"/>
                </a:solidFill>
                <a:effectLst/>
                <a:latin typeface="+mj-lt"/>
                <a:ea typeface="Calibri" panose="020F0502020204030204" pitchFamily="34" charset="0"/>
                <a:cs typeface="Arial" panose="020B0604020202020204" pitchFamily="34" charset="0"/>
              </a:rPr>
              <a:t>List chats</a:t>
            </a:r>
          </a:p>
          <a:p>
            <a:pPr marL="0" marR="0">
              <a:spcBef>
                <a:spcPts val="0"/>
              </a:spcBef>
              <a:spcAft>
                <a:spcPts val="2400"/>
              </a:spcAft>
            </a:pPr>
            <a:r>
              <a:rPr lang="en-US" sz="2800" b="1">
                <a:solidFill>
                  <a:schemeClr val="bg1"/>
                </a:solidFill>
                <a:latin typeface="+mj-lt"/>
                <a:ea typeface="Calibri" panose="020F0502020204030204" pitchFamily="34" charset="0"/>
                <a:cs typeface="Arial" panose="020B0604020202020204" pitchFamily="34" charset="0"/>
              </a:rPr>
              <a:t>Get messages</a:t>
            </a:r>
          </a:p>
          <a:p>
            <a:pPr marL="0" marR="0">
              <a:spcBef>
                <a:spcPts val="0"/>
              </a:spcBef>
              <a:spcAft>
                <a:spcPts val="2400"/>
              </a:spcAft>
            </a:pPr>
            <a:r>
              <a:rPr lang="en-US" sz="2800" b="1">
                <a:solidFill>
                  <a:schemeClr val="bg1"/>
                </a:solidFill>
                <a:latin typeface="+mj-lt"/>
                <a:ea typeface="Calibri" panose="020F0502020204030204" pitchFamily="34" charset="0"/>
                <a:cs typeface="Arial" panose="020B0604020202020204" pitchFamily="34" charset="0"/>
              </a:rPr>
              <a:t>Create a subscription</a:t>
            </a:r>
          </a:p>
        </p:txBody>
      </p:sp>
    </p:spTree>
    <p:extLst>
      <p:ext uri="{BB962C8B-B14F-4D97-AF65-F5344CB8AC3E}">
        <p14:creationId xmlns:p14="http://schemas.microsoft.com/office/powerpoint/2010/main" val="2746144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nodeType="withEffect">
                                  <p:stCondLst>
                                    <p:cond delay="0"/>
                                  </p:stCondLst>
                                  <p:childTnLst>
                                    <p:animMotion origin="layout" path="M 0.01673 -0.00046 L -3.45673E-6 1.55243E-6 " pathEditMode="relative" rAng="0" ptsTypes="AA">
                                      <p:cBhvr>
                                        <p:cTn id="9" dur="500" fill="hold"/>
                                        <p:tgtEl>
                                          <p:spTgt spid="3"/>
                                        </p:tgtEl>
                                        <p:attrNameLst>
                                          <p:attrName>ppt_x</p:attrName>
                                          <p:attrName>ppt_y</p:attrName>
                                        </p:attrNameLst>
                                      </p:cBhvr>
                                      <p:rCtr x="-842" y="23"/>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500"/>
                                  </p:stCondLst>
                                  <p:childTnLst>
                                    <p:animMotion origin="layout" path="M -3.45673E-6 0.03881 L -3.45673E-6 1.55243E-6 " pathEditMode="relative" rAng="0" ptsTypes="AA">
                                      <p:cBhvr>
                                        <p:cTn id="14" dur="500" fill="hold"/>
                                        <p:tgtEl>
                                          <p:spTgt spid="4"/>
                                        </p:tgtEl>
                                        <p:attrNameLst>
                                          <p:attrName>ppt_x</p:attrName>
                                          <p:attrName>ppt_y</p:attrName>
                                        </p:attrNameLst>
                                      </p:cBhvr>
                                      <p:rCtr x="0" y="-19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28153-0BD7-4DBE-B0CF-16D25FB0AD50}"/>
              </a:ext>
            </a:extLst>
          </p:cNvPr>
          <p:cNvSpPr/>
          <p:nvPr/>
        </p:nvSpPr>
        <p:spPr>
          <a:xfrm>
            <a:off x="5380190" y="1970912"/>
            <a:ext cx="6458535" cy="3248575"/>
          </a:xfrm>
          <a:prstGeom prst="rect">
            <a:avLst/>
          </a:prstGeom>
        </p:spPr>
        <p:txBody>
          <a:bodyPr wrap="square">
            <a:spAutoFit/>
          </a:bodyPr>
          <a:lstStyle/>
          <a:p>
            <a:pPr defTabSz="913963">
              <a:lnSpc>
                <a:spcPct val="90000"/>
              </a:lnSpc>
              <a:spcBef>
                <a:spcPts val="3000"/>
              </a:spcBef>
              <a:defRPr/>
            </a:pPr>
            <a:r>
              <a:rPr lang="en-US" sz="2244">
                <a:solidFill>
                  <a:srgbClr val="0078D4"/>
                </a:solidFill>
                <a:latin typeface="Segoe UI"/>
                <a:cs typeface="Segoe UI" panose="020B0502040204020203" pitchFamily="34" charset="0"/>
              </a:rPr>
              <a:t>AI-powered, modern </a:t>
            </a:r>
            <a:r>
              <a:rPr lang="en-US" sz="2244">
                <a:solidFill>
                  <a:srgbClr val="000000"/>
                </a:solidFill>
                <a:latin typeface="Segoe UI"/>
                <a:cs typeface="Segoe UI" panose="020B0502040204020203" pitchFamily="34" charset="0"/>
              </a:rPr>
              <a:t>search </a:t>
            </a:r>
            <a:r>
              <a:rPr lang="en-US" sz="2244">
                <a:solidFill>
                  <a:srgbClr val="282828"/>
                </a:solidFill>
                <a:latin typeface="Segoe UI"/>
                <a:cs typeface="Segoe UI" panose="020B0502040204020203" pitchFamily="34" charset="0"/>
              </a:rPr>
              <a:t>for your workplace</a:t>
            </a:r>
            <a:endParaRPr lang="en-US" sz="2244">
              <a:solidFill>
                <a:srgbClr val="0078D4"/>
              </a:solidFill>
              <a:latin typeface="Segoe UI"/>
              <a:cs typeface="Segoe UI" panose="020B0502040204020203" pitchFamily="34" charset="0"/>
            </a:endParaRPr>
          </a:p>
          <a:p>
            <a:pPr defTabSz="913963">
              <a:lnSpc>
                <a:spcPct val="90000"/>
              </a:lnSpc>
              <a:spcBef>
                <a:spcPts val="3000"/>
              </a:spcBef>
              <a:defRPr/>
            </a:pPr>
            <a:r>
              <a:rPr lang="en-US" sz="2244">
                <a:solidFill>
                  <a:srgbClr val="0078D4"/>
                </a:solidFill>
                <a:latin typeface="Segoe UI"/>
                <a:cs typeface="Segoe UI" panose="020B0502040204020203" pitchFamily="34" charset="0"/>
              </a:rPr>
              <a:t>Included</a:t>
            </a:r>
            <a:r>
              <a:rPr lang="en-US" sz="2244">
                <a:solidFill>
                  <a:srgbClr val="282828"/>
                </a:solidFill>
                <a:latin typeface="Segoe UI"/>
                <a:cs typeface="Segoe UI" panose="020B0502040204020203" pitchFamily="34" charset="0"/>
              </a:rPr>
              <a:t> with Microsoft 365</a:t>
            </a:r>
          </a:p>
          <a:p>
            <a:pPr defTabSz="913963">
              <a:lnSpc>
                <a:spcPct val="90000"/>
              </a:lnSpc>
              <a:spcBef>
                <a:spcPts val="3000"/>
              </a:spcBef>
              <a:defRPr/>
            </a:pPr>
            <a:r>
              <a:rPr lang="en-US" sz="2244">
                <a:solidFill>
                  <a:srgbClr val="0078D4"/>
                </a:solidFill>
                <a:latin typeface="Segoe UI"/>
                <a:cs typeface="Segoe UI" panose="020B0502040204020203" pitchFamily="34" charset="0"/>
              </a:rPr>
              <a:t>Relevant</a:t>
            </a:r>
            <a:r>
              <a:rPr lang="en-US" sz="2244">
                <a:solidFill>
                  <a:srgbClr val="282828"/>
                </a:solidFill>
                <a:latin typeface="Segoe UI"/>
                <a:cs typeface="Segoe UI" panose="020B0502040204020203" pitchFamily="34" charset="0"/>
              </a:rPr>
              <a:t> and </a:t>
            </a:r>
            <a:r>
              <a:rPr lang="en-US" sz="2244">
                <a:solidFill>
                  <a:srgbClr val="0078D4"/>
                </a:solidFill>
                <a:latin typeface="Segoe UI"/>
                <a:cs typeface="Segoe UI" panose="020B0502040204020203" pitchFamily="34" charset="0"/>
              </a:rPr>
              <a:t>personalized</a:t>
            </a:r>
            <a:r>
              <a:rPr lang="en-US" sz="2244">
                <a:solidFill>
                  <a:srgbClr val="282828"/>
                </a:solidFill>
                <a:latin typeface="Segoe UI"/>
                <a:cs typeface="Segoe UI" panose="020B0502040204020203" pitchFamily="34" charset="0"/>
              </a:rPr>
              <a:t> results</a:t>
            </a:r>
          </a:p>
          <a:p>
            <a:pPr defTabSz="913963">
              <a:lnSpc>
                <a:spcPct val="90000"/>
              </a:lnSpc>
              <a:spcBef>
                <a:spcPts val="3000"/>
              </a:spcBef>
              <a:defRPr/>
            </a:pPr>
            <a:r>
              <a:rPr lang="en-US" sz="2244">
                <a:solidFill>
                  <a:srgbClr val="282828"/>
                </a:solidFill>
                <a:latin typeface="Segoe UI"/>
                <a:cs typeface="Segoe UI" panose="020B0502040204020203" pitchFamily="34" charset="0"/>
              </a:rPr>
              <a:t>Data is always </a:t>
            </a:r>
            <a:r>
              <a:rPr lang="en-US" sz="2244">
                <a:solidFill>
                  <a:srgbClr val="0078D4"/>
                </a:solidFill>
                <a:latin typeface="Segoe UI"/>
                <a:cs typeface="Segoe UI" panose="020B0502040204020203" pitchFamily="34" charset="0"/>
              </a:rPr>
              <a:t>secured</a:t>
            </a:r>
            <a:endParaRPr lang="en-US" sz="2244">
              <a:solidFill>
                <a:srgbClr val="282828"/>
              </a:solidFill>
              <a:latin typeface="Segoe UI"/>
              <a:cs typeface="Segoe UI" panose="020B0502040204020203" pitchFamily="34" charset="0"/>
            </a:endParaRPr>
          </a:p>
          <a:p>
            <a:pPr defTabSz="913963">
              <a:lnSpc>
                <a:spcPct val="90000"/>
              </a:lnSpc>
              <a:spcBef>
                <a:spcPts val="3000"/>
              </a:spcBef>
              <a:defRPr/>
            </a:pPr>
            <a:r>
              <a:rPr lang="en-US" sz="2244">
                <a:solidFill>
                  <a:srgbClr val="282828"/>
                </a:solidFill>
                <a:latin typeface="Segoe UI"/>
                <a:cs typeface="Segoe UI" panose="020B0502040204020203" pitchFamily="34" charset="0"/>
              </a:rPr>
              <a:t>Search from </a:t>
            </a:r>
            <a:r>
              <a:rPr lang="en-US" sz="2244">
                <a:solidFill>
                  <a:srgbClr val="0078D4"/>
                </a:solidFill>
                <a:latin typeface="Segoe UI"/>
                <a:cs typeface="Segoe UI" panose="020B0502040204020203" pitchFamily="34" charset="0"/>
              </a:rPr>
              <a:t>any device, anywhere</a:t>
            </a:r>
          </a:p>
        </p:txBody>
      </p:sp>
      <p:grpSp>
        <p:nvGrpSpPr>
          <p:cNvPr id="8" name="Group 7" descr="SharePoint icon">
            <a:extLst>
              <a:ext uri="{FF2B5EF4-FFF2-40B4-BE49-F238E27FC236}">
                <a16:creationId xmlns:a16="http://schemas.microsoft.com/office/drawing/2014/main" id="{44294274-34EA-46E9-8DDC-60D14F8B85AB}"/>
              </a:ext>
            </a:extLst>
          </p:cNvPr>
          <p:cNvGrpSpPr/>
          <p:nvPr/>
        </p:nvGrpSpPr>
        <p:grpSpPr>
          <a:xfrm>
            <a:off x="730313" y="3075374"/>
            <a:ext cx="746083" cy="746083"/>
            <a:chOff x="721350" y="3436761"/>
            <a:chExt cx="731520" cy="731520"/>
          </a:xfrm>
        </p:grpSpPr>
        <p:sp>
          <p:nvSpPr>
            <p:cNvPr id="118" name="Oval 117">
              <a:extLst>
                <a:ext uri="{FF2B5EF4-FFF2-40B4-BE49-F238E27FC236}">
                  <a16:creationId xmlns:a16="http://schemas.microsoft.com/office/drawing/2014/main" id="{4AECB23A-0D78-4F94-85C6-14D0B2AAC1D4}"/>
                </a:ext>
              </a:extLst>
            </p:cNvPr>
            <p:cNvSpPr/>
            <p:nvPr/>
          </p:nvSpPr>
          <p:spPr>
            <a:xfrm>
              <a:off x="791360" y="3495541"/>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21" name="Oval 120">
              <a:extLst>
                <a:ext uri="{FF2B5EF4-FFF2-40B4-BE49-F238E27FC236}">
                  <a16:creationId xmlns:a16="http://schemas.microsoft.com/office/drawing/2014/main" id="{D7086064-A714-484A-A3C0-5E7D8CA5289B}"/>
                </a:ext>
              </a:extLst>
            </p:cNvPr>
            <p:cNvSpPr/>
            <p:nvPr/>
          </p:nvSpPr>
          <p:spPr bwMode="auto">
            <a:xfrm>
              <a:off x="759311" y="3459403"/>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3" name="Picture 122">
              <a:extLst>
                <a:ext uri="{FF2B5EF4-FFF2-40B4-BE49-F238E27FC236}">
                  <a16:creationId xmlns:a16="http://schemas.microsoft.com/office/drawing/2014/main" id="{3523AE48-B25C-4D84-96CC-A79A99D86E43}"/>
                </a:ext>
              </a:extLst>
            </p:cNvPr>
            <p:cNvPicPr>
              <a:picLocks noChangeAspect="1"/>
            </p:cNvPicPr>
            <p:nvPr/>
          </p:nvPicPr>
          <p:blipFill>
            <a:blip r:embed="rId4"/>
            <a:srcRect/>
            <a:stretch/>
          </p:blipFill>
          <p:spPr>
            <a:xfrm>
              <a:off x="721350" y="3436761"/>
              <a:ext cx="731520" cy="731520"/>
            </a:xfrm>
            <a:prstGeom prst="rect">
              <a:avLst/>
            </a:prstGeom>
          </p:spPr>
        </p:pic>
      </p:grpSp>
      <p:grpSp>
        <p:nvGrpSpPr>
          <p:cNvPr id="17" name="Group 16" descr="PowerPoint icon">
            <a:extLst>
              <a:ext uri="{FF2B5EF4-FFF2-40B4-BE49-F238E27FC236}">
                <a16:creationId xmlns:a16="http://schemas.microsoft.com/office/drawing/2014/main" id="{303E25FE-0E95-4772-91F7-641C8E4C41F4}"/>
              </a:ext>
            </a:extLst>
          </p:cNvPr>
          <p:cNvGrpSpPr/>
          <p:nvPr/>
        </p:nvGrpSpPr>
        <p:grpSpPr>
          <a:xfrm>
            <a:off x="2110424" y="1356814"/>
            <a:ext cx="746083" cy="746083"/>
            <a:chOff x="2104485" y="1780271"/>
            <a:chExt cx="731520" cy="731520"/>
          </a:xfrm>
        </p:grpSpPr>
        <p:grpSp>
          <p:nvGrpSpPr>
            <p:cNvPr id="97" name="Group 96">
              <a:extLst>
                <a:ext uri="{FF2B5EF4-FFF2-40B4-BE49-F238E27FC236}">
                  <a16:creationId xmlns:a16="http://schemas.microsoft.com/office/drawing/2014/main" id="{68F1AB67-F0F2-4744-81B0-313C00A6E6EA}"/>
                </a:ext>
              </a:extLst>
            </p:cNvPr>
            <p:cNvGrpSpPr/>
            <p:nvPr/>
          </p:nvGrpSpPr>
          <p:grpSpPr>
            <a:xfrm>
              <a:off x="2133792" y="1807456"/>
              <a:ext cx="660337" cy="660337"/>
              <a:chOff x="8543039" y="945170"/>
              <a:chExt cx="660337" cy="660337"/>
            </a:xfrm>
          </p:grpSpPr>
          <p:sp>
            <p:nvSpPr>
              <p:cNvPr id="162" name="Oval 161">
                <a:extLst>
                  <a:ext uri="{FF2B5EF4-FFF2-40B4-BE49-F238E27FC236}">
                    <a16:creationId xmlns:a16="http://schemas.microsoft.com/office/drawing/2014/main" id="{358B9647-BCBD-45C1-9B44-0440E1A07A93}"/>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63" name="Oval 162">
                <a:extLst>
                  <a:ext uri="{FF2B5EF4-FFF2-40B4-BE49-F238E27FC236}">
                    <a16:creationId xmlns:a16="http://schemas.microsoft.com/office/drawing/2014/main" id="{FA228931-8FF1-4687-87A7-9B499389A0E8}"/>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1" name="Picture 110">
              <a:extLst>
                <a:ext uri="{FF2B5EF4-FFF2-40B4-BE49-F238E27FC236}">
                  <a16:creationId xmlns:a16="http://schemas.microsoft.com/office/drawing/2014/main" id="{2A944AF3-5136-47F5-A9C7-833A52692F27}"/>
                </a:ext>
              </a:extLst>
            </p:cNvPr>
            <p:cNvPicPr>
              <a:picLocks noChangeAspect="1"/>
            </p:cNvPicPr>
            <p:nvPr/>
          </p:nvPicPr>
          <p:blipFill>
            <a:blip r:embed="rId5"/>
            <a:srcRect/>
            <a:stretch/>
          </p:blipFill>
          <p:spPr>
            <a:xfrm>
              <a:off x="2104485" y="1780271"/>
              <a:ext cx="731520" cy="731520"/>
            </a:xfrm>
            <a:prstGeom prst="rect">
              <a:avLst/>
            </a:prstGeom>
          </p:spPr>
        </p:pic>
      </p:grpSp>
      <p:grpSp>
        <p:nvGrpSpPr>
          <p:cNvPr id="16" name="Group 15" descr="Word icon">
            <a:extLst>
              <a:ext uri="{FF2B5EF4-FFF2-40B4-BE49-F238E27FC236}">
                <a16:creationId xmlns:a16="http://schemas.microsoft.com/office/drawing/2014/main" id="{30EECFCF-BFBC-4AF0-9BEF-CAFD82ED6082}"/>
              </a:ext>
            </a:extLst>
          </p:cNvPr>
          <p:cNvGrpSpPr/>
          <p:nvPr/>
        </p:nvGrpSpPr>
        <p:grpSpPr>
          <a:xfrm>
            <a:off x="2873539" y="1374657"/>
            <a:ext cx="746083" cy="746083"/>
            <a:chOff x="2816587" y="1801362"/>
            <a:chExt cx="731520" cy="731520"/>
          </a:xfrm>
        </p:grpSpPr>
        <p:grpSp>
          <p:nvGrpSpPr>
            <p:cNvPr id="96" name="Group 95">
              <a:extLst>
                <a:ext uri="{FF2B5EF4-FFF2-40B4-BE49-F238E27FC236}">
                  <a16:creationId xmlns:a16="http://schemas.microsoft.com/office/drawing/2014/main" id="{B4F191F8-1447-435D-AC79-A92E06A3D941}"/>
                </a:ext>
              </a:extLst>
            </p:cNvPr>
            <p:cNvGrpSpPr/>
            <p:nvPr/>
          </p:nvGrpSpPr>
          <p:grpSpPr>
            <a:xfrm>
              <a:off x="2861496" y="1827421"/>
              <a:ext cx="660337" cy="660337"/>
              <a:chOff x="8543039" y="945170"/>
              <a:chExt cx="660337" cy="660337"/>
            </a:xfrm>
          </p:grpSpPr>
          <p:sp>
            <p:nvSpPr>
              <p:cNvPr id="164" name="Oval 163">
                <a:extLst>
                  <a:ext uri="{FF2B5EF4-FFF2-40B4-BE49-F238E27FC236}">
                    <a16:creationId xmlns:a16="http://schemas.microsoft.com/office/drawing/2014/main" id="{C409B4C4-C5E3-449E-B690-245398518401}"/>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65" name="Oval 164">
                <a:extLst>
                  <a:ext uri="{FF2B5EF4-FFF2-40B4-BE49-F238E27FC236}">
                    <a16:creationId xmlns:a16="http://schemas.microsoft.com/office/drawing/2014/main" id="{CA313112-4AFA-4150-8C84-8227F0B34CE7}"/>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12" name="Picture 111">
              <a:extLst>
                <a:ext uri="{FF2B5EF4-FFF2-40B4-BE49-F238E27FC236}">
                  <a16:creationId xmlns:a16="http://schemas.microsoft.com/office/drawing/2014/main" id="{4D0BEB46-51E3-410B-970B-7ABB4C9D4F12}"/>
                </a:ext>
              </a:extLst>
            </p:cNvPr>
            <p:cNvPicPr>
              <a:picLocks noChangeAspect="1"/>
            </p:cNvPicPr>
            <p:nvPr/>
          </p:nvPicPr>
          <p:blipFill>
            <a:blip r:embed="rId6"/>
            <a:srcRect/>
            <a:stretch/>
          </p:blipFill>
          <p:spPr>
            <a:xfrm>
              <a:off x="2816587" y="1801362"/>
              <a:ext cx="731520" cy="731520"/>
            </a:xfrm>
            <a:prstGeom prst="rect">
              <a:avLst/>
            </a:prstGeom>
          </p:spPr>
        </p:pic>
      </p:grpSp>
      <p:grpSp>
        <p:nvGrpSpPr>
          <p:cNvPr id="9" name="Group 8" descr="Bing icon">
            <a:extLst>
              <a:ext uri="{FF2B5EF4-FFF2-40B4-BE49-F238E27FC236}">
                <a16:creationId xmlns:a16="http://schemas.microsoft.com/office/drawing/2014/main" id="{C7DAA29F-5A69-4AF4-B0CB-5FE273A40D88}"/>
              </a:ext>
            </a:extLst>
          </p:cNvPr>
          <p:cNvGrpSpPr/>
          <p:nvPr/>
        </p:nvGrpSpPr>
        <p:grpSpPr>
          <a:xfrm>
            <a:off x="956066" y="3879406"/>
            <a:ext cx="673483" cy="673483"/>
            <a:chOff x="936540" y="4257221"/>
            <a:chExt cx="660337" cy="660337"/>
          </a:xfrm>
        </p:grpSpPr>
        <p:pic>
          <p:nvPicPr>
            <p:cNvPr id="120" name="Picture 119">
              <a:extLst>
                <a:ext uri="{FF2B5EF4-FFF2-40B4-BE49-F238E27FC236}">
                  <a16:creationId xmlns:a16="http://schemas.microsoft.com/office/drawing/2014/main" id="{EBD1C104-81BB-4BB7-8E25-9F3392508304}"/>
                </a:ext>
              </a:extLst>
            </p:cNvPr>
            <p:cNvPicPr>
              <a:picLocks noChangeAspect="1"/>
            </p:cNvPicPr>
            <p:nvPr/>
          </p:nvPicPr>
          <p:blipFill>
            <a:blip r:embed="rId7"/>
            <a:srcRect/>
            <a:stretch/>
          </p:blipFill>
          <p:spPr>
            <a:xfrm>
              <a:off x="1022960" y="4330731"/>
              <a:ext cx="548640" cy="548640"/>
            </a:xfrm>
            <a:prstGeom prst="rect">
              <a:avLst/>
            </a:prstGeom>
            <a:effectLst/>
          </p:spPr>
        </p:pic>
        <p:sp>
          <p:nvSpPr>
            <p:cNvPr id="160" name="Oval 159">
              <a:extLst>
                <a:ext uri="{FF2B5EF4-FFF2-40B4-BE49-F238E27FC236}">
                  <a16:creationId xmlns:a16="http://schemas.microsoft.com/office/drawing/2014/main" id="{D9C0E5B3-3438-4150-A309-2822CAD7DC4D}"/>
                </a:ext>
              </a:extLst>
            </p:cNvPr>
            <p:cNvSpPr/>
            <p:nvPr/>
          </p:nvSpPr>
          <p:spPr>
            <a:xfrm>
              <a:off x="968589" y="4293359"/>
              <a:ext cx="604477" cy="604476"/>
            </a:xfrm>
            <a:prstGeom prst="ellipse">
              <a:avLst/>
            </a:prstGeom>
            <a:no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61" name="Oval 160">
              <a:extLst>
                <a:ext uri="{FF2B5EF4-FFF2-40B4-BE49-F238E27FC236}">
                  <a16:creationId xmlns:a16="http://schemas.microsoft.com/office/drawing/2014/main" id="{B51AEEC0-D219-4E69-8512-B9AF1C96DDA1}"/>
                </a:ext>
              </a:extLst>
            </p:cNvPr>
            <p:cNvSpPr/>
            <p:nvPr/>
          </p:nvSpPr>
          <p:spPr bwMode="auto">
            <a:xfrm>
              <a:off x="936540" y="4257221"/>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descr="Microsoft Edge icon">
            <a:extLst>
              <a:ext uri="{FF2B5EF4-FFF2-40B4-BE49-F238E27FC236}">
                <a16:creationId xmlns:a16="http://schemas.microsoft.com/office/drawing/2014/main" id="{41416ED3-6F98-4005-BEF0-D931718438E0}"/>
              </a:ext>
            </a:extLst>
          </p:cNvPr>
          <p:cNvGrpSpPr/>
          <p:nvPr/>
        </p:nvGrpSpPr>
        <p:grpSpPr>
          <a:xfrm>
            <a:off x="907148" y="2296600"/>
            <a:ext cx="673483" cy="673483"/>
            <a:chOff x="888577" y="2705309"/>
            <a:chExt cx="660337" cy="660337"/>
          </a:xfrm>
        </p:grpSpPr>
        <p:grpSp>
          <p:nvGrpSpPr>
            <p:cNvPr id="124" name="Group 123">
              <a:extLst>
                <a:ext uri="{FF2B5EF4-FFF2-40B4-BE49-F238E27FC236}">
                  <a16:creationId xmlns:a16="http://schemas.microsoft.com/office/drawing/2014/main" id="{3509B33B-21E8-4DB3-8C6F-C2FF36C36AFB}"/>
                </a:ext>
              </a:extLst>
            </p:cNvPr>
            <p:cNvGrpSpPr/>
            <p:nvPr/>
          </p:nvGrpSpPr>
          <p:grpSpPr>
            <a:xfrm>
              <a:off x="888577" y="2705309"/>
              <a:ext cx="660337" cy="660337"/>
              <a:chOff x="8543039" y="945170"/>
              <a:chExt cx="660337" cy="660337"/>
            </a:xfrm>
          </p:grpSpPr>
          <p:sp>
            <p:nvSpPr>
              <p:cNvPr id="158" name="Oval 157">
                <a:extLst>
                  <a:ext uri="{FF2B5EF4-FFF2-40B4-BE49-F238E27FC236}">
                    <a16:creationId xmlns:a16="http://schemas.microsoft.com/office/drawing/2014/main" id="{221D82E8-E193-4E52-BB48-F1EDBB23C983}"/>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9" name="Oval 158">
                <a:extLst>
                  <a:ext uri="{FF2B5EF4-FFF2-40B4-BE49-F238E27FC236}">
                    <a16:creationId xmlns:a16="http://schemas.microsoft.com/office/drawing/2014/main" id="{B4A5967B-0BC6-4B45-9EE1-19C6F51B6ADF}"/>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5" name="Picture 124" descr="A close up of graphics&#10;&#10;Description automatically generated">
              <a:extLst>
                <a:ext uri="{FF2B5EF4-FFF2-40B4-BE49-F238E27FC236}">
                  <a16:creationId xmlns:a16="http://schemas.microsoft.com/office/drawing/2014/main" id="{A8E93526-5E47-4027-87C7-5A7AF7302439}"/>
                </a:ext>
              </a:extLst>
            </p:cNvPr>
            <p:cNvPicPr>
              <a:picLocks noChangeAspect="1"/>
            </p:cNvPicPr>
            <p:nvPr/>
          </p:nvPicPr>
          <p:blipFill>
            <a:blip r:embed="rId8"/>
            <a:stretch>
              <a:fillRect/>
            </a:stretch>
          </p:blipFill>
          <p:spPr>
            <a:xfrm>
              <a:off x="1045461" y="2848760"/>
              <a:ext cx="365760" cy="365760"/>
            </a:xfrm>
            <a:prstGeom prst="rect">
              <a:avLst/>
            </a:prstGeom>
          </p:spPr>
        </p:pic>
      </p:grpSp>
      <p:grpSp>
        <p:nvGrpSpPr>
          <p:cNvPr id="18" name="Group 17" descr="Windows icon">
            <a:extLst>
              <a:ext uri="{FF2B5EF4-FFF2-40B4-BE49-F238E27FC236}">
                <a16:creationId xmlns:a16="http://schemas.microsoft.com/office/drawing/2014/main" id="{7F3539F9-AB79-44C1-B296-4CBC12575037}"/>
              </a:ext>
            </a:extLst>
          </p:cNvPr>
          <p:cNvGrpSpPr/>
          <p:nvPr/>
        </p:nvGrpSpPr>
        <p:grpSpPr>
          <a:xfrm>
            <a:off x="1399558" y="1701120"/>
            <a:ext cx="673483" cy="673483"/>
            <a:chOff x="1371376" y="2121452"/>
            <a:chExt cx="660337" cy="660337"/>
          </a:xfrm>
        </p:grpSpPr>
        <p:grpSp>
          <p:nvGrpSpPr>
            <p:cNvPr id="126" name="Group 125">
              <a:extLst>
                <a:ext uri="{FF2B5EF4-FFF2-40B4-BE49-F238E27FC236}">
                  <a16:creationId xmlns:a16="http://schemas.microsoft.com/office/drawing/2014/main" id="{E0E32047-406F-475F-A0AB-9000380BE1A0}"/>
                </a:ext>
              </a:extLst>
            </p:cNvPr>
            <p:cNvGrpSpPr/>
            <p:nvPr/>
          </p:nvGrpSpPr>
          <p:grpSpPr>
            <a:xfrm>
              <a:off x="1371376" y="2121452"/>
              <a:ext cx="660337" cy="660337"/>
              <a:chOff x="8543039" y="945170"/>
              <a:chExt cx="660337" cy="660337"/>
            </a:xfrm>
          </p:grpSpPr>
          <p:sp>
            <p:nvSpPr>
              <p:cNvPr id="156" name="Oval 155">
                <a:extLst>
                  <a:ext uri="{FF2B5EF4-FFF2-40B4-BE49-F238E27FC236}">
                    <a16:creationId xmlns:a16="http://schemas.microsoft.com/office/drawing/2014/main" id="{1F59A7F5-9A6D-444A-BD9B-DD42FA0F5322}"/>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7" name="Oval 156">
                <a:extLst>
                  <a:ext uri="{FF2B5EF4-FFF2-40B4-BE49-F238E27FC236}">
                    <a16:creationId xmlns:a16="http://schemas.microsoft.com/office/drawing/2014/main" id="{23BDEFC5-E3B6-48C1-BE46-F0ECCCFA3FDA}"/>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27" name="Picture 126" descr="A picture containing building, window&#10;&#10;Description automatically generated">
              <a:extLst>
                <a:ext uri="{FF2B5EF4-FFF2-40B4-BE49-F238E27FC236}">
                  <a16:creationId xmlns:a16="http://schemas.microsoft.com/office/drawing/2014/main" id="{C70DF288-BD88-474B-B6BA-6936ED2934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4898" y="2219574"/>
              <a:ext cx="495931" cy="495931"/>
            </a:xfrm>
            <a:prstGeom prst="rect">
              <a:avLst/>
            </a:prstGeom>
          </p:spPr>
        </p:pic>
      </p:grpSp>
      <p:grpSp>
        <p:nvGrpSpPr>
          <p:cNvPr id="15" name="Group 14" descr="Outlook icon">
            <a:extLst>
              <a:ext uri="{FF2B5EF4-FFF2-40B4-BE49-F238E27FC236}">
                <a16:creationId xmlns:a16="http://schemas.microsoft.com/office/drawing/2014/main" id="{C5AE1275-9B99-4B0A-AF48-46C26E304F73}"/>
              </a:ext>
            </a:extLst>
          </p:cNvPr>
          <p:cNvGrpSpPr/>
          <p:nvPr/>
        </p:nvGrpSpPr>
        <p:grpSpPr>
          <a:xfrm>
            <a:off x="4092497" y="2259168"/>
            <a:ext cx="746083" cy="746083"/>
            <a:chOff x="4011752" y="2668608"/>
            <a:chExt cx="731520" cy="731520"/>
          </a:xfrm>
        </p:grpSpPr>
        <p:grpSp>
          <p:nvGrpSpPr>
            <p:cNvPr id="129" name="Group 128">
              <a:extLst>
                <a:ext uri="{FF2B5EF4-FFF2-40B4-BE49-F238E27FC236}">
                  <a16:creationId xmlns:a16="http://schemas.microsoft.com/office/drawing/2014/main" id="{2BFA6D31-3CB6-4799-A8B5-5ED30DBE207E}"/>
                </a:ext>
              </a:extLst>
            </p:cNvPr>
            <p:cNvGrpSpPr/>
            <p:nvPr/>
          </p:nvGrpSpPr>
          <p:grpSpPr>
            <a:xfrm>
              <a:off x="4038460" y="2702560"/>
              <a:ext cx="660337" cy="660337"/>
              <a:chOff x="8543039" y="945170"/>
              <a:chExt cx="660337" cy="660337"/>
            </a:xfrm>
          </p:grpSpPr>
          <p:sp>
            <p:nvSpPr>
              <p:cNvPr id="152" name="Oval 151">
                <a:extLst>
                  <a:ext uri="{FF2B5EF4-FFF2-40B4-BE49-F238E27FC236}">
                    <a16:creationId xmlns:a16="http://schemas.microsoft.com/office/drawing/2014/main" id="{107A8D1C-F957-4C92-87A5-6E84D25F6E73}"/>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3" name="Oval 152">
                <a:extLst>
                  <a:ext uri="{FF2B5EF4-FFF2-40B4-BE49-F238E27FC236}">
                    <a16:creationId xmlns:a16="http://schemas.microsoft.com/office/drawing/2014/main" id="{50C3DCFF-E5ED-423E-AFC9-5B0DC57D77DF}"/>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0" name="Picture 129">
              <a:extLst>
                <a:ext uri="{FF2B5EF4-FFF2-40B4-BE49-F238E27FC236}">
                  <a16:creationId xmlns:a16="http://schemas.microsoft.com/office/drawing/2014/main" id="{118C0205-3A6A-4C5B-ACBA-C9E1DF10FD2F}"/>
                </a:ext>
              </a:extLst>
            </p:cNvPr>
            <p:cNvPicPr>
              <a:picLocks noChangeAspect="1"/>
            </p:cNvPicPr>
            <p:nvPr/>
          </p:nvPicPr>
          <p:blipFill>
            <a:blip r:embed="rId10"/>
            <a:srcRect/>
            <a:stretch/>
          </p:blipFill>
          <p:spPr>
            <a:xfrm>
              <a:off x="4011752" y="2668608"/>
              <a:ext cx="731520" cy="731520"/>
            </a:xfrm>
            <a:prstGeom prst="rect">
              <a:avLst/>
            </a:prstGeom>
          </p:spPr>
        </p:pic>
      </p:grpSp>
      <p:grpSp>
        <p:nvGrpSpPr>
          <p:cNvPr id="22" name="Group 21" descr="Excel icon">
            <a:extLst>
              <a:ext uri="{FF2B5EF4-FFF2-40B4-BE49-F238E27FC236}">
                <a16:creationId xmlns:a16="http://schemas.microsoft.com/office/drawing/2014/main" id="{153E64A7-6BD7-4886-8ACE-9749736C226E}"/>
              </a:ext>
            </a:extLst>
          </p:cNvPr>
          <p:cNvGrpSpPr/>
          <p:nvPr/>
        </p:nvGrpSpPr>
        <p:grpSpPr>
          <a:xfrm>
            <a:off x="3591423" y="1673073"/>
            <a:ext cx="746083" cy="746083"/>
            <a:chOff x="3520459" y="2093953"/>
            <a:chExt cx="731520" cy="731520"/>
          </a:xfrm>
        </p:grpSpPr>
        <p:grpSp>
          <p:nvGrpSpPr>
            <p:cNvPr id="128" name="Group 127">
              <a:extLst>
                <a:ext uri="{FF2B5EF4-FFF2-40B4-BE49-F238E27FC236}">
                  <a16:creationId xmlns:a16="http://schemas.microsoft.com/office/drawing/2014/main" id="{42718954-AE9F-49F9-BA67-F889BF963EDC}"/>
                </a:ext>
              </a:extLst>
            </p:cNvPr>
            <p:cNvGrpSpPr/>
            <p:nvPr/>
          </p:nvGrpSpPr>
          <p:grpSpPr>
            <a:xfrm>
              <a:off x="3568102" y="2129164"/>
              <a:ext cx="660337" cy="660337"/>
              <a:chOff x="8543039" y="945170"/>
              <a:chExt cx="660337" cy="660337"/>
            </a:xfrm>
          </p:grpSpPr>
          <p:sp>
            <p:nvSpPr>
              <p:cNvPr id="154" name="Oval 153">
                <a:extLst>
                  <a:ext uri="{FF2B5EF4-FFF2-40B4-BE49-F238E27FC236}">
                    <a16:creationId xmlns:a16="http://schemas.microsoft.com/office/drawing/2014/main" id="{9BAA54DA-A52D-480D-9B33-06FD657E5BDC}"/>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5" name="Oval 154">
                <a:extLst>
                  <a:ext uri="{FF2B5EF4-FFF2-40B4-BE49-F238E27FC236}">
                    <a16:creationId xmlns:a16="http://schemas.microsoft.com/office/drawing/2014/main" id="{3ACA7B0D-CD83-4781-9C2B-2F3343BE8C5B}"/>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1" name="Picture 130">
              <a:extLst>
                <a:ext uri="{FF2B5EF4-FFF2-40B4-BE49-F238E27FC236}">
                  <a16:creationId xmlns:a16="http://schemas.microsoft.com/office/drawing/2014/main" id="{273F180F-2A07-459A-A6F0-0861DE365568}"/>
                </a:ext>
              </a:extLst>
            </p:cNvPr>
            <p:cNvPicPr>
              <a:picLocks noChangeAspect="1"/>
            </p:cNvPicPr>
            <p:nvPr/>
          </p:nvPicPr>
          <p:blipFill>
            <a:blip r:embed="rId11"/>
            <a:srcRect/>
            <a:stretch/>
          </p:blipFill>
          <p:spPr>
            <a:xfrm>
              <a:off x="3520459" y="2093953"/>
              <a:ext cx="731520" cy="731520"/>
            </a:xfrm>
            <a:prstGeom prst="rect">
              <a:avLst/>
            </a:prstGeom>
          </p:spPr>
        </p:pic>
      </p:grpSp>
      <p:grpSp>
        <p:nvGrpSpPr>
          <p:cNvPr id="13" name="Group 12" descr="OneDrive icon">
            <a:extLst>
              <a:ext uri="{FF2B5EF4-FFF2-40B4-BE49-F238E27FC236}">
                <a16:creationId xmlns:a16="http://schemas.microsoft.com/office/drawing/2014/main" id="{AC239D5B-A123-4202-BAAA-25A2C698B673}"/>
              </a:ext>
            </a:extLst>
          </p:cNvPr>
          <p:cNvGrpSpPr/>
          <p:nvPr/>
        </p:nvGrpSpPr>
        <p:grpSpPr>
          <a:xfrm>
            <a:off x="4025501" y="3692293"/>
            <a:ext cx="746083" cy="746083"/>
            <a:chOff x="3946064" y="4098905"/>
            <a:chExt cx="731520" cy="731520"/>
          </a:xfrm>
        </p:grpSpPr>
        <p:grpSp>
          <p:nvGrpSpPr>
            <p:cNvPr id="132" name="Group 131">
              <a:extLst>
                <a:ext uri="{FF2B5EF4-FFF2-40B4-BE49-F238E27FC236}">
                  <a16:creationId xmlns:a16="http://schemas.microsoft.com/office/drawing/2014/main" id="{1B2C4483-3AD2-4EDD-9A26-39F589900F4A}"/>
                </a:ext>
              </a:extLst>
            </p:cNvPr>
            <p:cNvGrpSpPr/>
            <p:nvPr/>
          </p:nvGrpSpPr>
          <p:grpSpPr>
            <a:xfrm>
              <a:off x="3965034" y="4135109"/>
              <a:ext cx="660337" cy="660337"/>
              <a:chOff x="8543039" y="945170"/>
              <a:chExt cx="660337" cy="660337"/>
            </a:xfrm>
          </p:grpSpPr>
          <p:sp>
            <p:nvSpPr>
              <p:cNvPr id="150" name="Oval 149">
                <a:extLst>
                  <a:ext uri="{FF2B5EF4-FFF2-40B4-BE49-F238E27FC236}">
                    <a16:creationId xmlns:a16="http://schemas.microsoft.com/office/drawing/2014/main" id="{7E6D37B5-6F80-4226-9472-EF554F610D4D}"/>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51" name="Oval 150">
                <a:extLst>
                  <a:ext uri="{FF2B5EF4-FFF2-40B4-BE49-F238E27FC236}">
                    <a16:creationId xmlns:a16="http://schemas.microsoft.com/office/drawing/2014/main" id="{D4E12E48-5BCB-4B86-B938-169C0C1A7D6B}"/>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3" name="Picture 132">
              <a:extLst>
                <a:ext uri="{FF2B5EF4-FFF2-40B4-BE49-F238E27FC236}">
                  <a16:creationId xmlns:a16="http://schemas.microsoft.com/office/drawing/2014/main" id="{7E565926-80BE-41FB-945B-4A6196D5E588}"/>
                </a:ext>
              </a:extLst>
            </p:cNvPr>
            <p:cNvPicPr>
              <a:picLocks noChangeAspect="1"/>
            </p:cNvPicPr>
            <p:nvPr/>
          </p:nvPicPr>
          <p:blipFill>
            <a:blip r:embed="rId12"/>
            <a:srcRect/>
            <a:stretch/>
          </p:blipFill>
          <p:spPr>
            <a:xfrm>
              <a:off x="3946064" y="4098905"/>
              <a:ext cx="731520" cy="731520"/>
            </a:xfrm>
            <a:prstGeom prst="rect">
              <a:avLst/>
            </a:prstGeom>
          </p:spPr>
        </p:pic>
      </p:grpSp>
      <p:grpSp>
        <p:nvGrpSpPr>
          <p:cNvPr id="11" name="Group 10" descr="Microsoft Teams icon">
            <a:extLst>
              <a:ext uri="{FF2B5EF4-FFF2-40B4-BE49-F238E27FC236}">
                <a16:creationId xmlns:a16="http://schemas.microsoft.com/office/drawing/2014/main" id="{38A233DF-4542-4BDE-A44E-E6AB85843422}"/>
              </a:ext>
            </a:extLst>
          </p:cNvPr>
          <p:cNvGrpSpPr/>
          <p:nvPr/>
        </p:nvGrpSpPr>
        <p:grpSpPr>
          <a:xfrm>
            <a:off x="2764308" y="4661289"/>
            <a:ext cx="746083" cy="746083"/>
            <a:chOff x="2688979" y="5001803"/>
            <a:chExt cx="731520" cy="731520"/>
          </a:xfrm>
        </p:grpSpPr>
        <p:grpSp>
          <p:nvGrpSpPr>
            <p:cNvPr id="134" name="Group 133">
              <a:extLst>
                <a:ext uri="{FF2B5EF4-FFF2-40B4-BE49-F238E27FC236}">
                  <a16:creationId xmlns:a16="http://schemas.microsoft.com/office/drawing/2014/main" id="{F1582323-A2DB-47DE-BFE1-5EDD1F96B0BB}"/>
                </a:ext>
              </a:extLst>
            </p:cNvPr>
            <p:cNvGrpSpPr/>
            <p:nvPr/>
          </p:nvGrpSpPr>
          <p:grpSpPr>
            <a:xfrm>
              <a:off x="2717140" y="5029187"/>
              <a:ext cx="660337" cy="660337"/>
              <a:chOff x="8543039" y="945170"/>
              <a:chExt cx="660337" cy="660337"/>
            </a:xfrm>
          </p:grpSpPr>
          <p:sp>
            <p:nvSpPr>
              <p:cNvPr id="148" name="Oval 147">
                <a:extLst>
                  <a:ext uri="{FF2B5EF4-FFF2-40B4-BE49-F238E27FC236}">
                    <a16:creationId xmlns:a16="http://schemas.microsoft.com/office/drawing/2014/main" id="{195DFD70-2FB3-41B3-8BCC-2F71094E746D}"/>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49" name="Oval 148">
                <a:extLst>
                  <a:ext uri="{FF2B5EF4-FFF2-40B4-BE49-F238E27FC236}">
                    <a16:creationId xmlns:a16="http://schemas.microsoft.com/office/drawing/2014/main" id="{0F928C26-6E6B-485D-8D78-5D3C1118DE32}"/>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5" name="Picture 134">
              <a:extLst>
                <a:ext uri="{FF2B5EF4-FFF2-40B4-BE49-F238E27FC236}">
                  <a16:creationId xmlns:a16="http://schemas.microsoft.com/office/drawing/2014/main" id="{88501718-52F6-4FDF-B722-EDAEC5021097}"/>
                </a:ext>
              </a:extLst>
            </p:cNvPr>
            <p:cNvPicPr>
              <a:picLocks noChangeAspect="1"/>
            </p:cNvPicPr>
            <p:nvPr/>
          </p:nvPicPr>
          <p:blipFill>
            <a:blip r:embed="rId13"/>
            <a:srcRect/>
            <a:stretch/>
          </p:blipFill>
          <p:spPr>
            <a:xfrm>
              <a:off x="2688979" y="5001803"/>
              <a:ext cx="731520" cy="731520"/>
            </a:xfrm>
            <a:prstGeom prst="rect">
              <a:avLst/>
            </a:prstGeom>
          </p:spPr>
        </p:pic>
      </p:grpSp>
      <p:grpSp>
        <p:nvGrpSpPr>
          <p:cNvPr id="12" name="Group 11" descr="Office icon">
            <a:extLst>
              <a:ext uri="{FF2B5EF4-FFF2-40B4-BE49-F238E27FC236}">
                <a16:creationId xmlns:a16="http://schemas.microsoft.com/office/drawing/2014/main" id="{D8DB2DAB-07A1-468D-B3C2-4C2D79C403CB}"/>
              </a:ext>
            </a:extLst>
          </p:cNvPr>
          <p:cNvGrpSpPr/>
          <p:nvPr/>
        </p:nvGrpSpPr>
        <p:grpSpPr>
          <a:xfrm>
            <a:off x="3541022" y="4351986"/>
            <a:ext cx="746083" cy="746083"/>
            <a:chOff x="3471041" y="4745722"/>
            <a:chExt cx="731520" cy="731520"/>
          </a:xfrm>
        </p:grpSpPr>
        <p:grpSp>
          <p:nvGrpSpPr>
            <p:cNvPr id="136" name="Group 135">
              <a:extLst>
                <a:ext uri="{FF2B5EF4-FFF2-40B4-BE49-F238E27FC236}">
                  <a16:creationId xmlns:a16="http://schemas.microsoft.com/office/drawing/2014/main" id="{DCA18071-997A-4D99-AD55-57CBFE42A757}"/>
                </a:ext>
              </a:extLst>
            </p:cNvPr>
            <p:cNvGrpSpPr/>
            <p:nvPr/>
          </p:nvGrpSpPr>
          <p:grpSpPr>
            <a:xfrm>
              <a:off x="3506598" y="4781314"/>
              <a:ext cx="660337" cy="660337"/>
              <a:chOff x="8543039" y="945170"/>
              <a:chExt cx="660337" cy="660337"/>
            </a:xfrm>
          </p:grpSpPr>
          <p:sp>
            <p:nvSpPr>
              <p:cNvPr id="146" name="Oval 145">
                <a:extLst>
                  <a:ext uri="{FF2B5EF4-FFF2-40B4-BE49-F238E27FC236}">
                    <a16:creationId xmlns:a16="http://schemas.microsoft.com/office/drawing/2014/main" id="{9104F53E-B874-416D-B202-BA81AD807231}"/>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47" name="Oval 146">
                <a:extLst>
                  <a:ext uri="{FF2B5EF4-FFF2-40B4-BE49-F238E27FC236}">
                    <a16:creationId xmlns:a16="http://schemas.microsoft.com/office/drawing/2014/main" id="{522503C5-10DD-40D2-A8C7-6382BA0731A8}"/>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7" name="Picture 136">
              <a:extLst>
                <a:ext uri="{FF2B5EF4-FFF2-40B4-BE49-F238E27FC236}">
                  <a16:creationId xmlns:a16="http://schemas.microsoft.com/office/drawing/2014/main" id="{B02F4D99-1A5A-4C01-BD6E-6E979F0E6636}"/>
                </a:ext>
              </a:extLst>
            </p:cNvPr>
            <p:cNvPicPr>
              <a:picLocks noChangeAspect="1"/>
            </p:cNvPicPr>
            <p:nvPr/>
          </p:nvPicPr>
          <p:blipFill>
            <a:blip r:embed="rId14"/>
            <a:srcRect/>
            <a:stretch/>
          </p:blipFill>
          <p:spPr>
            <a:xfrm>
              <a:off x="3471041" y="4745722"/>
              <a:ext cx="731520" cy="731520"/>
            </a:xfrm>
            <a:prstGeom prst="rect">
              <a:avLst/>
            </a:prstGeom>
          </p:spPr>
        </p:pic>
      </p:grpSp>
      <p:grpSp>
        <p:nvGrpSpPr>
          <p:cNvPr id="14" name="Group 13" descr="Yammer icon">
            <a:extLst>
              <a:ext uri="{FF2B5EF4-FFF2-40B4-BE49-F238E27FC236}">
                <a16:creationId xmlns:a16="http://schemas.microsoft.com/office/drawing/2014/main" id="{C0891B3F-F8FD-4D40-8C0B-C80F6AF0C48A}"/>
              </a:ext>
            </a:extLst>
          </p:cNvPr>
          <p:cNvGrpSpPr/>
          <p:nvPr/>
        </p:nvGrpSpPr>
        <p:grpSpPr>
          <a:xfrm>
            <a:off x="4214570" y="3001645"/>
            <a:ext cx="746083" cy="746083"/>
            <a:chOff x="4131442" y="3396593"/>
            <a:chExt cx="731520" cy="731520"/>
          </a:xfrm>
        </p:grpSpPr>
        <p:grpSp>
          <p:nvGrpSpPr>
            <p:cNvPr id="138" name="Group 137">
              <a:extLst>
                <a:ext uri="{FF2B5EF4-FFF2-40B4-BE49-F238E27FC236}">
                  <a16:creationId xmlns:a16="http://schemas.microsoft.com/office/drawing/2014/main" id="{641CDC13-F9E8-44AC-B8A8-31D888D2F339}"/>
                </a:ext>
              </a:extLst>
            </p:cNvPr>
            <p:cNvGrpSpPr/>
            <p:nvPr/>
          </p:nvGrpSpPr>
          <p:grpSpPr>
            <a:xfrm>
              <a:off x="4155484" y="3416976"/>
              <a:ext cx="660337" cy="660337"/>
              <a:chOff x="8543039" y="945170"/>
              <a:chExt cx="660337" cy="660337"/>
            </a:xfrm>
          </p:grpSpPr>
          <p:sp>
            <p:nvSpPr>
              <p:cNvPr id="144" name="Oval 143">
                <a:extLst>
                  <a:ext uri="{FF2B5EF4-FFF2-40B4-BE49-F238E27FC236}">
                    <a16:creationId xmlns:a16="http://schemas.microsoft.com/office/drawing/2014/main" id="{7D66FBA2-D1D4-4EEA-A0AE-5DE301799646}"/>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45" name="Oval 144">
                <a:extLst>
                  <a:ext uri="{FF2B5EF4-FFF2-40B4-BE49-F238E27FC236}">
                    <a16:creationId xmlns:a16="http://schemas.microsoft.com/office/drawing/2014/main" id="{DBAC0939-89BE-4229-BFAB-75A8C013E166}"/>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39" name="Picture 138">
              <a:extLst>
                <a:ext uri="{FF2B5EF4-FFF2-40B4-BE49-F238E27FC236}">
                  <a16:creationId xmlns:a16="http://schemas.microsoft.com/office/drawing/2014/main" id="{822467F4-DFED-43D9-AE79-FE7E69502701}"/>
                </a:ext>
              </a:extLst>
            </p:cNvPr>
            <p:cNvPicPr>
              <a:picLocks noChangeAspect="1"/>
            </p:cNvPicPr>
            <p:nvPr/>
          </p:nvPicPr>
          <p:blipFill>
            <a:blip r:embed="rId15"/>
            <a:srcRect/>
            <a:stretch/>
          </p:blipFill>
          <p:spPr>
            <a:xfrm>
              <a:off x="4131442" y="3396593"/>
              <a:ext cx="731520" cy="731520"/>
            </a:xfrm>
            <a:prstGeom prst="rect">
              <a:avLst/>
            </a:prstGeom>
          </p:spPr>
        </p:pic>
      </p:grpSp>
      <p:grpSp>
        <p:nvGrpSpPr>
          <p:cNvPr id="10" name="Group 9" descr="OneNote icon">
            <a:extLst>
              <a:ext uri="{FF2B5EF4-FFF2-40B4-BE49-F238E27FC236}">
                <a16:creationId xmlns:a16="http://schemas.microsoft.com/office/drawing/2014/main" id="{FD32FBF8-B578-4239-9BA5-BEC79B034446}"/>
              </a:ext>
            </a:extLst>
          </p:cNvPr>
          <p:cNvGrpSpPr/>
          <p:nvPr/>
        </p:nvGrpSpPr>
        <p:grpSpPr>
          <a:xfrm>
            <a:off x="1884173" y="4624684"/>
            <a:ext cx="746083" cy="746083"/>
            <a:chOff x="1830779" y="4957423"/>
            <a:chExt cx="731520" cy="731520"/>
          </a:xfrm>
        </p:grpSpPr>
        <p:grpSp>
          <p:nvGrpSpPr>
            <p:cNvPr id="140" name="Group 139">
              <a:extLst>
                <a:ext uri="{FF2B5EF4-FFF2-40B4-BE49-F238E27FC236}">
                  <a16:creationId xmlns:a16="http://schemas.microsoft.com/office/drawing/2014/main" id="{8C2ECFD8-B675-4FEF-8230-30EC2028E5AF}"/>
                </a:ext>
              </a:extLst>
            </p:cNvPr>
            <p:cNvGrpSpPr/>
            <p:nvPr/>
          </p:nvGrpSpPr>
          <p:grpSpPr>
            <a:xfrm>
              <a:off x="1868296" y="4984216"/>
              <a:ext cx="660337" cy="660337"/>
              <a:chOff x="8543039" y="945170"/>
              <a:chExt cx="660337" cy="660337"/>
            </a:xfrm>
          </p:grpSpPr>
          <p:sp>
            <p:nvSpPr>
              <p:cNvPr id="142" name="Oval 141">
                <a:extLst>
                  <a:ext uri="{FF2B5EF4-FFF2-40B4-BE49-F238E27FC236}">
                    <a16:creationId xmlns:a16="http://schemas.microsoft.com/office/drawing/2014/main" id="{4F54E3FE-1F9C-403F-86CA-2F9EE11D0D9C}"/>
                  </a:ext>
                </a:extLst>
              </p:cNvPr>
              <p:cNvSpPr/>
              <p:nvPr/>
            </p:nvSpPr>
            <p:spPr>
              <a:xfrm>
                <a:off x="8575088" y="981308"/>
                <a:ext cx="604477" cy="604476"/>
              </a:xfrm>
              <a:prstGeom prst="ellipse">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FFFFFF"/>
                  </a:solidFill>
                  <a:latin typeface="Segoe UI"/>
                </a:endParaRPr>
              </a:p>
            </p:txBody>
          </p:sp>
          <p:sp>
            <p:nvSpPr>
              <p:cNvPr id="143" name="Oval 142">
                <a:extLst>
                  <a:ext uri="{FF2B5EF4-FFF2-40B4-BE49-F238E27FC236}">
                    <a16:creationId xmlns:a16="http://schemas.microsoft.com/office/drawing/2014/main" id="{7EB32A5A-7D82-4329-AA53-B360C424A656}"/>
                  </a:ext>
                </a:extLst>
              </p:cNvPr>
              <p:cNvSpPr/>
              <p:nvPr/>
            </p:nvSpPr>
            <p:spPr bwMode="auto">
              <a:xfrm>
                <a:off x="8543039" y="945170"/>
                <a:ext cx="660337" cy="660337"/>
              </a:xfrm>
              <a:prstGeom prst="ellipse">
                <a:avLst/>
              </a:prstGeom>
              <a:noFill/>
              <a:ln w="381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41" name="Picture 140" descr="OneNote icon">
              <a:extLst>
                <a:ext uri="{FF2B5EF4-FFF2-40B4-BE49-F238E27FC236}">
                  <a16:creationId xmlns:a16="http://schemas.microsoft.com/office/drawing/2014/main" id="{87212B0F-81BA-4214-A2DE-F8811E5474AF}"/>
                </a:ext>
              </a:extLst>
            </p:cNvPr>
            <p:cNvPicPr>
              <a:picLocks noChangeAspect="1"/>
            </p:cNvPicPr>
            <p:nvPr/>
          </p:nvPicPr>
          <p:blipFill>
            <a:blip r:embed="rId16"/>
            <a:srcRect/>
            <a:stretch/>
          </p:blipFill>
          <p:spPr>
            <a:xfrm>
              <a:off x="1830779" y="4957423"/>
              <a:ext cx="731520" cy="731520"/>
            </a:xfrm>
            <a:prstGeom prst="rect">
              <a:avLst/>
            </a:prstGeom>
          </p:spPr>
        </p:pic>
      </p:grpSp>
      <p:grpSp>
        <p:nvGrpSpPr>
          <p:cNvPr id="21" name="Group 20" descr="Microsoft Search icon">
            <a:extLst>
              <a:ext uri="{FF2B5EF4-FFF2-40B4-BE49-F238E27FC236}">
                <a16:creationId xmlns:a16="http://schemas.microsoft.com/office/drawing/2014/main" id="{1884CBC6-EC66-45F9-9AD7-699E14F10C27}"/>
              </a:ext>
            </a:extLst>
          </p:cNvPr>
          <p:cNvGrpSpPr/>
          <p:nvPr/>
        </p:nvGrpSpPr>
        <p:grpSpPr>
          <a:xfrm>
            <a:off x="998419" y="2165662"/>
            <a:ext cx="3009945" cy="3409637"/>
            <a:chOff x="978067" y="2602072"/>
            <a:chExt cx="2951194" cy="3343085"/>
          </a:xfrm>
        </p:grpSpPr>
        <p:sp>
          <p:nvSpPr>
            <p:cNvPr id="113" name="Freeform 70">
              <a:extLst>
                <a:ext uri="{FF2B5EF4-FFF2-40B4-BE49-F238E27FC236}">
                  <a16:creationId xmlns:a16="http://schemas.microsoft.com/office/drawing/2014/main" id="{36DF8A0A-8516-4DE2-97BF-E445B95C73DF}"/>
                </a:ext>
              </a:extLst>
            </p:cNvPr>
            <p:cNvSpPr/>
            <p:nvPr/>
          </p:nvSpPr>
          <p:spPr>
            <a:xfrm>
              <a:off x="978067" y="2602072"/>
              <a:ext cx="2951194" cy="3343085"/>
            </a:xfrm>
            <a:custGeom>
              <a:avLst/>
              <a:gdLst>
                <a:gd name="connsiteX0" fmla="*/ 2350297 w 3937815"/>
                <a:gd name="connsiteY0" fmla="*/ 0 h 4460719"/>
                <a:gd name="connsiteX1" fmla="*/ 3937815 w 3937815"/>
                <a:gd name="connsiteY1" fmla="*/ 1587518 h 4460719"/>
                <a:gd name="connsiteX2" fmla="*/ 2350297 w 3937815"/>
                <a:gd name="connsiteY2" fmla="*/ 3175036 h 4460719"/>
                <a:gd name="connsiteX3" fmla="*/ 1462701 w 3937815"/>
                <a:gd name="connsiteY3" fmla="*/ 2903913 h 4460719"/>
                <a:gd name="connsiteX4" fmla="*/ 1460776 w 3937815"/>
                <a:gd name="connsiteY4" fmla="*/ 2902474 h 4460719"/>
                <a:gd name="connsiteX5" fmla="*/ 1453578 w 3937815"/>
                <a:gd name="connsiteY5" fmla="*/ 2917173 h 4460719"/>
                <a:gd name="connsiteX6" fmla="*/ 323095 w 3937815"/>
                <a:gd name="connsiteY6" fmla="*/ 4390234 h 4460719"/>
                <a:gd name="connsiteX7" fmla="*/ 70483 w 3937815"/>
                <a:gd name="connsiteY7" fmla="*/ 4423473 h 4460719"/>
                <a:gd name="connsiteX8" fmla="*/ 70485 w 3937815"/>
                <a:gd name="connsiteY8" fmla="*/ 4423473 h 4460719"/>
                <a:gd name="connsiteX9" fmla="*/ 37246 w 3937815"/>
                <a:gd name="connsiteY9" fmla="*/ 4170861 h 4460719"/>
                <a:gd name="connsiteX10" fmla="*/ 1167728 w 3937815"/>
                <a:gd name="connsiteY10" fmla="*/ 2697801 h 4460719"/>
                <a:gd name="connsiteX11" fmla="*/ 1194999 w 3937815"/>
                <a:gd name="connsiteY11" fmla="*/ 2674025 h 4460719"/>
                <a:gd name="connsiteX12" fmla="*/ 1125291 w 3937815"/>
                <a:gd name="connsiteY12" fmla="*/ 2597327 h 4460719"/>
                <a:gd name="connsiteX13" fmla="*/ 762779 w 3937815"/>
                <a:gd name="connsiteY13" fmla="*/ 1587518 h 4460719"/>
                <a:gd name="connsiteX14" fmla="*/ 2350297 w 3937815"/>
                <a:gd name="connsiteY14" fmla="*/ 0 h 446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815" h="4460719">
                  <a:moveTo>
                    <a:pt x="2350297" y="0"/>
                  </a:moveTo>
                  <a:cubicBezTo>
                    <a:pt x="3227059" y="0"/>
                    <a:pt x="3937815" y="710756"/>
                    <a:pt x="3937815" y="1587518"/>
                  </a:cubicBezTo>
                  <a:cubicBezTo>
                    <a:pt x="3937815" y="2464280"/>
                    <a:pt x="3227059" y="3175036"/>
                    <a:pt x="2350297" y="3175036"/>
                  </a:cubicBezTo>
                  <a:cubicBezTo>
                    <a:pt x="2021512" y="3175036"/>
                    <a:pt x="1716070" y="3075086"/>
                    <a:pt x="1462701" y="2903913"/>
                  </a:cubicBezTo>
                  <a:lnTo>
                    <a:pt x="1460776" y="2902474"/>
                  </a:lnTo>
                  <a:lnTo>
                    <a:pt x="1453578" y="2917173"/>
                  </a:lnTo>
                  <a:cubicBezTo>
                    <a:pt x="1076751" y="3408194"/>
                    <a:pt x="699922" y="3899213"/>
                    <a:pt x="323095" y="4390234"/>
                  </a:cubicBezTo>
                  <a:cubicBezTo>
                    <a:pt x="262517" y="4469169"/>
                    <a:pt x="149419" y="4484051"/>
                    <a:pt x="70483" y="4423473"/>
                  </a:cubicBezTo>
                  <a:lnTo>
                    <a:pt x="70485" y="4423473"/>
                  </a:lnTo>
                  <a:cubicBezTo>
                    <a:pt x="-8451" y="4362895"/>
                    <a:pt x="-23332" y="4249796"/>
                    <a:pt x="37246" y="4170861"/>
                  </a:cubicBezTo>
                  <a:lnTo>
                    <a:pt x="1167728" y="2697801"/>
                  </a:lnTo>
                  <a:lnTo>
                    <a:pt x="1194999" y="2674025"/>
                  </a:lnTo>
                  <a:lnTo>
                    <a:pt x="1125291" y="2597327"/>
                  </a:lnTo>
                  <a:cubicBezTo>
                    <a:pt x="898822" y="2322910"/>
                    <a:pt x="762779" y="1971102"/>
                    <a:pt x="762779" y="1587518"/>
                  </a:cubicBezTo>
                  <a:cubicBezTo>
                    <a:pt x="762779" y="710756"/>
                    <a:pt x="1473535" y="0"/>
                    <a:pt x="2350297" y="0"/>
                  </a:cubicBezTo>
                  <a:close/>
                </a:path>
              </a:pathLst>
            </a:custGeom>
            <a:solidFill>
              <a:schemeClr val="tx1">
                <a:lumMod val="65000"/>
                <a:lumOff val="35000"/>
              </a:schemeClr>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1873">
                <a:solidFill>
                  <a:srgbClr val="000000"/>
                </a:solidFill>
                <a:latin typeface="Segoe UI"/>
              </a:endParaRPr>
            </a:p>
          </p:txBody>
        </p:sp>
        <p:sp>
          <p:nvSpPr>
            <p:cNvPr id="115" name="Oval 114">
              <a:extLst>
                <a:ext uri="{FF2B5EF4-FFF2-40B4-BE49-F238E27FC236}">
                  <a16:creationId xmlns:a16="http://schemas.microsoft.com/office/drawing/2014/main" id="{E679CAF7-209B-4BAB-B3E2-AF269A7F6105}"/>
                </a:ext>
              </a:extLst>
            </p:cNvPr>
            <p:cNvSpPr/>
            <p:nvPr/>
          </p:nvSpPr>
          <p:spPr>
            <a:xfrm>
              <a:off x="1648895" y="2713631"/>
              <a:ext cx="2177479" cy="2157107"/>
            </a:xfrm>
            <a:prstGeom prst="ellipse">
              <a:avLst/>
            </a:prstGeom>
            <a:solidFill>
              <a:schemeClr val="bg1"/>
            </a:solidFill>
            <a:ln w="190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30">
                <a:defRPr/>
              </a:pPr>
              <a:endParaRPr lang="en-IN" sz="2600">
                <a:solidFill>
                  <a:srgbClr val="000000"/>
                </a:solidFill>
                <a:latin typeface="Segoe UI Semibold"/>
              </a:endParaRPr>
            </a:p>
          </p:txBody>
        </p:sp>
        <p:sp>
          <p:nvSpPr>
            <p:cNvPr id="4" name="TextBox 3">
              <a:extLst>
                <a:ext uri="{FF2B5EF4-FFF2-40B4-BE49-F238E27FC236}">
                  <a16:creationId xmlns:a16="http://schemas.microsoft.com/office/drawing/2014/main" id="{107B6EBE-55A0-4F5B-9A2F-21D4D5B6A14C}"/>
                </a:ext>
              </a:extLst>
            </p:cNvPr>
            <p:cNvSpPr txBox="1"/>
            <p:nvPr/>
          </p:nvSpPr>
          <p:spPr>
            <a:xfrm>
              <a:off x="1876473" y="3399466"/>
              <a:ext cx="1695061" cy="878959"/>
            </a:xfrm>
            <a:prstGeom prst="rect">
              <a:avLst/>
            </a:prstGeom>
            <a:noFill/>
          </p:spPr>
          <p:txBody>
            <a:bodyPr wrap="square" lIns="0" tIns="0" rIns="0" bIns="0" rtlCol="0">
              <a:spAutoFit/>
            </a:bodyPr>
            <a:lstStyle/>
            <a:p>
              <a:pPr algn="ctr" defTabSz="932563">
                <a:defRPr/>
              </a:pPr>
              <a:r>
                <a:rPr lang="en-US" sz="2856">
                  <a:solidFill>
                    <a:srgbClr val="505050"/>
                  </a:solidFill>
                  <a:latin typeface="Segoe UI Semibold"/>
                </a:rPr>
                <a:t>Microsoft Search</a:t>
              </a:r>
            </a:p>
          </p:txBody>
        </p:sp>
      </p:grpSp>
    </p:spTree>
    <p:custDataLst>
      <p:tags r:id="rId1"/>
    </p:custDataLst>
    <p:extLst>
      <p:ext uri="{BB962C8B-B14F-4D97-AF65-F5344CB8AC3E}">
        <p14:creationId xmlns:p14="http://schemas.microsoft.com/office/powerpoint/2010/main" val="1179465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5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4000"/>
                            </p:stCondLst>
                            <p:childTnLst>
                              <p:par>
                                <p:cTn id="21" presetID="10" presetClass="entr" presetSubtype="0" fill="hold" nodeType="afterEffect">
                                  <p:stCondLst>
                                    <p:cond delay="5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68B1BDF2-95FE-D788-355F-BB71EB48A092}"/>
              </a:ext>
            </a:extLst>
          </p:cNvPr>
          <p:cNvCxnSpPr>
            <a:cxnSpLocks/>
          </p:cNvCxnSpPr>
          <p:nvPr/>
        </p:nvCxnSpPr>
        <p:spPr>
          <a:xfrm>
            <a:off x="8623095" y="1274503"/>
            <a:ext cx="0" cy="4183616"/>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F1ABE2A-0F36-0B8A-03D7-ABFB68C80399}"/>
              </a:ext>
            </a:extLst>
          </p:cNvPr>
          <p:cNvCxnSpPr>
            <a:cxnSpLocks/>
          </p:cNvCxnSpPr>
          <p:nvPr/>
        </p:nvCxnSpPr>
        <p:spPr>
          <a:xfrm flipV="1">
            <a:off x="6315540" y="2757310"/>
            <a:ext cx="4567033" cy="1360190"/>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7495BC-12EC-9D15-EE9D-94A29E10995D}"/>
              </a:ext>
            </a:extLst>
          </p:cNvPr>
          <p:cNvCxnSpPr>
            <a:cxnSpLocks/>
          </p:cNvCxnSpPr>
          <p:nvPr/>
        </p:nvCxnSpPr>
        <p:spPr>
          <a:xfrm>
            <a:off x="6315540" y="2770842"/>
            <a:ext cx="4567033" cy="1216341"/>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48B0E5-310B-5E17-C9E7-B438C7A0338D}"/>
              </a:ext>
            </a:extLst>
          </p:cNvPr>
          <p:cNvCxnSpPr>
            <a:cxnSpLocks/>
          </p:cNvCxnSpPr>
          <p:nvPr/>
        </p:nvCxnSpPr>
        <p:spPr>
          <a:xfrm>
            <a:off x="7155679" y="1659467"/>
            <a:ext cx="2938935" cy="3527953"/>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8" name="Picture 4" descr="Confluence lockup black">
            <a:extLst>
              <a:ext uri="{FF2B5EF4-FFF2-40B4-BE49-F238E27FC236}">
                <a16:creationId xmlns:a16="http://schemas.microsoft.com/office/drawing/2014/main" id="{48932D14-B2A4-4ED3-8EA0-3D0BBC3D90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07" t="45070" r="66562" b="40653"/>
          <a:stretch/>
        </p:blipFill>
        <p:spPr bwMode="auto">
          <a:xfrm>
            <a:off x="11233780" y="2025171"/>
            <a:ext cx="834119" cy="87830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640B7BF1-0E7C-47DE-A36B-FADAD6DD8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6648" y="5349401"/>
            <a:ext cx="1267426" cy="887259"/>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World outline">
            <a:extLst>
              <a:ext uri="{FF2B5EF4-FFF2-40B4-BE49-F238E27FC236}">
                <a16:creationId xmlns:a16="http://schemas.microsoft.com/office/drawing/2014/main" id="{DAFD4FDC-634A-4144-A6B2-43584CDCA8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8692" y="3730782"/>
            <a:ext cx="773435" cy="773435"/>
          </a:xfrm>
          <a:prstGeom prst="rect">
            <a:avLst/>
          </a:prstGeom>
          <a:effectLst>
            <a:outerShdw blurRad="50800" dist="38100" dir="10800000" algn="r" rotWithShape="0">
              <a:prstClr val="black">
                <a:alpha val="40000"/>
              </a:prstClr>
            </a:outerShdw>
          </a:effectLst>
        </p:spPr>
      </p:pic>
      <p:pic>
        <p:nvPicPr>
          <p:cNvPr id="1034" name="Picture 10" descr="See the source image">
            <a:extLst>
              <a:ext uri="{FF2B5EF4-FFF2-40B4-BE49-F238E27FC236}">
                <a16:creationId xmlns:a16="http://schemas.microsoft.com/office/drawing/2014/main" id="{AA5B43E5-F909-49E9-92F6-D9F1DCDB1C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212" b="5213"/>
          <a:stretch/>
        </p:blipFill>
        <p:spPr bwMode="auto">
          <a:xfrm>
            <a:off x="4991539" y="2039686"/>
            <a:ext cx="1045002" cy="7321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74B8A2E-BBAC-4225-ABE0-4D3D78545AE8}"/>
              </a:ext>
            </a:extLst>
          </p:cNvPr>
          <p:cNvPicPr>
            <a:picLocks noChangeAspect="1"/>
          </p:cNvPicPr>
          <p:nvPr/>
        </p:nvPicPr>
        <p:blipFill>
          <a:blip r:embed="rId8"/>
          <a:stretch>
            <a:fillRect/>
          </a:stretch>
        </p:blipFill>
        <p:spPr>
          <a:xfrm>
            <a:off x="6291758" y="614941"/>
            <a:ext cx="1027617" cy="887260"/>
          </a:xfrm>
          <a:prstGeom prst="rect">
            <a:avLst/>
          </a:prstGeom>
        </p:spPr>
      </p:pic>
      <p:cxnSp>
        <p:nvCxnSpPr>
          <p:cNvPr id="19" name="Straight Connector 18">
            <a:extLst>
              <a:ext uri="{FF2B5EF4-FFF2-40B4-BE49-F238E27FC236}">
                <a16:creationId xmlns:a16="http://schemas.microsoft.com/office/drawing/2014/main" id="{14213610-D4C3-1414-6A18-1D2C89E06E28}"/>
              </a:ext>
            </a:extLst>
          </p:cNvPr>
          <p:cNvCxnSpPr>
            <a:cxnSpLocks/>
          </p:cNvCxnSpPr>
          <p:nvPr/>
        </p:nvCxnSpPr>
        <p:spPr>
          <a:xfrm flipH="1">
            <a:off x="7155679" y="1721570"/>
            <a:ext cx="2938935" cy="3349859"/>
          </a:xfrm>
          <a:prstGeom prst="line">
            <a:avLst/>
          </a:prstGeom>
          <a:ln w="381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7FCC71B8-0758-4AC6-87E2-54F03E9466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70138" y="929763"/>
            <a:ext cx="1267426" cy="3447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See the source image">
            <a:extLst>
              <a:ext uri="{FF2B5EF4-FFF2-40B4-BE49-F238E27FC236}">
                <a16:creationId xmlns:a16="http://schemas.microsoft.com/office/drawing/2014/main" id="{C78101BD-8888-4690-AB5F-3EAE0F265F4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3928"/>
          <a:stretch/>
        </p:blipFill>
        <p:spPr bwMode="auto">
          <a:xfrm>
            <a:off x="11153854" y="3648300"/>
            <a:ext cx="816351" cy="133567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27C68B6A-B614-5039-BBDD-E09AC009E169}"/>
              </a:ext>
            </a:extLst>
          </p:cNvPr>
          <p:cNvGrpSpPr/>
          <p:nvPr/>
        </p:nvGrpSpPr>
        <p:grpSpPr>
          <a:xfrm>
            <a:off x="7046387" y="1848814"/>
            <a:ext cx="3153417" cy="3135157"/>
            <a:chOff x="4387067" y="1784988"/>
            <a:chExt cx="3091866" cy="3073962"/>
          </a:xfrm>
        </p:grpSpPr>
        <p:sp>
          <p:nvSpPr>
            <p:cNvPr id="7" name="Oval 6">
              <a:extLst>
                <a:ext uri="{FF2B5EF4-FFF2-40B4-BE49-F238E27FC236}">
                  <a16:creationId xmlns:a16="http://schemas.microsoft.com/office/drawing/2014/main" id="{0AE65D57-6FE4-4249-929C-792D14D3992A}"/>
                </a:ext>
              </a:extLst>
            </p:cNvPr>
            <p:cNvSpPr/>
            <p:nvPr/>
          </p:nvSpPr>
          <p:spPr bwMode="auto">
            <a:xfrm>
              <a:off x="4387067" y="1784988"/>
              <a:ext cx="3091866" cy="3073962"/>
            </a:xfrm>
            <a:prstGeom prst="ellipse">
              <a:avLst/>
            </a:prstGeom>
            <a:solidFill>
              <a:schemeClr val="bg1"/>
            </a:solidFill>
            <a:ln w="381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ea typeface="Segoe UI" pitchFamily="34" charset="0"/>
                <a:cs typeface="Segoe UI" pitchFamily="34" charset="0"/>
              </a:endParaRPr>
            </a:p>
          </p:txBody>
        </p:sp>
        <p:pic>
          <p:nvPicPr>
            <p:cNvPr id="1042" name="Picture 18" descr="See the source image">
              <a:extLst>
                <a:ext uri="{FF2B5EF4-FFF2-40B4-BE49-F238E27FC236}">
                  <a16:creationId xmlns:a16="http://schemas.microsoft.com/office/drawing/2014/main" id="{BDFD5846-E395-404A-B079-F91FF7CDC7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6176" y="3373553"/>
              <a:ext cx="1084749" cy="72316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B20A728F-D95D-4616-8142-28C6035D17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6721" y="3256851"/>
              <a:ext cx="1434859" cy="95657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Magnifying glass">
              <a:extLst>
                <a:ext uri="{FF2B5EF4-FFF2-40B4-BE49-F238E27FC236}">
                  <a16:creationId xmlns:a16="http://schemas.microsoft.com/office/drawing/2014/main" id="{B3CCA725-F875-452A-AF89-4E73CAF5125A}"/>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rot="5400000">
              <a:off x="6806533" y="2913156"/>
              <a:ext cx="486945" cy="486945"/>
            </a:xfrm>
            <a:prstGeom prst="rect">
              <a:avLst/>
            </a:prstGeom>
          </p:spPr>
        </p:pic>
        <p:sp>
          <p:nvSpPr>
            <p:cNvPr id="36" name="Title 1">
              <a:extLst>
                <a:ext uri="{FF2B5EF4-FFF2-40B4-BE49-F238E27FC236}">
                  <a16:creationId xmlns:a16="http://schemas.microsoft.com/office/drawing/2014/main" id="{A9CA3E9F-3CE8-4803-A184-E0016DFFD302}"/>
                </a:ext>
              </a:extLst>
            </p:cNvPr>
            <p:cNvSpPr txBox="1">
              <a:spLocks/>
            </p:cNvSpPr>
            <p:nvPr/>
          </p:nvSpPr>
          <p:spPr>
            <a:xfrm>
              <a:off x="4709832" y="2944608"/>
              <a:ext cx="2118153" cy="3693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48">
                  <a:solidFill>
                    <a:schemeClr val="tx2">
                      <a:lumMod val="25000"/>
                    </a:schemeClr>
                  </a:solidFill>
                  <a:latin typeface="Segoe UI Semilight" panose="020B0402040204020203" pitchFamily="34" charset="0"/>
                  <a:cs typeface="Segoe UI Semilight" panose="020B0402040204020203" pitchFamily="34" charset="0"/>
                </a:rPr>
                <a:t>Microsoft Search</a:t>
              </a:r>
            </a:p>
          </p:txBody>
        </p:sp>
      </p:grpSp>
      <p:pic>
        <p:nvPicPr>
          <p:cNvPr id="3" name="Picture 2" descr="Circle&#10;&#10;Description automatically generated">
            <a:extLst>
              <a:ext uri="{FF2B5EF4-FFF2-40B4-BE49-F238E27FC236}">
                <a16:creationId xmlns:a16="http://schemas.microsoft.com/office/drawing/2014/main" id="{2E0C808C-1323-3463-6D35-ACA33E0AF10A}"/>
              </a:ext>
            </a:extLst>
          </p:cNvPr>
          <p:cNvPicPr>
            <a:picLocks noChangeAspect="1"/>
          </p:cNvPicPr>
          <p:nvPr/>
        </p:nvPicPr>
        <p:blipFill>
          <a:blip r:embed="rId15">
            <a:duotone>
              <a:schemeClr val="accent5">
                <a:shade val="45000"/>
                <a:satMod val="135000"/>
              </a:schemeClr>
              <a:prstClr val="white"/>
            </a:duotone>
          </a:blip>
          <a:stretch>
            <a:fillRect/>
          </a:stretch>
        </p:blipFill>
        <p:spPr>
          <a:xfrm flipH="1">
            <a:off x="6455457" y="5187419"/>
            <a:ext cx="700223" cy="718534"/>
          </a:xfrm>
          <a:prstGeom prst="rect">
            <a:avLst/>
          </a:prstGeom>
        </p:spPr>
      </p:pic>
      <p:pic>
        <p:nvPicPr>
          <p:cNvPr id="2050" name="Picture 2" descr="See the source image">
            <a:extLst>
              <a:ext uri="{FF2B5EF4-FFF2-40B4-BE49-F238E27FC236}">
                <a16:creationId xmlns:a16="http://schemas.microsoft.com/office/drawing/2014/main" id="{73DC120C-6ED0-E836-FB97-61BCEB8AE619}"/>
              </a:ext>
            </a:extLst>
          </p:cNvPr>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94831" y="351384"/>
            <a:ext cx="614237" cy="6142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599F1F78-CC09-77A4-640F-818D06BA5485}"/>
              </a:ext>
            </a:extLst>
          </p:cNvPr>
          <p:cNvPicPr>
            <a:picLocks noChangeAspect="1" noChangeArrowheads="1"/>
          </p:cNvPicPr>
          <p:nvPr/>
        </p:nvPicPr>
        <p:blipFill>
          <a:blip r:embed="rId1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8213245" y="5677488"/>
            <a:ext cx="819700" cy="78551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E825615-C619-4E03-BE8C-549F44799660}"/>
              </a:ext>
            </a:extLst>
          </p:cNvPr>
          <p:cNvSpPr/>
          <p:nvPr/>
        </p:nvSpPr>
        <p:spPr bwMode="auto">
          <a:xfrm>
            <a:off x="-151058" y="-47155"/>
            <a:ext cx="4924162" cy="715694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2A185C0C-9653-4CF2-8C24-355F16BA63A8}"/>
              </a:ext>
            </a:extLst>
          </p:cNvPr>
          <p:cNvSpPr txBox="1"/>
          <p:nvPr/>
        </p:nvSpPr>
        <p:spPr>
          <a:xfrm>
            <a:off x="409550" y="965622"/>
            <a:ext cx="4091929" cy="4482282"/>
          </a:xfrm>
          <a:prstGeom prst="rect">
            <a:avLst/>
          </a:prstGeom>
          <a:noFill/>
        </p:spPr>
        <p:txBody>
          <a:bodyPr wrap="square" lIns="0" tIns="0" rIns="0" bIns="0" rtlCol="0">
            <a:spAutoFit/>
          </a:bodyPr>
          <a:lstStyle/>
          <a:p>
            <a:pPr algn="l"/>
            <a:r>
              <a:rPr lang="en-US" sz="2856">
                <a:solidFill>
                  <a:schemeClr val="bg1"/>
                </a:solidFill>
              </a:rPr>
              <a:t>Graph connectors connect your data sources Microsoft Search</a:t>
            </a:r>
          </a:p>
          <a:p>
            <a:pPr algn="l"/>
            <a:endParaRPr lang="en-US" sz="2856">
              <a:solidFill>
                <a:schemeClr val="bg1"/>
              </a:solidFill>
            </a:endParaRPr>
          </a:p>
          <a:p>
            <a:pPr algn="l"/>
            <a:r>
              <a:rPr lang="en-US" sz="2856">
                <a:solidFill>
                  <a:schemeClr val="bg1"/>
                </a:solidFill>
              </a:rPr>
              <a:t>Over 130 data sources supported</a:t>
            </a:r>
          </a:p>
          <a:p>
            <a:pPr algn="l"/>
            <a:endParaRPr lang="en-US" sz="2856">
              <a:solidFill>
                <a:schemeClr val="bg1"/>
              </a:solidFill>
            </a:endParaRPr>
          </a:p>
          <a:p>
            <a:pPr algn="l"/>
            <a:r>
              <a:rPr lang="en-US" sz="2856">
                <a:solidFill>
                  <a:schemeClr val="bg1"/>
                </a:solidFill>
              </a:rPr>
              <a:t>APIs enable you to develop custom connectors</a:t>
            </a:r>
          </a:p>
        </p:txBody>
      </p:sp>
    </p:spTree>
    <p:extLst>
      <p:ext uri="{BB962C8B-B14F-4D97-AF65-F5344CB8AC3E}">
        <p14:creationId xmlns:p14="http://schemas.microsoft.com/office/powerpoint/2010/main" val="1884097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par>
                          <p:cTn id="17" fill="hold">
                            <p:stCondLst>
                              <p:cond delay="1500"/>
                            </p:stCondLst>
                            <p:childTnLst>
                              <p:par>
                                <p:cTn id="18" presetID="1" presetClass="entr" presetSubtype="0" fill="hold" nodeType="after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1500"/>
                            </p:stCondLst>
                            <p:childTnLst>
                              <p:par>
                                <p:cTn id="24" presetID="10" presetClass="entr" presetSubtype="0" fill="hold" nodeType="afterEffect">
                                  <p:stCondLst>
                                    <p:cond delay="2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200"/>
                            </p:stCondLst>
                            <p:childTnLst>
                              <p:par>
                                <p:cTn id="28" presetID="10" presetClass="entr" presetSubtype="0" fill="hold" nodeType="afterEffect">
                                  <p:stCondLst>
                                    <p:cond delay="20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par>
                          <p:cTn id="31" fill="hold">
                            <p:stCondLst>
                              <p:cond delay="2900"/>
                            </p:stCondLst>
                            <p:childTnLst>
                              <p:par>
                                <p:cTn id="32" presetID="10" presetClass="entr" presetSubtype="0" fill="hold" nodeType="afterEffect">
                                  <p:stCondLst>
                                    <p:cond delay="200"/>
                                  </p:stCondLst>
                                  <p:childTnLst>
                                    <p:set>
                                      <p:cBhvr>
                                        <p:cTn id="33" dur="1" fill="hold">
                                          <p:stCondLst>
                                            <p:cond delay="0"/>
                                          </p:stCondLst>
                                        </p:cTn>
                                        <p:tgtEl>
                                          <p:spTgt spid="1032"/>
                                        </p:tgtEl>
                                        <p:attrNameLst>
                                          <p:attrName>style.visibility</p:attrName>
                                        </p:attrNameLst>
                                      </p:cBhvr>
                                      <p:to>
                                        <p:strVal val="visible"/>
                                      </p:to>
                                    </p:set>
                                    <p:animEffect transition="in" filter="fade">
                                      <p:cBhvr>
                                        <p:cTn id="34" dur="500"/>
                                        <p:tgtEl>
                                          <p:spTgt spid="1032"/>
                                        </p:tgtEl>
                                      </p:cBhvr>
                                    </p:animEffect>
                                  </p:childTnLst>
                                </p:cTn>
                              </p:par>
                            </p:childTnLst>
                          </p:cTn>
                        </p:par>
                        <p:par>
                          <p:cTn id="35" fill="hold">
                            <p:stCondLst>
                              <p:cond delay="3600"/>
                            </p:stCondLst>
                            <p:childTnLst>
                              <p:par>
                                <p:cTn id="36" presetID="10" presetClass="entr" presetSubtype="0" fill="hold" nodeType="afterEffect">
                                  <p:stCondLst>
                                    <p:cond delay="200"/>
                                  </p:stCondLst>
                                  <p:childTnLst>
                                    <p:set>
                                      <p:cBhvr>
                                        <p:cTn id="37" dur="1" fill="hold">
                                          <p:stCondLst>
                                            <p:cond delay="0"/>
                                          </p:stCondLst>
                                        </p:cTn>
                                        <p:tgtEl>
                                          <p:spTgt spid="1028"/>
                                        </p:tgtEl>
                                        <p:attrNameLst>
                                          <p:attrName>style.visibility</p:attrName>
                                        </p:attrNameLst>
                                      </p:cBhvr>
                                      <p:to>
                                        <p:strVal val="visible"/>
                                      </p:to>
                                    </p:set>
                                    <p:animEffect transition="in" filter="fade">
                                      <p:cBhvr>
                                        <p:cTn id="38" dur="500"/>
                                        <p:tgtEl>
                                          <p:spTgt spid="1028"/>
                                        </p:tgtEl>
                                      </p:cBhvr>
                                    </p:animEffect>
                                  </p:childTnLst>
                                </p:cTn>
                              </p:par>
                            </p:childTnLst>
                          </p:cTn>
                        </p:par>
                        <p:par>
                          <p:cTn id="39" fill="hold">
                            <p:stCondLst>
                              <p:cond delay="4300"/>
                            </p:stCondLst>
                            <p:childTnLst>
                              <p:par>
                                <p:cTn id="40" presetID="10" presetClass="entr" presetSubtype="0" fill="hold" nodeType="afterEffect">
                                  <p:stCondLst>
                                    <p:cond delay="2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5000"/>
                            </p:stCondLst>
                            <p:childTnLst>
                              <p:par>
                                <p:cTn id="44" presetID="10" presetClass="entr" presetSubtype="0" fill="hold" nodeType="afterEffect">
                                  <p:stCondLst>
                                    <p:cond delay="200"/>
                                  </p:stCondLst>
                                  <p:childTnLst>
                                    <p:set>
                                      <p:cBhvr>
                                        <p:cTn id="45" dur="1" fill="hold">
                                          <p:stCondLst>
                                            <p:cond delay="0"/>
                                          </p:stCondLst>
                                        </p:cTn>
                                        <p:tgtEl>
                                          <p:spTgt spid="1038"/>
                                        </p:tgtEl>
                                        <p:attrNameLst>
                                          <p:attrName>style.visibility</p:attrName>
                                        </p:attrNameLst>
                                      </p:cBhvr>
                                      <p:to>
                                        <p:strVal val="visible"/>
                                      </p:to>
                                    </p:set>
                                    <p:animEffect transition="in" filter="fade">
                                      <p:cBhvr>
                                        <p:cTn id="46" dur="500"/>
                                        <p:tgtEl>
                                          <p:spTgt spid="1038"/>
                                        </p:tgtEl>
                                      </p:cBhvr>
                                    </p:animEffect>
                                  </p:childTnLst>
                                </p:cTn>
                              </p:par>
                            </p:childTnLst>
                          </p:cTn>
                        </p:par>
                        <p:par>
                          <p:cTn id="47" fill="hold">
                            <p:stCondLst>
                              <p:cond delay="5700"/>
                            </p:stCondLst>
                            <p:childTnLst>
                              <p:par>
                                <p:cTn id="48" presetID="10" presetClass="entr" presetSubtype="0" fill="hold" nodeType="afterEffect">
                                  <p:stCondLst>
                                    <p:cond delay="200"/>
                                  </p:stCondLst>
                                  <p:childTnLst>
                                    <p:set>
                                      <p:cBhvr>
                                        <p:cTn id="49" dur="1" fill="hold">
                                          <p:stCondLst>
                                            <p:cond delay="0"/>
                                          </p:stCondLst>
                                        </p:cTn>
                                        <p:tgtEl>
                                          <p:spTgt spid="2052"/>
                                        </p:tgtEl>
                                        <p:attrNameLst>
                                          <p:attrName>style.visibility</p:attrName>
                                        </p:attrNameLst>
                                      </p:cBhvr>
                                      <p:to>
                                        <p:strVal val="visible"/>
                                      </p:to>
                                    </p:set>
                                    <p:animEffect transition="in" filter="fade">
                                      <p:cBhvr>
                                        <p:cTn id="50" dur="500"/>
                                        <p:tgtEl>
                                          <p:spTgt spid="2052"/>
                                        </p:tgtEl>
                                      </p:cBhvr>
                                    </p:animEffect>
                                  </p:childTnLst>
                                </p:cTn>
                              </p:par>
                            </p:childTnLst>
                          </p:cTn>
                        </p:par>
                        <p:par>
                          <p:cTn id="51" fill="hold">
                            <p:stCondLst>
                              <p:cond delay="6400"/>
                            </p:stCondLst>
                            <p:childTnLst>
                              <p:par>
                                <p:cTn id="52" presetID="10" presetClass="entr" presetSubtype="0" fill="hold" nodeType="afterEffect">
                                  <p:stCondLst>
                                    <p:cond delay="2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par>
                          <p:cTn id="55" fill="hold">
                            <p:stCondLst>
                              <p:cond delay="7100"/>
                            </p:stCondLst>
                            <p:childTnLst>
                              <p:par>
                                <p:cTn id="56" presetID="10" presetClass="entr" presetSubtype="0" fill="hold" nodeType="afterEffect">
                                  <p:stCondLst>
                                    <p:cond delay="20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par>
                          <p:cTn id="59" fill="hold">
                            <p:stCondLst>
                              <p:cond delay="7800"/>
                            </p:stCondLst>
                            <p:childTnLst>
                              <p:par>
                                <p:cTn id="60" presetID="10" presetClass="entr" presetSubtype="0" fill="hold" nodeType="afterEffect">
                                  <p:stCondLst>
                                    <p:cond delay="200"/>
                                  </p:stCondLst>
                                  <p:childTnLst>
                                    <p:set>
                                      <p:cBhvr>
                                        <p:cTn id="61" dur="1" fill="hold">
                                          <p:stCondLst>
                                            <p:cond delay="0"/>
                                          </p:stCondLst>
                                        </p:cTn>
                                        <p:tgtEl>
                                          <p:spTgt spid="1034"/>
                                        </p:tgtEl>
                                        <p:attrNameLst>
                                          <p:attrName>style.visibility</p:attrName>
                                        </p:attrNameLst>
                                      </p:cBhvr>
                                      <p:to>
                                        <p:strVal val="visible"/>
                                      </p:to>
                                    </p:set>
                                    <p:animEffect transition="in" filter="fade">
                                      <p:cBhvr>
                                        <p:cTn id="62" dur="500"/>
                                        <p:tgtEl>
                                          <p:spTgt spid="1034"/>
                                        </p:tgtEl>
                                      </p:cBhvr>
                                    </p:animEffect>
                                  </p:childTnLst>
                                </p:cTn>
                              </p:par>
                            </p:childTnLst>
                          </p:cTn>
                        </p:par>
                        <p:par>
                          <p:cTn id="63" fill="hold">
                            <p:stCondLst>
                              <p:cond delay="8500"/>
                            </p:stCondLst>
                            <p:childTnLst>
                              <p:par>
                                <p:cTn id="64" presetID="10" presetClass="entr" presetSubtype="0" fill="hold" nodeType="afterEffect">
                                  <p:stCondLst>
                                    <p:cond delay="1000"/>
                                  </p:stCondLst>
                                  <p:childTnLst>
                                    <p:set>
                                      <p:cBhvr>
                                        <p:cTn id="65" dur="1" fill="hold">
                                          <p:stCondLst>
                                            <p:cond delay="0"/>
                                          </p:stCondLst>
                                        </p:cTn>
                                        <p:tgtEl>
                                          <p:spTgt spid="4">
                                            <p:txEl>
                                              <p:pRg st="2" end="2"/>
                                            </p:txEl>
                                          </p:spTgt>
                                        </p:tgtEl>
                                        <p:attrNameLst>
                                          <p:attrName>style.visibility</p:attrName>
                                        </p:attrNameLst>
                                      </p:cBhvr>
                                      <p:to>
                                        <p:strVal val="visible"/>
                                      </p:to>
                                    </p:set>
                                    <p:animEffect transition="in" filter="fade">
                                      <p:cBhvr>
                                        <p:cTn id="66" dur="500"/>
                                        <p:tgtEl>
                                          <p:spTgt spid="4">
                                            <p:txEl>
                                              <p:pRg st="2" end="2"/>
                                            </p:txEl>
                                          </p:spTgt>
                                        </p:tgtEl>
                                      </p:cBhvr>
                                    </p:animEffect>
                                  </p:childTnLst>
                                </p:cTn>
                              </p:par>
                            </p:childTnLst>
                          </p:cTn>
                        </p:par>
                        <p:par>
                          <p:cTn id="67" fill="hold">
                            <p:stCondLst>
                              <p:cond delay="10000"/>
                            </p:stCondLst>
                            <p:childTnLst>
                              <p:par>
                                <p:cTn id="68" presetID="10" presetClass="entr" presetSubtype="0" fill="hold" nodeType="afterEffect">
                                  <p:stCondLst>
                                    <p:cond delay="1000"/>
                                  </p:stCondLst>
                                  <p:childTnLst>
                                    <p:set>
                                      <p:cBhvr>
                                        <p:cTn id="69" dur="1" fill="hold">
                                          <p:stCondLst>
                                            <p:cond delay="0"/>
                                          </p:stCondLst>
                                        </p:cTn>
                                        <p:tgtEl>
                                          <p:spTgt spid="4">
                                            <p:txEl>
                                              <p:pRg st="4" end="4"/>
                                            </p:txEl>
                                          </p:spTgt>
                                        </p:tgtEl>
                                        <p:attrNameLst>
                                          <p:attrName>style.visibility</p:attrName>
                                        </p:attrNameLst>
                                      </p:cBhvr>
                                      <p:to>
                                        <p:strVal val="visible"/>
                                      </p:to>
                                    </p:set>
                                    <p:animEffect transition="in" filter="fade">
                                      <p:cBhvr>
                                        <p:cTn id="7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ED08-17B7-4527-9045-683CFED87C3D}"/>
              </a:ext>
            </a:extLst>
          </p:cNvPr>
          <p:cNvSpPr>
            <a:spLocks noGrp="1"/>
          </p:cNvSpPr>
          <p:nvPr>
            <p:ph type="title"/>
          </p:nvPr>
        </p:nvSpPr>
        <p:spPr>
          <a:xfrm>
            <a:off x="600855" y="466302"/>
            <a:ext cx="11237870" cy="439465"/>
          </a:xfrm>
        </p:spPr>
        <p:txBody>
          <a:bodyPr/>
          <a:lstStyle/>
          <a:p>
            <a:r>
              <a:rPr lang="en-US" sz="2856">
                <a:solidFill>
                  <a:srgbClr val="000000"/>
                </a:solidFill>
                <a:ea typeface="Segoe UI Black"/>
                <a:cs typeface="Segoe UI"/>
              </a:rPr>
              <a:t>Graph connectors SDK</a:t>
            </a:r>
            <a:endParaRPr lang="en-US" sz="2856">
              <a:solidFill>
                <a:srgbClr val="00B050"/>
              </a:solidFill>
              <a:ea typeface="Segoe UI Black"/>
              <a:cs typeface="Segoe UI"/>
            </a:endParaRPr>
          </a:p>
        </p:txBody>
      </p:sp>
      <p:sp>
        <p:nvSpPr>
          <p:cNvPr id="10" name="TextBox 9">
            <a:extLst>
              <a:ext uri="{FF2B5EF4-FFF2-40B4-BE49-F238E27FC236}">
                <a16:creationId xmlns:a16="http://schemas.microsoft.com/office/drawing/2014/main" id="{CCC98106-C17C-4CCB-8BCF-A8C0BF11757C}"/>
              </a:ext>
            </a:extLst>
          </p:cNvPr>
          <p:cNvSpPr txBox="1"/>
          <p:nvPr/>
        </p:nvSpPr>
        <p:spPr>
          <a:xfrm>
            <a:off x="6844185" y="2381285"/>
            <a:ext cx="4991434" cy="3425865"/>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cap="none" spc="-50" baseline="0">
                <a:ln w="3175">
                  <a:noFill/>
                </a:ln>
                <a:effectLst/>
                <a:ea typeface="Calibri" panose="020F0502020204030204" pitchFamily="34" charset="0"/>
                <a:cs typeface="Calibri" panose="020F0502020204030204" pitchFamily="34" charset="0"/>
              </a:defRPr>
            </a:lvl1pPr>
          </a:lstStyle>
          <a:p>
            <a:pPr defTabSz="932597">
              <a:defRPr/>
            </a:pPr>
            <a:r>
              <a:rPr lang="en-IN" sz="2040" b="1" spc="-51">
                <a:solidFill>
                  <a:srgbClr val="000000"/>
                </a:solidFill>
                <a:latin typeface="Segoe UI"/>
                <a:ea typeface="+mn-lt"/>
                <a:cs typeface="Segoe UI"/>
              </a:rPr>
              <a:t>Develop</a:t>
            </a:r>
            <a:r>
              <a:rPr lang="en-IN" sz="2040" spc="-51">
                <a:solidFill>
                  <a:srgbClr val="000000"/>
                </a:solidFill>
                <a:latin typeface="Segoe UI"/>
                <a:ea typeface="+mn-lt"/>
                <a:cs typeface="Segoe UI"/>
              </a:rPr>
              <a:t>: Write minimal code for just reading data and ACLs from the data source.</a:t>
            </a:r>
            <a:endParaRPr lang="en-IN" sz="2040">
              <a:solidFill>
                <a:srgbClr val="000000"/>
              </a:solidFill>
              <a:latin typeface="Segoe UI"/>
              <a:ea typeface="+mn-lt"/>
              <a:cs typeface="Segoe UI"/>
            </a:endParaRPr>
          </a:p>
          <a:p>
            <a:pPr defTabSz="932597">
              <a:defRPr/>
            </a:pPr>
            <a:r>
              <a:rPr lang="en-IN" sz="2040" spc="-51">
                <a:solidFill>
                  <a:srgbClr val="000000"/>
                </a:solidFill>
                <a:latin typeface="Segoe UI"/>
                <a:ea typeface="+mn-lt"/>
                <a:cs typeface="Segoe UI"/>
              </a:rPr>
              <a:t>Following features are built-in:</a:t>
            </a:r>
          </a:p>
          <a:p>
            <a:pPr marL="816005" lvl="1" indent="-349724" defTabSz="932597">
              <a:spcBef>
                <a:spcPct val="0"/>
              </a:spcBef>
              <a:buFont typeface="Arial" panose="020B0604020202020204" pitchFamily="34" charset="0"/>
              <a:buChar char="•"/>
              <a:defRPr/>
            </a:pPr>
            <a:r>
              <a:rPr lang="en-IN" sz="1836" spc="-51">
                <a:ln w="3175">
                  <a:noFill/>
                </a:ln>
                <a:solidFill>
                  <a:srgbClr val="000000"/>
                </a:solidFill>
                <a:latin typeface="Segoe UI"/>
                <a:ea typeface="+mn-lt"/>
                <a:cs typeface="Segoe UI"/>
              </a:rPr>
              <a:t>Crawl scheduling &amp; management</a:t>
            </a:r>
          </a:p>
          <a:p>
            <a:pPr marL="816005" lvl="1" indent="-349724" defTabSz="932597">
              <a:spcBef>
                <a:spcPct val="0"/>
              </a:spcBef>
              <a:buFont typeface="Arial" panose="020B0604020202020204" pitchFamily="34" charset="0"/>
              <a:buChar char="•"/>
              <a:defRPr/>
            </a:pPr>
            <a:r>
              <a:rPr lang="en-IN" sz="1836" spc="-51">
                <a:ln w="3175">
                  <a:noFill/>
                </a:ln>
                <a:solidFill>
                  <a:srgbClr val="000000"/>
                </a:solidFill>
                <a:latin typeface="Segoe UI"/>
                <a:ea typeface="+mn-lt"/>
                <a:cs typeface="Segoe UI"/>
              </a:rPr>
              <a:t>Identity management</a:t>
            </a:r>
          </a:p>
          <a:p>
            <a:pPr marL="816005" lvl="1" indent="-349724" defTabSz="932597">
              <a:spcBef>
                <a:spcPct val="0"/>
              </a:spcBef>
              <a:buFont typeface="Arial" panose="020B0604020202020204" pitchFamily="34" charset="0"/>
              <a:buChar char="•"/>
              <a:defRPr/>
            </a:pPr>
            <a:r>
              <a:rPr lang="en-IN" sz="1836" spc="-51">
                <a:ln w="3175">
                  <a:noFill/>
                </a:ln>
                <a:solidFill>
                  <a:srgbClr val="000000"/>
                </a:solidFill>
                <a:latin typeface="Segoe UI"/>
                <a:ea typeface="+mn-lt"/>
                <a:cs typeface="Segoe UI"/>
              </a:rPr>
              <a:t>Graph ingestion and more</a:t>
            </a:r>
          </a:p>
          <a:p>
            <a:pPr defTabSz="932597">
              <a:defRPr/>
            </a:pPr>
            <a:endParaRPr lang="en-IN" sz="2040">
              <a:solidFill>
                <a:srgbClr val="000000"/>
              </a:solidFill>
              <a:latin typeface="Segoe UI"/>
              <a:ea typeface="+mn-lt"/>
              <a:cs typeface="Segoe UI"/>
            </a:endParaRPr>
          </a:p>
          <a:p>
            <a:pPr defTabSz="932597">
              <a:defRPr/>
            </a:pPr>
            <a:r>
              <a:rPr lang="en-IN" sz="2040" b="1">
                <a:solidFill>
                  <a:srgbClr val="000000"/>
                </a:solidFill>
                <a:latin typeface="Segoe UI"/>
                <a:ea typeface="+mn-ea"/>
                <a:cs typeface="Calibri"/>
              </a:rPr>
              <a:t>Test</a:t>
            </a:r>
            <a:r>
              <a:rPr lang="en-IN" sz="2040">
                <a:solidFill>
                  <a:srgbClr val="000000"/>
                </a:solidFill>
                <a:latin typeface="Segoe UI"/>
                <a:ea typeface="+mn-ea"/>
                <a:cs typeface="Calibri"/>
              </a:rPr>
              <a:t>: U</a:t>
            </a:r>
            <a:r>
              <a:rPr lang="en-IN" sz="2040" spc="-51">
                <a:solidFill>
                  <a:srgbClr val="000000"/>
                </a:solidFill>
                <a:latin typeface="Segoe UI"/>
                <a:ea typeface="+mn-ea"/>
                <a:cs typeface="Calibri"/>
              </a:rPr>
              <a:t>se pre-built test scenarios</a:t>
            </a:r>
          </a:p>
          <a:p>
            <a:pPr defTabSz="932597">
              <a:defRPr/>
            </a:pPr>
            <a:endParaRPr lang="en-IN" sz="2040" spc="-51">
              <a:solidFill>
                <a:srgbClr val="000000"/>
              </a:solidFill>
              <a:latin typeface="Segoe UI"/>
              <a:ea typeface="+mn-ea"/>
              <a:cs typeface="Calibri"/>
            </a:endParaRPr>
          </a:p>
          <a:p>
            <a:pPr defTabSz="932597">
              <a:defRPr/>
            </a:pPr>
            <a:r>
              <a:rPr lang="en-IN" sz="2040" b="1">
                <a:solidFill>
                  <a:srgbClr val="000000"/>
                </a:solidFill>
              </a:rPr>
              <a:t>Deploy</a:t>
            </a:r>
            <a:r>
              <a:rPr lang="en-IN" sz="2040">
                <a:solidFill>
                  <a:srgbClr val="000000"/>
                </a:solidFill>
              </a:rPr>
              <a:t>: Publish and manage your Microsoft built and custom connectors in a single place</a:t>
            </a:r>
          </a:p>
        </p:txBody>
      </p:sp>
      <p:sp>
        <p:nvSpPr>
          <p:cNvPr id="13" name="TextBox 12">
            <a:extLst>
              <a:ext uri="{FF2B5EF4-FFF2-40B4-BE49-F238E27FC236}">
                <a16:creationId xmlns:a16="http://schemas.microsoft.com/office/drawing/2014/main" id="{B0518BFA-C107-4620-8B4A-CEAAF21C8E3F}"/>
              </a:ext>
            </a:extLst>
          </p:cNvPr>
          <p:cNvSpPr txBox="1"/>
          <p:nvPr/>
        </p:nvSpPr>
        <p:spPr>
          <a:xfrm>
            <a:off x="600856" y="1188888"/>
            <a:ext cx="8969485" cy="414353"/>
          </a:xfrm>
          <a:prstGeom prst="rect">
            <a:avLst/>
          </a:prstGeom>
          <a:noFill/>
        </p:spPr>
        <p:txBody>
          <a:bodyPr wrap="square" lIns="93260" tIns="46630" rIns="93260" bIns="46630" anchor="t">
            <a:spAutoFit/>
          </a:bodyPr>
          <a:lstStyle/>
          <a:p>
            <a:pPr defTabSz="932597">
              <a:defRPr/>
            </a:pPr>
            <a:r>
              <a:rPr lang="en-IN" sz="2040">
                <a:solidFill>
                  <a:srgbClr val="000000"/>
                </a:solidFill>
                <a:latin typeface="Segoe UI"/>
              </a:rPr>
              <a:t>Build your own custom line-of-business connector</a:t>
            </a:r>
          </a:p>
        </p:txBody>
      </p:sp>
      <p:pic>
        <p:nvPicPr>
          <p:cNvPr id="12" name="Picture 11" descr="Graphical user interface, application&#10;&#10;Description automatically generated">
            <a:extLst>
              <a:ext uri="{FF2B5EF4-FFF2-40B4-BE49-F238E27FC236}">
                <a16:creationId xmlns:a16="http://schemas.microsoft.com/office/drawing/2014/main" id="{A2A13127-7099-4628-B9ED-5F8C0364F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856" y="2076866"/>
            <a:ext cx="5776118" cy="3951129"/>
          </a:xfrm>
          <a:prstGeom prst="rect">
            <a:avLst/>
          </a:prstGeom>
          <a:ln>
            <a:noFill/>
          </a:ln>
          <a:effectLst>
            <a:outerShdw blurRad="292100" dist="139700" dir="2700000" algn="tl" rotWithShape="0">
              <a:srgbClr val="333333">
                <a:alpha val="65000"/>
              </a:srgbClr>
            </a:outerShdw>
            <a:softEdge rad="31750"/>
          </a:effectLst>
        </p:spPr>
      </p:pic>
    </p:spTree>
    <p:extLst>
      <p:ext uri="{BB962C8B-B14F-4D97-AF65-F5344CB8AC3E}">
        <p14:creationId xmlns:p14="http://schemas.microsoft.com/office/powerpoint/2010/main" val="2092828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500"/>
                                  </p:stCondLst>
                                  <p:childTnLst>
                                    <p:set>
                                      <p:cBhvr>
                                        <p:cTn id="9" dur="1" fill="hold">
                                          <p:stCondLst>
                                            <p:cond delay="0"/>
                                          </p:stCondLst>
                                        </p:cTn>
                                        <p:tgtEl>
                                          <p:spTgt spid="10">
                                            <p:txEl>
                                              <p:pRg st="1" end="1"/>
                                            </p:txEl>
                                          </p:spTgt>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50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500"/>
                                  </p:stCondLst>
                                  <p:childTnLst>
                                    <p:set>
                                      <p:cBhvr>
                                        <p:cTn id="15" dur="1" fill="hold">
                                          <p:stCondLst>
                                            <p:cond delay="0"/>
                                          </p:stCondLst>
                                        </p:cTn>
                                        <p:tgtEl>
                                          <p:spTgt spid="10">
                                            <p:txEl>
                                              <p:pRg st="3" end="3"/>
                                            </p:txEl>
                                          </p:spTgt>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nodeType="afterEffect">
                                  <p:stCondLst>
                                    <p:cond delay="50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nodeType="afterEffect">
                                  <p:stCondLst>
                                    <p:cond delay="500"/>
                                  </p:stCondLst>
                                  <p:childTnLst>
                                    <p:set>
                                      <p:cBhvr>
                                        <p:cTn id="21" dur="1" fill="hold">
                                          <p:stCondLst>
                                            <p:cond delay="0"/>
                                          </p:stCondLst>
                                        </p:cTn>
                                        <p:tgtEl>
                                          <p:spTgt spid="10">
                                            <p:txEl>
                                              <p:pRg st="6" end="6"/>
                                            </p:txEl>
                                          </p:spTgt>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nodeType="afterEffect">
                                  <p:stCondLst>
                                    <p:cond delay="50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Getting started assets for Microsoft 365 dev</a:t>
            </a:r>
            <a:endParaRPr lang="en-FI"/>
          </a:p>
        </p:txBody>
      </p:sp>
      <p:pic>
        <p:nvPicPr>
          <p:cNvPr id="5" name="Picture 4">
            <a:extLst>
              <a:ext uri="{FF2B5EF4-FFF2-40B4-BE49-F238E27FC236}">
                <a16:creationId xmlns:a16="http://schemas.microsoft.com/office/drawing/2014/main" id="{5CB94B8B-0A46-F9CC-1CBD-51DB5F5CC05A}"/>
              </a:ext>
            </a:extLst>
          </p:cNvPr>
          <p:cNvPicPr>
            <a:picLocks noChangeAspect="1"/>
          </p:cNvPicPr>
          <p:nvPr/>
        </p:nvPicPr>
        <p:blipFill>
          <a:blip r:embed="rId2"/>
          <a:stretch>
            <a:fillRect/>
          </a:stretch>
        </p:blipFill>
        <p:spPr>
          <a:xfrm>
            <a:off x="499152" y="1888425"/>
            <a:ext cx="5368077" cy="3022241"/>
          </a:xfrm>
          <a:prstGeom prst="rect">
            <a:avLst/>
          </a:prstGeom>
        </p:spPr>
      </p:pic>
      <p:pic>
        <p:nvPicPr>
          <p:cNvPr id="7" name="Picture 6">
            <a:extLst>
              <a:ext uri="{FF2B5EF4-FFF2-40B4-BE49-F238E27FC236}">
                <a16:creationId xmlns:a16="http://schemas.microsoft.com/office/drawing/2014/main" id="{9B026584-9D9C-6259-DD12-081518A18018}"/>
              </a:ext>
            </a:extLst>
          </p:cNvPr>
          <p:cNvPicPr>
            <a:picLocks noChangeAspect="1"/>
          </p:cNvPicPr>
          <p:nvPr/>
        </p:nvPicPr>
        <p:blipFill>
          <a:blip r:embed="rId3"/>
          <a:stretch>
            <a:fillRect/>
          </a:stretch>
        </p:blipFill>
        <p:spPr>
          <a:xfrm>
            <a:off x="6538768" y="1888426"/>
            <a:ext cx="5368075" cy="3022241"/>
          </a:xfrm>
          <a:prstGeom prst="rect">
            <a:avLst/>
          </a:prstGeom>
        </p:spPr>
      </p:pic>
      <p:sp>
        <p:nvSpPr>
          <p:cNvPr id="9" name="Rectangle 8">
            <a:extLst>
              <a:ext uri="{FF2B5EF4-FFF2-40B4-BE49-F238E27FC236}">
                <a16:creationId xmlns:a16="http://schemas.microsoft.com/office/drawing/2014/main" id="{1002D07A-F6B3-4008-16C8-0064270E97EA}"/>
              </a:ext>
            </a:extLst>
          </p:cNvPr>
          <p:cNvSpPr/>
          <p:nvPr/>
        </p:nvSpPr>
        <p:spPr>
          <a:xfrm>
            <a:off x="7360661" y="5010363"/>
            <a:ext cx="3743909"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aka.ms/m365/dev/learn</a:t>
            </a:r>
          </a:p>
        </p:txBody>
      </p:sp>
      <p:sp>
        <p:nvSpPr>
          <p:cNvPr id="11" name="Rectangle 10">
            <a:extLst>
              <a:ext uri="{FF2B5EF4-FFF2-40B4-BE49-F238E27FC236}">
                <a16:creationId xmlns:a16="http://schemas.microsoft.com/office/drawing/2014/main" id="{D0A6F38E-9A28-8833-3ABF-C271753B1176}"/>
              </a:ext>
            </a:extLst>
          </p:cNvPr>
          <p:cNvSpPr/>
          <p:nvPr/>
        </p:nvSpPr>
        <p:spPr>
          <a:xfrm>
            <a:off x="1095503" y="5027066"/>
            <a:ext cx="4175374"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aka.ms/m365/devprogram</a:t>
            </a:r>
          </a:p>
        </p:txBody>
      </p:sp>
    </p:spTree>
    <p:extLst>
      <p:ext uri="{BB962C8B-B14F-4D97-AF65-F5344CB8AC3E}">
        <p14:creationId xmlns:p14="http://schemas.microsoft.com/office/powerpoint/2010/main" val="14220797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EDCC9-7982-C1C7-D8E2-E80ECC4A2B49}"/>
              </a:ext>
            </a:extLst>
          </p:cNvPr>
          <p:cNvSpPr>
            <a:spLocks noGrp="1"/>
          </p:cNvSpPr>
          <p:nvPr>
            <p:ph type="title"/>
          </p:nvPr>
        </p:nvSpPr>
        <p:spPr/>
        <p:txBody>
          <a:bodyPr/>
          <a:lstStyle/>
          <a:p>
            <a:r>
              <a:rPr lang="en-US" sz="3600"/>
              <a:t>Other Microsoft Graph related updates</a:t>
            </a:r>
            <a:endParaRPr lang="en-FI" sz="3600"/>
          </a:p>
        </p:txBody>
      </p:sp>
      <p:sp>
        <p:nvSpPr>
          <p:cNvPr id="4" name="Text Placeholder 3">
            <a:extLst>
              <a:ext uri="{FF2B5EF4-FFF2-40B4-BE49-F238E27FC236}">
                <a16:creationId xmlns:a16="http://schemas.microsoft.com/office/drawing/2014/main" id="{A6C340AB-0E5B-0BAC-2255-3B7AAE977CEE}"/>
              </a:ext>
            </a:extLst>
          </p:cNvPr>
          <p:cNvSpPr>
            <a:spLocks noGrp="1"/>
          </p:cNvSpPr>
          <p:nvPr>
            <p:ph type="body" sz="quarter" idx="10"/>
          </p:nvPr>
        </p:nvSpPr>
        <p:spPr>
          <a:xfrm>
            <a:off x="274639" y="1212849"/>
            <a:ext cx="5486399" cy="4456605"/>
          </a:xfrm>
        </p:spPr>
        <p:txBody>
          <a:bodyPr/>
          <a:lstStyle/>
          <a:p>
            <a:r>
              <a:rPr lang="en-US" sz="2400"/>
              <a:t>Updates on the </a:t>
            </a:r>
            <a:r>
              <a:rPr lang="en-US" sz="2400">
                <a:hlinkClick r:id="rId2"/>
              </a:rPr>
              <a:t>https://graph.Microsoft.com</a:t>
            </a:r>
            <a:r>
              <a:rPr lang="en-US" sz="2400"/>
              <a:t> </a:t>
            </a:r>
          </a:p>
          <a:p>
            <a:r>
              <a:rPr lang="en-US" sz="2400"/>
              <a:t>SDK updates - </a:t>
            </a:r>
            <a:r>
              <a:rPr lang="en-US" sz="2400" err="1"/>
              <a:t>Kiota</a:t>
            </a:r>
            <a:r>
              <a:rPr lang="en-US" sz="2400"/>
              <a:t>, our code generator for next generation </a:t>
            </a:r>
            <a:r>
              <a:rPr lang="en-US" sz="2400" err="1"/>
              <a:t>OpenAPI</a:t>
            </a:r>
            <a:r>
              <a:rPr lang="en-US" sz="2400"/>
              <a:t> based SDKs</a:t>
            </a:r>
          </a:p>
          <a:p>
            <a:r>
              <a:rPr lang="en-US" sz="2400"/>
              <a:t>Microsoft Graph Toolkit updates</a:t>
            </a:r>
          </a:p>
          <a:p>
            <a:r>
              <a:rPr lang="en-US" sz="2400"/>
              <a:t>New Microsoft Graph Learning Path - Explore Microsoft Graph scenarios for ASP.NET Core development</a:t>
            </a:r>
          </a:p>
          <a:p>
            <a:r>
              <a:rPr lang="en-US" sz="2400"/>
              <a:t>and more… 🚀</a:t>
            </a:r>
            <a:endParaRPr lang="en-FI" sz="2400"/>
          </a:p>
        </p:txBody>
      </p:sp>
      <p:pic>
        <p:nvPicPr>
          <p:cNvPr id="2050" name="Picture 2" descr="A preview of our updated Fluent UI for Microsoft Graph Toolkit">
            <a:extLst>
              <a:ext uri="{FF2B5EF4-FFF2-40B4-BE49-F238E27FC236}">
                <a16:creationId xmlns:a16="http://schemas.microsoft.com/office/drawing/2014/main" id="{FE2B6EEF-F5E9-37BF-B1AE-F187F5868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2475" y="1212849"/>
            <a:ext cx="5980290" cy="336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8422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0"/>
            <a:ext cx="12436476" cy="6994525"/>
          </a:xfrm>
          <a:prstGeom prst="rect">
            <a:avLst/>
          </a:prstGeom>
          <a:gradFill flip="none" rotWithShape="1">
            <a:gsLst>
              <a:gs pos="77000">
                <a:schemeClr val="tx2"/>
              </a:gs>
              <a:gs pos="100000">
                <a:schemeClr val="tx2">
                  <a:alpha val="3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a:xfrm>
            <a:off x="465138" y="2374900"/>
            <a:ext cx="7604124" cy="2153602"/>
          </a:xfrm>
        </p:spPr>
        <p:txBody>
          <a:bodyPr/>
          <a:lstStyle/>
          <a:p>
            <a:r>
              <a:rPr lang="en-US" sz="4000">
                <a:solidFill>
                  <a:schemeClr val="bg2"/>
                </a:solidFill>
              </a:rPr>
              <a:t>Latest on Viva Connections and SharePoint Framework</a:t>
            </a:r>
            <a:endParaRPr lang="en-FI" sz="4000">
              <a:solidFill>
                <a:schemeClr val="bg2"/>
              </a:solidFill>
            </a:endParaRPr>
          </a:p>
        </p:txBody>
      </p:sp>
    </p:spTree>
    <p:extLst>
      <p:ext uri="{BB962C8B-B14F-4D97-AF65-F5344CB8AC3E}">
        <p14:creationId xmlns:p14="http://schemas.microsoft.com/office/powerpoint/2010/main" val="22824711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2646" y="1487"/>
            <a:ext cx="6385890" cy="6992045"/>
          </a:xfrm>
          <a:prstGeom prst="rect">
            <a:avLst/>
          </a:prstGeom>
          <a:solidFill>
            <a:schemeClr val="bg1">
              <a:lumMod val="8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p:cNvSpPr>
            <a:spLocks noGrp="1"/>
          </p:cNvSpPr>
          <p:nvPr>
            <p:ph type="title"/>
          </p:nvPr>
        </p:nvSpPr>
        <p:spPr>
          <a:xfrm>
            <a:off x="420255" y="467162"/>
            <a:ext cx="11416876" cy="395462"/>
          </a:xfrm>
        </p:spPr>
        <p:txBody>
          <a:bodyPr/>
          <a:lstStyle/>
          <a:p>
            <a:r>
              <a:rPr lang="en-US" sz="2856"/>
              <a:t>The Road Ahead – 1.15 Release – June 2022</a:t>
            </a:r>
            <a:endParaRPr lang="en-US" sz="2856">
              <a:solidFill>
                <a:schemeClr val="tx1"/>
              </a:solidFill>
            </a:endParaRPr>
          </a:p>
        </p:txBody>
      </p:sp>
      <p:pic>
        <p:nvPicPr>
          <p:cNvPr id="11" name="Picture 10" descr="Country Road"/>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51355" y="2847143"/>
            <a:ext cx="5994906" cy="4225865"/>
          </a:xfrm>
          <a:prstGeom prst="rect">
            <a:avLst/>
          </a:prstGeom>
        </p:spPr>
      </p:pic>
      <p:pic>
        <p:nvPicPr>
          <p:cNvPr id="5" name="Picture 4" descr="A picture containing clock, cup, drawing&#10;&#10;Description automatically generated">
            <a:extLst>
              <a:ext uri="{FF2B5EF4-FFF2-40B4-BE49-F238E27FC236}">
                <a16:creationId xmlns:a16="http://schemas.microsoft.com/office/drawing/2014/main" id="{E0DE2AD7-0ADB-44F3-A12E-2DFCA03D33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30511" y="4831124"/>
            <a:ext cx="1075206" cy="1402248"/>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C6C35CCE-6C38-4506-843E-D6AF2D179860}"/>
              </a:ext>
            </a:extLst>
          </p:cNvPr>
          <p:cNvSpPr/>
          <p:nvPr/>
        </p:nvSpPr>
        <p:spPr>
          <a:xfrm rot="445813">
            <a:off x="10001164" y="222099"/>
            <a:ext cx="2369601" cy="369279"/>
          </a:xfrm>
          <a:prstGeom prst="rect">
            <a:avLst/>
          </a:prstGeom>
          <a:solidFill>
            <a:schemeClr val="accent1"/>
          </a:solidFill>
        </p:spPr>
        <p:txBody>
          <a:bodyPr wrap="square">
            <a:spAutoFit/>
          </a:bodyPr>
          <a:lstStyle/>
          <a:p>
            <a:pPr algn="ctr">
              <a:spcBef>
                <a:spcPts val="375"/>
              </a:spcBef>
            </a:pPr>
            <a:r>
              <a:rPr lang="en-US" b="1">
                <a:solidFill>
                  <a:schemeClr val="bg1"/>
                </a:solidFill>
              </a:rPr>
              <a:t>Q2 CY 2022</a:t>
            </a:r>
          </a:p>
        </p:txBody>
      </p:sp>
      <p:sp>
        <p:nvSpPr>
          <p:cNvPr id="12" name="Content Placeholder 2">
            <a:extLst>
              <a:ext uri="{FF2B5EF4-FFF2-40B4-BE49-F238E27FC236}">
                <a16:creationId xmlns:a16="http://schemas.microsoft.com/office/drawing/2014/main" id="{24EC370B-AF62-4FF0-9567-91771F6DF07D}"/>
              </a:ext>
            </a:extLst>
          </p:cNvPr>
          <p:cNvSpPr>
            <a:spLocks noGrp="1"/>
          </p:cNvSpPr>
          <p:nvPr>
            <p:ph type="body" sz="quarter" idx="10"/>
          </p:nvPr>
        </p:nvSpPr>
        <p:spPr>
          <a:xfrm>
            <a:off x="420255" y="1001604"/>
            <a:ext cx="5536482" cy="5775300"/>
          </a:xfrm>
        </p:spPr>
        <p:txBody>
          <a:bodyPr vert="horz" wrap="square" lIns="146241" tIns="146241" rIns="146241" bIns="146241" rtlCol="0" anchor="t">
            <a:spAutoFit/>
          </a:bodyPr>
          <a:lstStyle/>
          <a:p>
            <a:pPr marL="290830" indent="-290830">
              <a:spcBef>
                <a:spcPts val="382"/>
              </a:spcBef>
              <a:spcAft>
                <a:spcPts val="600"/>
              </a:spcAft>
              <a:buFont typeface="Arial" panose="020B0604020202020204" pitchFamily="34" charset="0"/>
              <a:buChar char="•"/>
            </a:pPr>
            <a:r>
              <a:rPr lang="en-US" sz="1400"/>
              <a:t>Latest 1.15 preview release – RC out soon</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New Action types for media and geolocation – Tutorial just published</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Support for Microsoft Graph SDK V3</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cs typeface="Segoe UI"/>
              </a:rPr>
              <a:t>Bug fixes and adjustments based on GitHub issues</a:t>
            </a:r>
          </a:p>
          <a:p>
            <a:pPr marL="519430" lvl="1" indent="-290830">
              <a:spcBef>
                <a:spcPts val="382"/>
              </a:spcBef>
              <a:spcAft>
                <a:spcPts val="600"/>
              </a:spcAft>
              <a:buFont typeface="Arial" panose="020B0604020202020204" pitchFamily="34" charset="0"/>
              <a:buChar char="•"/>
              <a:defRPr/>
            </a:pPr>
            <a:r>
              <a:rPr lang="en-US" sz="1100" b="1">
                <a:solidFill>
                  <a:schemeClr val="accent1"/>
                </a:solidFill>
                <a:latin typeface="Segoe UI"/>
              </a:rPr>
              <a:t>New customizers for add and edit list / library forms</a:t>
            </a:r>
            <a:endParaRPr lang="en-US" sz="1100" b="1">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defRPr/>
            </a:pPr>
            <a:endParaRPr lang="en-US" sz="1100">
              <a:latin typeface="Segoe UI"/>
              <a:cs typeface="Segoe UI"/>
            </a:endParaRPr>
          </a:p>
          <a:p>
            <a:pPr marL="290830" indent="-290830">
              <a:spcBef>
                <a:spcPts val="382"/>
              </a:spcBef>
              <a:spcAft>
                <a:spcPts val="600"/>
              </a:spcAft>
              <a:buFont typeface="Arial" panose="020B0604020202020204" pitchFamily="34" charset="0"/>
              <a:buChar char="•"/>
            </a:pPr>
            <a:r>
              <a:rPr lang="en-US" sz="1400"/>
              <a:t>Available later as we progress in 1.15 development</a:t>
            </a:r>
            <a:endParaRPr lang="en-US" sz="1400">
              <a:cs typeface="Segoe UI Semibold"/>
            </a:endParaRPr>
          </a:p>
          <a:p>
            <a:pPr marL="519430" lvl="1" indent="-290830">
              <a:spcBef>
                <a:spcPts val="382"/>
              </a:spcBef>
              <a:spcAft>
                <a:spcPts val="600"/>
              </a:spcAft>
              <a:buFont typeface="Arial" panose="020B0604020202020204" pitchFamily="34" charset="0"/>
              <a:buChar char="•"/>
              <a:defRPr/>
            </a:pPr>
            <a:r>
              <a:rPr kumimoji="0"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a:t>
            </a:r>
            <a:endParaRPr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Adaptive Card Extensions Error Handler Method</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kumimoji="0"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ea typeface="+mn-ea"/>
                <a:cs typeface="+mn-cs"/>
              </a:rPr>
              <a:t>Adaptive Card Extensions card view caching – move to GA</a:t>
            </a:r>
            <a:endParaRPr lang="en-US" sz="11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Leverage Teams OBO flow for SPFx components in Teams Web</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Support for TypeScript V4</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Support for Teams SDK v1.12.1</a:t>
            </a:r>
            <a:endParaRPr lang="en-US" sz="1100">
              <a:gradFill>
                <a:gsLst>
                  <a:gs pos="1250">
                    <a:srgbClr val="2F2F2F"/>
                  </a:gs>
                  <a:gs pos="100000">
                    <a:srgbClr val="2F2F2F"/>
                  </a:gs>
                </a:gsLst>
                <a:lin ang="5400000" scaled="0"/>
              </a:gradFill>
              <a:latin typeface="Segoe UI"/>
              <a:cs typeface="Segoe UI"/>
            </a:endParaRP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Enable Service Principal Registration in app acquisition flow</a:t>
            </a:r>
          </a:p>
          <a:p>
            <a:pPr marL="519430" lvl="1" indent="-290830">
              <a:spcBef>
                <a:spcPts val="382"/>
              </a:spcBef>
              <a:spcAft>
                <a:spcPts val="600"/>
              </a:spcAft>
              <a:buFont typeface="Arial" panose="020B0604020202020204" pitchFamily="34" charset="0"/>
              <a:buChar char="•"/>
            </a:pPr>
            <a:r>
              <a:rPr lang="en-US" sz="1100">
                <a:gradFill>
                  <a:gsLst>
                    <a:gs pos="1250">
                      <a:srgbClr val="2F2F2F"/>
                    </a:gs>
                    <a:gs pos="100000">
                      <a:srgbClr val="2F2F2F"/>
                    </a:gs>
                  </a:gsLst>
                  <a:lin ang="5400000" scaled="0"/>
                </a:gradFill>
                <a:latin typeface="Segoe UI"/>
              </a:rPr>
              <a:t>Isolated Adaptive Card Extensions (Beta)</a:t>
            </a:r>
          </a:p>
          <a:p>
            <a:pPr marL="519430" lvl="1" indent="-290830">
              <a:spcBef>
                <a:spcPts val="382"/>
              </a:spcBef>
              <a:spcAft>
                <a:spcPts val="600"/>
              </a:spcAft>
              <a:buFont typeface="Arial" panose="020B0604020202020204" pitchFamily="34" charset="0"/>
              <a:buChar char="•"/>
            </a:pPr>
            <a:endParaRPr lang="en-US" sz="1100">
              <a:gradFill>
                <a:gsLst>
                  <a:gs pos="1250">
                    <a:srgbClr val="2F2F2F"/>
                  </a:gs>
                  <a:gs pos="100000">
                    <a:srgbClr val="2F2F2F"/>
                  </a:gs>
                </a:gsLst>
                <a:lin ang="5400000" scaled="0"/>
              </a:gradFill>
              <a:latin typeface="Segoe UI"/>
            </a:endParaRPr>
          </a:p>
          <a:p>
            <a:pPr marL="290830" indent="-290830">
              <a:spcBef>
                <a:spcPts val="382"/>
              </a:spcBef>
              <a:spcAft>
                <a:spcPts val="600"/>
              </a:spcAft>
              <a:buFont typeface="Arial" panose="020B0604020202020204" pitchFamily="34" charset="0"/>
              <a:buChar char="•"/>
            </a:pPr>
            <a:r>
              <a:rPr lang="en-US" sz="1400"/>
              <a:t>Post 1.15</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Bots Powered Adaptive Card Extensions (Beta)**</a:t>
            </a:r>
          </a:p>
          <a:p>
            <a:pPr marL="519430" lvl="1" indent="-290830">
              <a:spcBef>
                <a:spcPts val="382"/>
              </a:spcBef>
              <a:spcAft>
                <a:spcPts val="600"/>
              </a:spcAft>
              <a:buFont typeface="Arial" panose="020B0604020202020204" pitchFamily="34" charset="0"/>
              <a:buChar char="•"/>
              <a:defRPr/>
            </a:pPr>
            <a:r>
              <a:rPr lang="en-US" sz="1100">
                <a:gradFill>
                  <a:gsLst>
                    <a:gs pos="1250">
                      <a:srgbClr val="2F2F2F"/>
                    </a:gs>
                    <a:gs pos="100000">
                      <a:srgbClr val="2F2F2F"/>
                    </a:gs>
                  </a:gsLst>
                  <a:lin ang="5400000" scaled="0"/>
                </a:gradFill>
                <a:latin typeface="Segoe UI"/>
              </a:rPr>
              <a:t>Support for Node V16 – Delayed unfortunately due to dependency on Office UI Fabric/Fluent version used in SharePoint Online</a:t>
            </a:r>
            <a:endParaRPr lang="en-US" sz="1100">
              <a:gradFill>
                <a:gsLst>
                  <a:gs pos="1250">
                    <a:srgbClr val="2F2F2F"/>
                  </a:gs>
                  <a:gs pos="100000">
                    <a:srgbClr val="2F2F2F"/>
                  </a:gs>
                </a:gsLst>
                <a:lin ang="5400000" scaled="0"/>
              </a:gradFill>
              <a:latin typeface="Segoe UI"/>
              <a:cs typeface="Segoe UI"/>
            </a:endParaRPr>
          </a:p>
        </p:txBody>
      </p:sp>
      <p:pic>
        <p:nvPicPr>
          <p:cNvPr id="8" name="Picture 7">
            <a:extLst>
              <a:ext uri="{FF2B5EF4-FFF2-40B4-BE49-F238E27FC236}">
                <a16:creationId xmlns:a16="http://schemas.microsoft.com/office/drawing/2014/main" id="{CF625ABF-17F2-4F3E-B0A2-C945B4AE06A4}"/>
              </a:ext>
            </a:extLst>
          </p:cNvPr>
          <p:cNvPicPr>
            <a:picLocks noChangeAspect="1"/>
          </p:cNvPicPr>
          <p:nvPr/>
        </p:nvPicPr>
        <p:blipFill>
          <a:blip r:embed="rId5"/>
          <a:stretch>
            <a:fillRect/>
          </a:stretch>
        </p:blipFill>
        <p:spPr>
          <a:xfrm>
            <a:off x="8454553" y="1911472"/>
            <a:ext cx="1303076" cy="1210000"/>
          </a:xfrm>
          <a:prstGeom prst="rect">
            <a:avLst/>
          </a:prstGeom>
        </p:spPr>
      </p:pic>
      <p:pic>
        <p:nvPicPr>
          <p:cNvPr id="9" name="Picture 8" descr="Teams logo&#10;">
            <a:extLst>
              <a:ext uri="{FF2B5EF4-FFF2-40B4-BE49-F238E27FC236}">
                <a16:creationId xmlns:a16="http://schemas.microsoft.com/office/drawing/2014/main" id="{CD949BEC-AB0B-4B23-AC50-12E49E1134C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22986" t="24938" r="23457" b="22740"/>
          <a:stretch/>
        </p:blipFill>
        <p:spPr>
          <a:xfrm>
            <a:off x="9820448" y="1873317"/>
            <a:ext cx="1365517" cy="1334010"/>
          </a:xfrm>
          <a:prstGeom prst="rect">
            <a:avLst/>
          </a:prstGeom>
        </p:spPr>
      </p:pic>
      <p:pic>
        <p:nvPicPr>
          <p:cNvPr id="10" name="Picture 9" descr="Viva Connections Logo">
            <a:extLst>
              <a:ext uri="{FF2B5EF4-FFF2-40B4-BE49-F238E27FC236}">
                <a16:creationId xmlns:a16="http://schemas.microsoft.com/office/drawing/2014/main" id="{F72CCE17-9D52-46CF-94E0-88D4028EFCB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430537" y="1987073"/>
            <a:ext cx="1058797" cy="1058797"/>
          </a:xfrm>
          <a:prstGeom prst="rect">
            <a:avLst/>
          </a:prstGeom>
        </p:spPr>
      </p:pic>
    </p:spTree>
    <p:extLst>
      <p:ext uri="{BB962C8B-B14F-4D97-AF65-F5344CB8AC3E}">
        <p14:creationId xmlns:p14="http://schemas.microsoft.com/office/powerpoint/2010/main" val="4087041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AA13-9E64-078D-7F9B-698F3EB4D74E}"/>
              </a:ext>
            </a:extLst>
          </p:cNvPr>
          <p:cNvSpPr>
            <a:spLocks noGrp="1"/>
          </p:cNvSpPr>
          <p:nvPr>
            <p:ph type="title"/>
          </p:nvPr>
        </p:nvSpPr>
        <p:spPr>
          <a:xfrm>
            <a:off x="600855" y="466301"/>
            <a:ext cx="11237870" cy="878930"/>
          </a:xfrm>
        </p:spPr>
        <p:txBody>
          <a:bodyPr/>
          <a:lstStyle/>
          <a:p>
            <a:r>
              <a:rPr lang="en-US"/>
              <a:t>Bot powered Viva Connections cards</a:t>
            </a:r>
            <a:br>
              <a:rPr lang="en-US"/>
            </a:br>
            <a:r>
              <a:rPr lang="en-US" sz="1836"/>
              <a:t>Preview as part of the SPFx 1.15 release – Use your existing Microsoft Teams investments to power ACEs</a:t>
            </a:r>
            <a:endParaRPr lang="en-FI"/>
          </a:p>
        </p:txBody>
      </p:sp>
      <p:pic>
        <p:nvPicPr>
          <p:cNvPr id="1026" name="Picture 2">
            <a:extLst>
              <a:ext uri="{FF2B5EF4-FFF2-40B4-BE49-F238E27FC236}">
                <a16:creationId xmlns:a16="http://schemas.microsoft.com/office/drawing/2014/main" id="{BA1C8F96-BBB4-35D6-5991-4C0328231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2134" y="2034382"/>
            <a:ext cx="1458020" cy="14628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F6423B-D6C7-C465-DF8A-F0EE50AA44B8}"/>
              </a:ext>
            </a:extLst>
          </p:cNvPr>
          <p:cNvPicPr>
            <a:picLocks noChangeAspect="1"/>
          </p:cNvPicPr>
          <p:nvPr/>
        </p:nvPicPr>
        <p:blipFill>
          <a:blip r:embed="rId3"/>
          <a:stretch>
            <a:fillRect/>
          </a:stretch>
        </p:blipFill>
        <p:spPr>
          <a:xfrm>
            <a:off x="743327" y="1551648"/>
            <a:ext cx="2020745" cy="2117896"/>
          </a:xfrm>
          <a:prstGeom prst="rect">
            <a:avLst/>
          </a:prstGeom>
        </p:spPr>
      </p:pic>
      <p:pic>
        <p:nvPicPr>
          <p:cNvPr id="6" name="Picture 5">
            <a:extLst>
              <a:ext uri="{FF2B5EF4-FFF2-40B4-BE49-F238E27FC236}">
                <a16:creationId xmlns:a16="http://schemas.microsoft.com/office/drawing/2014/main" id="{5BEA7D12-FD84-26E6-0F97-A6BE1C104BA6}"/>
              </a:ext>
            </a:extLst>
          </p:cNvPr>
          <p:cNvPicPr>
            <a:picLocks noChangeAspect="1"/>
          </p:cNvPicPr>
          <p:nvPr/>
        </p:nvPicPr>
        <p:blipFill rotWithShape="1">
          <a:blip r:embed="rId4"/>
          <a:srcRect t="215" r="617" b="-1"/>
          <a:stretch/>
        </p:blipFill>
        <p:spPr>
          <a:xfrm>
            <a:off x="2463084" y="2148829"/>
            <a:ext cx="2246149" cy="4510479"/>
          </a:xfrm>
          <a:prstGeom prst="rect">
            <a:avLst/>
          </a:prstGeom>
          <a:ln>
            <a:solidFill>
              <a:schemeClr val="bg2">
                <a:lumMod val="90000"/>
              </a:schemeClr>
            </a:solidFill>
          </a:ln>
        </p:spPr>
      </p:pic>
      <p:cxnSp>
        <p:nvCxnSpPr>
          <p:cNvPr id="9" name="Straight Arrow Connector 8">
            <a:extLst>
              <a:ext uri="{FF2B5EF4-FFF2-40B4-BE49-F238E27FC236}">
                <a16:creationId xmlns:a16="http://schemas.microsoft.com/office/drawing/2014/main" id="{D8FD50D9-5F76-DF0A-9177-E989E7E09423}"/>
              </a:ext>
            </a:extLst>
          </p:cNvPr>
          <p:cNvCxnSpPr>
            <a:cxnSpLocks/>
          </p:cNvCxnSpPr>
          <p:nvPr/>
        </p:nvCxnSpPr>
        <p:spPr>
          <a:xfrm flipH="1">
            <a:off x="4780474" y="2752475"/>
            <a:ext cx="1120419" cy="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6936C8FD-342F-3FA2-2968-3EB9BF59B42B}"/>
              </a:ext>
            </a:extLst>
          </p:cNvPr>
          <p:cNvSpPr txBox="1"/>
          <p:nvPr/>
        </p:nvSpPr>
        <p:spPr>
          <a:xfrm>
            <a:off x="7501394" y="1542481"/>
            <a:ext cx="6362427" cy="5640455"/>
          </a:xfrm>
          <a:prstGeom prst="rect">
            <a:avLst/>
          </a:prstGeom>
          <a:noFill/>
        </p:spPr>
        <p:txBody>
          <a:bodyPr wrap="square" lIns="93260" tIns="46630" rIns="93260" bIns="46630" anchor="t">
            <a:spAutoFit/>
          </a:bodyPr>
          <a:lstStyle/>
          <a:p>
            <a:r>
              <a:rPr lang="en-US" sz="1071" i="1">
                <a:latin typeface="Consolas"/>
              </a:rPr>
              <a:t>// tab/fetch POST request: agents/{</a:t>
            </a:r>
            <a:r>
              <a:rPr lang="en-US" sz="1071" i="1" err="1">
                <a:latin typeface="Consolas"/>
              </a:rPr>
              <a:t>botId</a:t>
            </a:r>
            <a:r>
              <a:rPr lang="en-US" sz="1071" i="1">
                <a:latin typeface="Consolas"/>
              </a:rPr>
              <a:t>}/invoke</a:t>
            </a:r>
          </a:p>
          <a:p>
            <a:r>
              <a:rPr lang="en-US" sz="1071" i="1">
                <a:latin typeface="Consolas"/>
              </a:rPr>
              <a:t>{</a:t>
            </a:r>
          </a:p>
          <a:p>
            <a:r>
              <a:rPr lang="en-US" sz="1071" i="1">
                <a:latin typeface="Consolas"/>
              </a:rPr>
              <a:t>    "name": “</a:t>
            </a:r>
            <a:r>
              <a:rPr lang="en-US" sz="1071" i="1" err="1">
                <a:latin typeface="Consolas"/>
              </a:rPr>
              <a:t>botInvoke</a:t>
            </a:r>
            <a:r>
              <a:rPr lang="en-US" sz="1071" i="1">
                <a:latin typeface="Consolas"/>
              </a:rPr>
              <a:t>/</a:t>
            </a:r>
            <a:r>
              <a:rPr lang="en-US" sz="1071" i="1" err="1">
                <a:latin typeface="Consolas"/>
              </a:rPr>
              <a:t>QuickView</a:t>
            </a:r>
            <a:r>
              <a:rPr lang="en-US" sz="1071" i="1">
                <a:latin typeface="Consolas"/>
              </a:rPr>
              <a:t>",</a:t>
            </a:r>
          </a:p>
          <a:p>
            <a:r>
              <a:rPr lang="en-US" sz="1071" i="1">
                <a:latin typeface="Consolas"/>
              </a:rPr>
              <a:t>    “view” : ‘[…]’</a:t>
            </a:r>
          </a:p>
          <a:p>
            <a:r>
              <a:rPr lang="en-US" sz="1071" i="1">
                <a:latin typeface="Consolas"/>
              </a:rPr>
              <a:t>}</a:t>
            </a:r>
          </a:p>
          <a:p>
            <a:endParaRPr lang="en-US" sz="1071" i="1">
              <a:latin typeface="Consolas"/>
            </a:endParaRPr>
          </a:p>
          <a:p>
            <a:r>
              <a:rPr lang="en-US" sz="1071" i="1">
                <a:latin typeface="Consolas"/>
              </a:rPr>
              <a:t>// tab/fetch **continue** POST response:</a:t>
            </a:r>
          </a:p>
          <a:p>
            <a:r>
              <a:rPr lang="en-US" sz="1071" i="1">
                <a:latin typeface="Consolas"/>
              </a:rPr>
              <a:t>{</a:t>
            </a:r>
          </a:p>
          <a:p>
            <a:r>
              <a:rPr lang="en-US" sz="1071" i="1">
                <a:latin typeface="Consolas"/>
              </a:rPr>
              <a:t>    "type": "</a:t>
            </a:r>
            <a:r>
              <a:rPr lang="en-US" sz="1071" i="1" err="1">
                <a:latin typeface="Consolas"/>
              </a:rPr>
              <a:t>AdaptiveCard</a:t>
            </a:r>
            <a:r>
              <a:rPr lang="en-US" sz="1071" i="1">
                <a:latin typeface="Consolas"/>
              </a:rPr>
              <a:t>",</a:t>
            </a:r>
          </a:p>
          <a:p>
            <a:r>
              <a:rPr lang="en-US" sz="1071" i="1">
                <a:latin typeface="Consolas"/>
              </a:rPr>
              <a:t>    "body": [</a:t>
            </a:r>
          </a:p>
          <a:p>
            <a:r>
              <a:rPr lang="en-US" sz="1071" i="1">
                <a:latin typeface="Consolas"/>
              </a:rPr>
              <a:t>        {</a:t>
            </a:r>
          </a:p>
          <a:p>
            <a:r>
              <a:rPr lang="en-US" sz="1071" i="1">
                <a:latin typeface="Consolas"/>
              </a:rPr>
              <a:t>            "type": "Container",</a:t>
            </a:r>
          </a:p>
          <a:p>
            <a:r>
              <a:rPr lang="en-US" sz="1071" i="1">
                <a:latin typeface="Consolas"/>
              </a:rPr>
              <a:t>            "style": "emphasis",</a:t>
            </a:r>
          </a:p>
          <a:p>
            <a:r>
              <a:rPr lang="en-US" sz="1071" i="1">
                <a:latin typeface="Consolas"/>
              </a:rPr>
              <a:t>            "items": [</a:t>
            </a:r>
          </a:p>
          <a:p>
            <a:r>
              <a:rPr lang="en-US" sz="1071" i="1">
                <a:latin typeface="Consolas"/>
              </a:rPr>
              <a:t>                {</a:t>
            </a:r>
          </a:p>
          <a:p>
            <a:r>
              <a:rPr lang="en-US" sz="1071" i="1">
                <a:latin typeface="Consolas"/>
              </a:rPr>
              <a:t>                    "type": "</a:t>
            </a:r>
            <a:r>
              <a:rPr lang="en-US" sz="1071" i="1" err="1">
                <a:latin typeface="Consolas"/>
              </a:rPr>
              <a:t>ColumnSet</a:t>
            </a:r>
            <a:r>
              <a:rPr lang="en-US" sz="1071" i="1">
                <a:latin typeface="Consolas"/>
              </a:rPr>
              <a:t>",</a:t>
            </a:r>
          </a:p>
          <a:p>
            <a:r>
              <a:rPr lang="en-US" sz="1071" i="1">
                <a:latin typeface="Consolas"/>
              </a:rPr>
              <a:t>                    "columns": [</a:t>
            </a:r>
          </a:p>
          <a:p>
            <a:r>
              <a:rPr lang="en-US" sz="1071" i="1">
                <a:latin typeface="Consolas"/>
              </a:rPr>
              <a:t>                        {</a:t>
            </a:r>
          </a:p>
          <a:p>
            <a:r>
              <a:rPr lang="en-US" sz="1071" i="1">
                <a:latin typeface="Consolas"/>
              </a:rPr>
              <a:t>                            "type": "Column",</a:t>
            </a:r>
          </a:p>
          <a:p>
            <a:r>
              <a:rPr lang="en-US" sz="1071" i="1">
                <a:latin typeface="Consolas"/>
              </a:rPr>
              <a:t>                            "items": [</a:t>
            </a:r>
          </a:p>
          <a:p>
            <a:r>
              <a:rPr lang="en-US" sz="1071" i="1">
                <a:latin typeface="Consolas"/>
              </a:rPr>
              <a:t>                                {</a:t>
            </a:r>
          </a:p>
          <a:p>
            <a:r>
              <a:rPr lang="en-US" sz="1071" i="1">
                <a:latin typeface="Consolas"/>
              </a:rPr>
              <a:t>                                    "type": "</a:t>
            </a:r>
            <a:r>
              <a:rPr lang="en-US" sz="1071" i="1" err="1">
                <a:latin typeface="Consolas"/>
              </a:rPr>
              <a:t>TextBlock</a:t>
            </a:r>
            <a:r>
              <a:rPr lang="en-US" sz="1071" i="1">
                <a:latin typeface="Consolas"/>
              </a:rPr>
              <a:t>",</a:t>
            </a:r>
          </a:p>
          <a:p>
            <a:r>
              <a:rPr lang="en-US" sz="1071" i="1">
                <a:latin typeface="Consolas"/>
              </a:rPr>
              <a:t>                                    "size": "Large",</a:t>
            </a:r>
          </a:p>
          <a:p>
            <a:r>
              <a:rPr lang="en-US" sz="1071" i="1">
                <a:latin typeface="Consolas"/>
              </a:rPr>
              <a:t>                                    "weight": "Bolder",</a:t>
            </a:r>
          </a:p>
          <a:p>
            <a:r>
              <a:rPr lang="en-US" sz="1071" i="1">
                <a:latin typeface="Consolas"/>
              </a:rPr>
              <a:t>                                    "text": "**EXPENSE APPROVAL**",</a:t>
            </a:r>
          </a:p>
          <a:p>
            <a:r>
              <a:rPr lang="en-US" sz="1071" i="1">
                <a:latin typeface="Consolas"/>
              </a:rPr>
              <a:t>                                    "wrap": true,</a:t>
            </a:r>
          </a:p>
          <a:p>
            <a:r>
              <a:rPr lang="en-US" sz="1071" i="1">
                <a:latin typeface="Consolas"/>
              </a:rPr>
              <a:t>                                    "style": "heading"</a:t>
            </a:r>
          </a:p>
          <a:p>
            <a:r>
              <a:rPr lang="en-US" sz="1071" i="1">
                <a:latin typeface="Consolas"/>
              </a:rPr>
              <a:t>                                }</a:t>
            </a:r>
          </a:p>
          <a:p>
            <a:r>
              <a:rPr lang="en-US" sz="1071" i="1">
                <a:latin typeface="Consolas"/>
              </a:rPr>
              <a:t>                            ],</a:t>
            </a:r>
          </a:p>
          <a:p>
            <a:r>
              <a:rPr lang="en-US" sz="1071" i="1">
                <a:latin typeface="Consolas"/>
              </a:rPr>
              <a:t>                            "width": "stretch"</a:t>
            </a:r>
          </a:p>
          <a:p>
            <a:r>
              <a:rPr lang="en-US" sz="1071" i="1">
                <a:latin typeface="Consolas"/>
              </a:rPr>
              <a:t>                        },</a:t>
            </a:r>
          </a:p>
          <a:p>
            <a:r>
              <a:rPr lang="en-US" sz="1071" i="1">
                <a:latin typeface="Consolas"/>
              </a:rPr>
              <a:t>[…]</a:t>
            </a:r>
          </a:p>
          <a:p>
            <a:r>
              <a:rPr lang="en-US" sz="1071" i="1">
                <a:latin typeface="Consolas"/>
              </a:rPr>
              <a:t>}</a:t>
            </a:r>
          </a:p>
        </p:txBody>
      </p:sp>
    </p:spTree>
    <p:extLst>
      <p:ext uri="{BB962C8B-B14F-4D97-AF65-F5344CB8AC3E}">
        <p14:creationId xmlns:p14="http://schemas.microsoft.com/office/powerpoint/2010/main" val="257962733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10;&#10;Description automatically generated">
            <a:extLst>
              <a:ext uri="{FF2B5EF4-FFF2-40B4-BE49-F238E27FC236}">
                <a16:creationId xmlns:a16="http://schemas.microsoft.com/office/drawing/2014/main" id="{4BF88447-E71B-F2DF-724F-6E96DC8F7E70}"/>
              </a:ext>
            </a:extLst>
          </p:cNvPr>
          <p:cNvPicPr>
            <a:picLocks noChangeAspect="1"/>
          </p:cNvPicPr>
          <p:nvPr/>
        </p:nvPicPr>
        <p:blipFill>
          <a:blip r:embed="rId2"/>
          <a:stretch>
            <a:fillRect/>
          </a:stretch>
        </p:blipFill>
        <p:spPr>
          <a:xfrm>
            <a:off x="-1" y="2849033"/>
            <a:ext cx="12436475" cy="4145492"/>
          </a:xfrm>
          <a:prstGeom prst="rect">
            <a:avLst/>
          </a:prstGeom>
        </p:spPr>
      </p:pic>
      <p:sp>
        <p:nvSpPr>
          <p:cNvPr id="12" name="Rectangle 11">
            <a:extLst>
              <a:ext uri="{FF2B5EF4-FFF2-40B4-BE49-F238E27FC236}">
                <a16:creationId xmlns:a16="http://schemas.microsoft.com/office/drawing/2014/main" id="{8E7D61F4-575D-36D1-FDA6-7C4FE0C72887}"/>
              </a:ext>
            </a:extLst>
          </p:cNvPr>
          <p:cNvSpPr/>
          <p:nvPr/>
        </p:nvSpPr>
        <p:spPr bwMode="auto">
          <a:xfrm>
            <a:off x="-2" y="-1"/>
            <a:ext cx="12436476" cy="6994525"/>
          </a:xfrm>
          <a:prstGeom prst="rect">
            <a:avLst/>
          </a:prstGeom>
          <a:gradFill flip="none" rotWithShape="1">
            <a:gsLst>
              <a:gs pos="77000">
                <a:schemeClr val="bg2"/>
              </a:gs>
              <a:gs pos="100000">
                <a:schemeClr val="bg2">
                  <a:alpha val="3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FI"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31769577-E4BE-CB39-20D7-C86980607260}"/>
              </a:ext>
            </a:extLst>
          </p:cNvPr>
          <p:cNvSpPr>
            <a:spLocks noGrp="1"/>
          </p:cNvSpPr>
          <p:nvPr>
            <p:ph type="title"/>
          </p:nvPr>
        </p:nvSpPr>
        <p:spPr/>
        <p:txBody>
          <a:bodyPr/>
          <a:lstStyle/>
          <a:p>
            <a:r>
              <a:rPr lang="en-US" sz="3200"/>
              <a:t>Resources and blog posts to catch up on the announcements</a:t>
            </a:r>
            <a:endParaRPr lang="en-FI" sz="3200"/>
          </a:p>
        </p:txBody>
      </p:sp>
      <p:sp>
        <p:nvSpPr>
          <p:cNvPr id="4" name="Text Placeholder 3">
            <a:extLst>
              <a:ext uri="{FF2B5EF4-FFF2-40B4-BE49-F238E27FC236}">
                <a16:creationId xmlns:a16="http://schemas.microsoft.com/office/drawing/2014/main" id="{95293D96-AF7D-3690-7A15-D8E3FA0D21C7}"/>
              </a:ext>
            </a:extLst>
          </p:cNvPr>
          <p:cNvSpPr>
            <a:spLocks noGrp="1"/>
          </p:cNvSpPr>
          <p:nvPr>
            <p:ph type="body" sz="quarter" idx="10"/>
          </p:nvPr>
        </p:nvSpPr>
        <p:spPr>
          <a:xfrm>
            <a:off x="274639" y="1212849"/>
            <a:ext cx="5486399" cy="4752070"/>
          </a:xfrm>
        </p:spPr>
        <p:txBody>
          <a:bodyPr/>
          <a:lstStyle/>
          <a:p>
            <a:pPr marL="457200" indent="-457200">
              <a:buFont typeface="Arial" panose="020B0604020202020204" pitchFamily="34" charset="0"/>
              <a:buChar char="•"/>
            </a:pPr>
            <a:r>
              <a:rPr lang="en-US" sz="1800"/>
              <a:t>On-demand videos from </a:t>
            </a:r>
            <a:r>
              <a:rPr lang="en-US" sz="1800">
                <a:hlinkClick r:id="rId3"/>
              </a:rPr>
              <a:t>https://build.microsoft.com</a:t>
            </a:r>
            <a:r>
              <a:rPr lang="en-US" sz="1800"/>
              <a:t> </a:t>
            </a:r>
          </a:p>
          <a:p>
            <a:pPr marL="457200" indent="-457200">
              <a:buFont typeface="Arial" panose="020B0604020202020204" pitchFamily="34" charset="0"/>
              <a:buChar char="•"/>
            </a:pPr>
            <a:endParaRPr lang="en-US" sz="1800"/>
          </a:p>
          <a:p>
            <a:pPr marL="457200" indent="-457200">
              <a:buFont typeface="Arial" panose="020B0604020202020204" pitchFamily="34" charset="0"/>
              <a:buChar char="•"/>
            </a:pPr>
            <a:r>
              <a:rPr lang="en-US" sz="1800"/>
              <a:t>Jeff Teper and &amp; Charles </a:t>
            </a:r>
            <a:r>
              <a:rPr lang="en-US" sz="1800" err="1"/>
              <a:t>Lamanna</a:t>
            </a:r>
            <a:r>
              <a:rPr lang="en-US" sz="1800"/>
              <a:t> - </a:t>
            </a:r>
            <a:r>
              <a:rPr lang="en-US" sz="1800">
                <a:hlinkClick r:id="rId4"/>
              </a:rPr>
              <a:t>Innovate with collaborative apps and low code</a:t>
            </a:r>
            <a:endParaRPr lang="en-US" sz="1800"/>
          </a:p>
          <a:p>
            <a:pPr marL="457200" indent="-457200">
              <a:buFont typeface="Arial" panose="020B0604020202020204" pitchFamily="34" charset="0"/>
              <a:buChar char="•"/>
            </a:pPr>
            <a:endParaRPr lang="en-US" sz="1800"/>
          </a:p>
          <a:p>
            <a:pPr marL="457200" indent="-457200">
              <a:buFont typeface="Arial" panose="020B0604020202020204" pitchFamily="34" charset="0"/>
              <a:buChar char="•"/>
            </a:pPr>
            <a:r>
              <a:rPr lang="en-US" sz="1800"/>
              <a:t>Microsoft Build 2022 – Book of News</a:t>
            </a:r>
            <a:br>
              <a:rPr lang="en-US" sz="1800"/>
            </a:br>
            <a:r>
              <a:rPr lang="en-US" sz="1800">
                <a:hlinkClick r:id="rId5"/>
              </a:rPr>
              <a:t>https://news.microsoft.com/build-2022-book-of-news/</a:t>
            </a:r>
            <a:r>
              <a:rPr lang="en-US" sz="1800"/>
              <a:t> </a:t>
            </a:r>
          </a:p>
          <a:p>
            <a:pPr marL="457200" indent="-457200">
              <a:buFont typeface="Arial" panose="020B0604020202020204" pitchFamily="34" charset="0"/>
              <a:buChar char="•"/>
            </a:pPr>
            <a:endParaRPr lang="en-US" sz="1800"/>
          </a:p>
          <a:p>
            <a:pPr marL="457200" indent="-457200">
              <a:buFont typeface="Arial" panose="020B0604020202020204" pitchFamily="34" charset="0"/>
              <a:buChar char="•"/>
            </a:pPr>
            <a:r>
              <a:rPr lang="en-US" sz="1800"/>
              <a:t>All Microsoft 365 Platform sessions and details for consumption from </a:t>
            </a:r>
            <a:r>
              <a:rPr lang="en-US" sz="1800">
                <a:hlinkClick r:id="rId6"/>
              </a:rPr>
              <a:t>https://aka.ms/m365/build22</a:t>
            </a:r>
            <a:r>
              <a:rPr lang="en-US" sz="1800"/>
              <a:t> </a:t>
            </a:r>
          </a:p>
          <a:p>
            <a:pPr marL="457200" indent="-457200">
              <a:buFont typeface="Arial" panose="020B0604020202020204" pitchFamily="34" charset="0"/>
              <a:buChar char="•"/>
            </a:pPr>
            <a:endParaRPr lang="en-FI" sz="1800"/>
          </a:p>
        </p:txBody>
      </p:sp>
      <p:sp>
        <p:nvSpPr>
          <p:cNvPr id="5" name="Text Placeholder 4">
            <a:extLst>
              <a:ext uri="{FF2B5EF4-FFF2-40B4-BE49-F238E27FC236}">
                <a16:creationId xmlns:a16="http://schemas.microsoft.com/office/drawing/2014/main" id="{731518D9-8D93-1C0E-9787-048DD8C0D331}"/>
              </a:ext>
            </a:extLst>
          </p:cNvPr>
          <p:cNvSpPr>
            <a:spLocks noGrp="1"/>
          </p:cNvSpPr>
          <p:nvPr>
            <p:ph type="body" sz="quarter" idx="11"/>
          </p:nvPr>
        </p:nvSpPr>
        <p:spPr>
          <a:xfrm>
            <a:off x="6675439" y="1212849"/>
            <a:ext cx="5486399" cy="4847481"/>
          </a:xfrm>
        </p:spPr>
        <p:txBody>
          <a:bodyPr/>
          <a:lstStyle/>
          <a:p>
            <a:pPr marL="457200" indent="-457200">
              <a:buFont typeface="Arial" panose="020B0604020202020204" pitchFamily="34" charset="0"/>
              <a:buChar char="•"/>
            </a:pPr>
            <a:r>
              <a:rPr lang="en-US" sz="1800">
                <a:latin typeface="+mn-lt"/>
                <a:hlinkClick r:id="rId7"/>
              </a:rPr>
              <a:t>Build collaborative apps with Microsoft Teams</a:t>
            </a:r>
            <a:r>
              <a:rPr lang="en-US" sz="1800">
                <a:latin typeface="+mn-lt"/>
              </a:rPr>
              <a:t> – Jeff Teper</a:t>
            </a:r>
          </a:p>
          <a:p>
            <a:pPr marL="457200" indent="-457200">
              <a:buFont typeface="Arial" panose="020B0604020202020204" pitchFamily="34" charset="0"/>
              <a:buChar char="•"/>
            </a:pPr>
            <a:r>
              <a:rPr lang="en-US" sz="1800">
                <a:latin typeface="+mn-lt"/>
                <a:hlinkClick r:id="rId8"/>
              </a:rPr>
              <a:t>Announcing Microsoft Power Pages: Build secure, low-code websites </a:t>
            </a:r>
            <a:r>
              <a:rPr lang="en-US" sz="1800">
                <a:latin typeface="+mn-lt"/>
              </a:rPr>
              <a:t>– Charles </a:t>
            </a:r>
            <a:r>
              <a:rPr lang="en-US" sz="1800" err="1">
                <a:latin typeface="+mn-lt"/>
              </a:rPr>
              <a:t>Lamanna</a:t>
            </a:r>
            <a:endParaRPr lang="en-US" sz="1800">
              <a:latin typeface="+mn-lt"/>
            </a:endParaRPr>
          </a:p>
          <a:p>
            <a:pPr marL="457200" indent="-457200">
              <a:buFont typeface="Arial" panose="020B0604020202020204" pitchFamily="34" charset="0"/>
              <a:buChar char="•"/>
            </a:pPr>
            <a:r>
              <a:rPr lang="en-US" sz="1800">
                <a:latin typeface="+mn-lt"/>
                <a:hlinkClick r:id="rId9"/>
              </a:rPr>
              <a:t>Microsoft Graph @ Build 2022</a:t>
            </a:r>
            <a:r>
              <a:rPr lang="en-US" sz="1800">
                <a:latin typeface="+mn-lt"/>
              </a:rPr>
              <a:t> – Ben Summers</a:t>
            </a:r>
          </a:p>
          <a:p>
            <a:pPr marL="457200" indent="-457200">
              <a:buFont typeface="Arial" panose="020B0604020202020204" pitchFamily="34" charset="0"/>
              <a:buChar char="•"/>
            </a:pPr>
            <a:r>
              <a:rPr lang="en-US" sz="1800">
                <a:latin typeface="+mn-lt"/>
                <a:hlinkClick r:id="rId10"/>
              </a:rPr>
              <a:t>Introducing Live Share: Interactive app experiences in Microsoft Teams meetings</a:t>
            </a:r>
            <a:r>
              <a:rPr lang="en-US" sz="1800">
                <a:latin typeface="+mn-lt"/>
              </a:rPr>
              <a:t> – Hal Bond</a:t>
            </a:r>
          </a:p>
          <a:p>
            <a:pPr marL="457200" indent="-457200">
              <a:buFont typeface="Arial" panose="020B0604020202020204" pitchFamily="34" charset="0"/>
              <a:buChar char="•"/>
            </a:pPr>
            <a:r>
              <a:rPr lang="en-US" sz="1800">
                <a:latin typeface="+mn-lt"/>
                <a:hlinkClick r:id="rId11"/>
              </a:rPr>
              <a:t>What’s new for Office Add-ins at Build 2022</a:t>
            </a:r>
            <a:r>
              <a:rPr lang="en-US" sz="1800">
                <a:latin typeface="+mn-lt"/>
              </a:rPr>
              <a:t> – Microsoft</a:t>
            </a:r>
          </a:p>
          <a:p>
            <a:pPr marL="457200" indent="-457200">
              <a:buFont typeface="Arial" panose="020B0604020202020204" pitchFamily="34" charset="0"/>
              <a:buChar char="•"/>
            </a:pPr>
            <a:r>
              <a:rPr lang="en-US" sz="1800">
                <a:latin typeface="+mn-lt"/>
                <a:hlinkClick r:id="rId12"/>
              </a:rPr>
              <a:t>Increase engagement and discoverability of your data with Microsoft Graph connectors</a:t>
            </a:r>
            <a:r>
              <a:rPr lang="en-US" sz="1800">
                <a:latin typeface="+mn-lt"/>
              </a:rPr>
              <a:t> – James Lau</a:t>
            </a:r>
          </a:p>
          <a:p>
            <a:pPr marL="457200" indent="-457200">
              <a:buFont typeface="Arial" panose="020B0604020202020204" pitchFamily="34" charset="0"/>
              <a:buChar char="•"/>
            </a:pPr>
            <a:r>
              <a:rPr lang="en-US" sz="1800">
                <a:latin typeface="+mn-lt"/>
                <a:hlinkClick r:id="rId13"/>
              </a:rPr>
              <a:t>Microsoft Teams Toolkit for Visual Studio Code now generally available</a:t>
            </a:r>
            <a:r>
              <a:rPr lang="en-US" sz="1800">
                <a:latin typeface="+mn-lt"/>
              </a:rPr>
              <a:t> – Tomomi Imura</a:t>
            </a:r>
            <a:endParaRPr lang="en-FI" sz="1800">
              <a:latin typeface="+mn-lt"/>
            </a:endParaRPr>
          </a:p>
        </p:txBody>
      </p:sp>
    </p:spTree>
    <p:extLst>
      <p:ext uri="{BB962C8B-B14F-4D97-AF65-F5344CB8AC3E}">
        <p14:creationId xmlns:p14="http://schemas.microsoft.com/office/powerpoint/2010/main" val="38009846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46079" y="1554397"/>
            <a:ext cx="11144316" cy="4630840"/>
          </a:xfrm>
        </p:spPr>
        <p:txBody>
          <a:bodyPr vert="horz" wrap="square" lIns="149217" tIns="93260" rIns="149217" bIns="93260" rtlCol="0" anchor="t">
            <a:spAutoFit/>
          </a:bodyPr>
          <a:lstStyle/>
          <a:p>
            <a:pPr marL="0" indent="0" algn="ctr">
              <a:buNone/>
            </a:pPr>
            <a:r>
              <a:rPr lang="en-US" sz="2850">
                <a:latin typeface="Segoe UI"/>
                <a:cs typeface="Segoe UI Semibold"/>
              </a:rPr>
              <a:t>Recording will be available in 24 hours on</a:t>
            </a:r>
          </a:p>
          <a:p>
            <a:pPr marL="0" indent="0" algn="ctr">
              <a:buNone/>
            </a:pPr>
            <a:r>
              <a:rPr lang="en-US" sz="2850">
                <a:solidFill>
                  <a:schemeClr val="accent1"/>
                </a:solidFill>
                <a:latin typeface="Segoe UI"/>
                <a:cs typeface="Segoe UI Semibold"/>
              </a:rPr>
              <a:t>Microsoft 365</a:t>
            </a:r>
            <a:r>
              <a:rPr lang="en-US" sz="2850">
                <a:latin typeface="Segoe UI"/>
                <a:cs typeface="Segoe UI Semibold"/>
              </a:rPr>
              <a:t> Community (PnP) YouTube channel</a:t>
            </a:r>
          </a:p>
          <a:p>
            <a:pPr marL="0" indent="0" algn="ctr">
              <a:buNone/>
            </a:pPr>
            <a:r>
              <a:rPr lang="en-US" sz="285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50">
              <a:solidFill>
                <a:schemeClr val="accent1"/>
              </a:solidFill>
              <a:latin typeface="Segoe UI"/>
              <a:cs typeface="Segoe UI Semibold"/>
            </a:endParaRPr>
          </a:p>
          <a:p>
            <a:pPr marL="0" indent="0" algn="ctr">
              <a:buNone/>
            </a:pPr>
            <a:r>
              <a:rPr lang="en-US" sz="2000" i="1">
                <a:solidFill>
                  <a:srgbClr val="0070C0"/>
                </a:solidFill>
                <a:latin typeface="Segoe UI"/>
                <a:cs typeface="Segoe UI Semibold"/>
              </a:rPr>
              <a:t>(subscribe today)</a:t>
            </a:r>
          </a:p>
          <a:p>
            <a:pPr marL="0" indent="0" algn="ctr">
              <a:buNone/>
            </a:pPr>
            <a:endParaRPr lang="en-US" sz="2856">
              <a:latin typeface="Segoe UI"/>
              <a:cs typeface="Segoe UI Semibold"/>
            </a:endParaRPr>
          </a:p>
          <a:p>
            <a:pPr marL="0" indent="0" algn="ctr">
              <a:buNone/>
            </a:pPr>
            <a:r>
              <a:rPr lang="en-US" sz="2850">
                <a:latin typeface="Segoe UI"/>
                <a:cs typeface="Segoe UI Semibold"/>
              </a:rPr>
              <a:t>Follow us on Twitter </a:t>
            </a:r>
          </a:p>
          <a:p>
            <a:pPr marL="0" indent="0" algn="ctr">
              <a:buNone/>
            </a:pPr>
            <a:r>
              <a:rPr lang="en-US" sz="2850">
                <a:solidFill>
                  <a:srgbClr val="0070C0"/>
                </a:solidFill>
                <a:latin typeface="Segoe UI"/>
                <a:cs typeface="Segoe UI Semibold"/>
              </a:rPr>
              <a:t>@Microsoft365Dev</a:t>
            </a:r>
            <a:r>
              <a:rPr lang="en-US" sz="2850">
                <a:solidFill>
                  <a:schemeClr val="tx1"/>
                </a:solidFill>
                <a:latin typeface="Segoe UI"/>
                <a:cs typeface="Segoe UI Semibold"/>
              </a:rPr>
              <a:t> | </a:t>
            </a:r>
            <a:r>
              <a:rPr lang="en-US" sz="2850">
                <a:solidFill>
                  <a:srgbClr val="0070C0"/>
                </a:solidFill>
                <a:latin typeface="Segoe UI"/>
                <a:cs typeface="Segoe UI Semibold"/>
              </a:rPr>
              <a:t>@M365PnP</a:t>
            </a:r>
          </a:p>
          <a:p>
            <a:pPr marL="0" indent="0" algn="ctr">
              <a:buNone/>
            </a:pPr>
            <a:endParaRPr lang="en-US" sz="2856">
              <a:latin typeface="Segoe UI"/>
              <a:cs typeface="Segoe UI Semibold"/>
            </a:endParaRPr>
          </a:p>
          <a:p>
            <a:pPr marL="0" indent="0" algn="ctr">
              <a:buNone/>
            </a:pPr>
            <a:r>
              <a:rPr lang="en-US" sz="2400">
                <a:latin typeface="Segoe UI"/>
                <a:cs typeface="Segoe UI Semibold"/>
              </a:rPr>
              <a:t>Next Microsoft 365 Platform call: </a:t>
            </a:r>
            <a:r>
              <a:rPr lang="en-US" sz="2400" b="1">
                <a:latin typeface="Segoe UI"/>
                <a:cs typeface="Segoe UI Semibold"/>
              </a:rPr>
              <a:t>June 7</a:t>
            </a:r>
            <a:r>
              <a:rPr lang="en-US" sz="2400" b="1" baseline="30000">
                <a:latin typeface="Segoe UI"/>
                <a:cs typeface="Segoe UI Semibold"/>
              </a:rPr>
              <a:t>th</a:t>
            </a:r>
            <a:r>
              <a:rPr lang="en-US" sz="2400" b="1">
                <a:latin typeface="Segoe UI"/>
                <a:cs typeface="Segoe UI Semibold"/>
              </a:rPr>
              <a:t> at 08:00 am PT</a:t>
            </a:r>
          </a:p>
          <a:p>
            <a:pPr marL="0" indent="0" algn="ctr">
              <a:buNone/>
            </a:pPr>
            <a:r>
              <a:rPr lang="en-US" sz="2000">
                <a:latin typeface="Segoe UI"/>
                <a:cs typeface="Segoe UI Semibold"/>
              </a:rPr>
              <a:t>All available community calls from </a:t>
            </a:r>
            <a:r>
              <a:rPr lang="en-US" sz="2000" u="sng">
                <a:solidFill>
                  <a:schemeClr val="accent1"/>
                </a:solidFill>
                <a:latin typeface="Segoe UI"/>
                <a:cs typeface="Segoe UI Semibold"/>
              </a:rPr>
              <a:t>https://aka.ms/m365/calls</a:t>
            </a: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18559" y="390475"/>
            <a:ext cx="11887878" cy="91757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973B9"/>
        </a:solidFill>
        <a:effectLst/>
      </p:bgPr>
    </p:bg>
    <p:spTree>
      <p:nvGrpSpPr>
        <p:cNvPr id="1" name=""/>
        <p:cNvGrpSpPr/>
        <p:nvPr/>
      </p:nvGrpSpPr>
      <p:grpSpPr>
        <a:xfrm>
          <a:off x="0" y="0"/>
          <a:ext cx="0" cy="0"/>
          <a:chOff x="0" y="0"/>
          <a:chExt cx="0" cy="0"/>
        </a:xfrm>
      </p:grpSpPr>
      <p:pic>
        <p:nvPicPr>
          <p:cNvPr id="3" name="Picture 2" descr="A picture containing clock, cup, drawing&#10;&#10;Description automatically generated">
            <a:extLst>
              <a:ext uri="{FF2B5EF4-FFF2-40B4-BE49-F238E27FC236}">
                <a16:creationId xmlns:a16="http://schemas.microsoft.com/office/drawing/2014/main" id="{3396191F-084A-4CED-B138-2AE8D989A4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5732" y="1196775"/>
            <a:ext cx="3165009" cy="4127699"/>
          </a:xfrm>
          <a:prstGeom prst="rect">
            <a:avLst/>
          </a:prstGeom>
          <a:effectLst>
            <a:outerShdw blurRad="50800" dist="38100" dir="2700000" algn="tl" rotWithShape="0">
              <a:prstClr val="black">
                <a:alpha val="40000"/>
              </a:prstClr>
            </a:outerShdw>
          </a:effectLst>
        </p:spPr>
      </p:pic>
      <p:pic>
        <p:nvPicPr>
          <p:cNvPr id="7" name="Picture 6" descr="A picture containing drawing&#10;&#10;Description automatically generated">
            <a:extLst>
              <a:ext uri="{FF2B5EF4-FFF2-40B4-BE49-F238E27FC236}">
                <a16:creationId xmlns:a16="http://schemas.microsoft.com/office/drawing/2014/main" id="{A9E55B07-F4F1-493C-8610-E42D219101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537" y="5799477"/>
            <a:ext cx="2497398" cy="918652"/>
          </a:xfrm>
          <a:prstGeom prst="rect">
            <a:avLst/>
          </a:prstGeom>
        </p:spPr>
      </p:pic>
      <p:sp>
        <p:nvSpPr>
          <p:cNvPr id="5" name="TextBox 4">
            <a:extLst>
              <a:ext uri="{FF2B5EF4-FFF2-40B4-BE49-F238E27FC236}">
                <a16:creationId xmlns:a16="http://schemas.microsoft.com/office/drawing/2014/main" id="{4437C971-2E09-4A3C-B78B-B3B1E8CBA41B}"/>
              </a:ext>
            </a:extLst>
          </p:cNvPr>
          <p:cNvSpPr txBox="1"/>
          <p:nvPr/>
        </p:nvSpPr>
        <p:spPr>
          <a:xfrm>
            <a:off x="10496310" y="97972"/>
            <a:ext cx="1858522" cy="517065"/>
          </a:xfrm>
          <a:prstGeom prst="rect">
            <a:avLst/>
          </a:prstGeom>
          <a:noFill/>
        </p:spPr>
        <p:txBody>
          <a:bodyPr wrap="none" lIns="182880" tIns="146304" rIns="182880" bIns="146304" rtlCol="0">
            <a:spAutoFit/>
          </a:bodyPr>
          <a:lstStyle/>
          <a:p>
            <a:pPr>
              <a:lnSpc>
                <a:spcPct val="90000"/>
              </a:lnSpc>
              <a:spcAft>
                <a:spcPts val="600"/>
              </a:spcAft>
            </a:pPr>
            <a:r>
              <a:rPr lang="en-US" sz="1600">
                <a:solidFill>
                  <a:schemeClr val="bg1"/>
                </a:solidFill>
                <a:latin typeface="Segoe UI Light" panose="020B0502040204020203" pitchFamily="34" charset="0"/>
                <a:cs typeface="Segoe UI Light" panose="020B0502040204020203" pitchFamily="34" charset="0"/>
              </a:rPr>
              <a:t>aka.ms/m365pnp</a:t>
            </a:r>
          </a:p>
        </p:txBody>
      </p:sp>
      <p:sp>
        <p:nvSpPr>
          <p:cNvPr id="2" name="RightCornea">
            <a:extLst>
              <a:ext uri="{FF2B5EF4-FFF2-40B4-BE49-F238E27FC236}">
                <a16:creationId xmlns:a16="http://schemas.microsoft.com/office/drawing/2014/main" id="{16F22A0D-74B1-4224-A9FB-7A46887A11C4}"/>
              </a:ext>
            </a:extLst>
          </p:cNvPr>
          <p:cNvSpPr/>
          <p:nvPr/>
        </p:nvSpPr>
        <p:spPr bwMode="auto">
          <a:xfrm>
            <a:off x="6360344"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ightPupil">
            <a:extLst>
              <a:ext uri="{FF2B5EF4-FFF2-40B4-BE49-F238E27FC236}">
                <a16:creationId xmlns:a16="http://schemas.microsoft.com/office/drawing/2014/main" id="{DCD26878-CFA2-4175-8AE5-606DEC54503D}"/>
              </a:ext>
            </a:extLst>
          </p:cNvPr>
          <p:cNvSpPr/>
          <p:nvPr/>
        </p:nvSpPr>
        <p:spPr bwMode="auto">
          <a:xfrm>
            <a:off x="6382513" y="2704319"/>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UpperEyelid">
            <a:extLst>
              <a:ext uri="{FF2B5EF4-FFF2-40B4-BE49-F238E27FC236}">
                <a16:creationId xmlns:a16="http://schemas.microsoft.com/office/drawing/2014/main" id="{DFCC2E11-7C5D-44E1-A237-A0D0172DE310}"/>
              </a:ext>
            </a:extLst>
          </p:cNvPr>
          <p:cNvSpPr/>
          <p:nvPr/>
        </p:nvSpPr>
        <p:spPr bwMode="auto">
          <a:xfrm>
            <a:off x="6326458" y="2628900"/>
            <a:ext cx="170022" cy="109728"/>
          </a:xfrm>
          <a:custGeom>
            <a:avLst/>
            <a:gdLst>
              <a:gd name="connsiteX0" fmla="*/ 85011 w 170022"/>
              <a:gd name="connsiteY0" fmla="*/ 0 h 89935"/>
              <a:gd name="connsiteX1" fmla="*/ 165053 w 170022"/>
              <a:gd name="connsiteY1" fmla="*/ 61432 h 89935"/>
              <a:gd name="connsiteX2" fmla="*/ 170022 w 170022"/>
              <a:gd name="connsiteY2" fmla="*/ 89935 h 89935"/>
              <a:gd name="connsiteX3" fmla="*/ 148607 w 170022"/>
              <a:gd name="connsiteY3" fmla="*/ 83268 h 89935"/>
              <a:gd name="connsiteX4" fmla="*/ 85011 w 170022"/>
              <a:gd name="connsiteY4" fmla="*/ 77339 h 89935"/>
              <a:gd name="connsiteX5" fmla="*/ 21416 w 170022"/>
              <a:gd name="connsiteY5" fmla="*/ 83268 h 89935"/>
              <a:gd name="connsiteX6" fmla="*/ 0 w 170022"/>
              <a:gd name="connsiteY6" fmla="*/ 89935 h 89935"/>
              <a:gd name="connsiteX7" fmla="*/ 4970 w 170022"/>
              <a:gd name="connsiteY7" fmla="*/ 61432 h 89935"/>
              <a:gd name="connsiteX8" fmla="*/ 85011 w 170022"/>
              <a:gd name="connsiteY8" fmla="*/ 0 h 8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022" h="89935">
                <a:moveTo>
                  <a:pt x="85011" y="0"/>
                </a:moveTo>
                <a:cubicBezTo>
                  <a:pt x="120993" y="0"/>
                  <a:pt x="151865" y="25331"/>
                  <a:pt x="165053" y="61432"/>
                </a:cubicBezTo>
                <a:lnTo>
                  <a:pt x="170022" y="89935"/>
                </a:lnTo>
                <a:lnTo>
                  <a:pt x="148607" y="83268"/>
                </a:lnTo>
                <a:cubicBezTo>
                  <a:pt x="129060" y="79450"/>
                  <a:pt x="107570" y="77339"/>
                  <a:pt x="85011" y="77339"/>
                </a:cubicBezTo>
                <a:cubicBezTo>
                  <a:pt x="62453" y="77339"/>
                  <a:pt x="40963" y="79450"/>
                  <a:pt x="21416" y="83268"/>
                </a:cubicBezTo>
                <a:lnTo>
                  <a:pt x="0" y="89935"/>
                </a:lnTo>
                <a:lnTo>
                  <a:pt x="4970" y="61432"/>
                </a:lnTo>
                <a:cubicBezTo>
                  <a:pt x="18157" y="25331"/>
                  <a:pt x="49029" y="0"/>
                  <a:pt x="85011" y="0"/>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LowerEyelid">
            <a:extLst>
              <a:ext uri="{FF2B5EF4-FFF2-40B4-BE49-F238E27FC236}">
                <a16:creationId xmlns:a16="http://schemas.microsoft.com/office/drawing/2014/main" id="{59D69BF6-8F22-4052-ABE8-5C7AA2998EBE}"/>
              </a:ext>
            </a:extLst>
          </p:cNvPr>
          <p:cNvSpPr/>
          <p:nvPr/>
        </p:nvSpPr>
        <p:spPr bwMode="auto">
          <a:xfrm>
            <a:off x="6331220" y="2724099"/>
            <a:ext cx="182880" cy="113051"/>
          </a:xfrm>
          <a:custGeom>
            <a:avLst/>
            <a:gdLst>
              <a:gd name="connsiteX0" fmla="*/ 171562 w 173736"/>
              <a:gd name="connsiteY0" fmla="*/ 0 h 113051"/>
              <a:gd name="connsiteX1" fmla="*/ 173736 w 173736"/>
              <a:gd name="connsiteY1" fmla="*/ 12467 h 113051"/>
              <a:gd name="connsiteX2" fmla="*/ 86868 w 173736"/>
              <a:gd name="connsiteY2" fmla="*/ 113051 h 113051"/>
              <a:gd name="connsiteX3" fmla="*/ 0 w 173736"/>
              <a:gd name="connsiteY3" fmla="*/ 12467 h 113051"/>
              <a:gd name="connsiteX4" fmla="*/ 384 w 173736"/>
              <a:gd name="connsiteY4" fmla="*/ 10269 h 113051"/>
              <a:gd name="connsiteX5" fmla="*/ 65748 w 173736"/>
              <a:gd name="connsiteY5" fmla="*/ 15577 h 113051"/>
              <a:gd name="connsiteX6" fmla="*/ 134802 w 173736"/>
              <a:gd name="connsiteY6" fmla="*/ 9969 h 11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736" h="113051">
                <a:moveTo>
                  <a:pt x="171562" y="0"/>
                </a:moveTo>
                <a:lnTo>
                  <a:pt x="173736" y="12467"/>
                </a:lnTo>
                <a:cubicBezTo>
                  <a:pt x="173736" y="68018"/>
                  <a:pt x="134844" y="113051"/>
                  <a:pt x="86868" y="113051"/>
                </a:cubicBezTo>
                <a:cubicBezTo>
                  <a:pt x="38892" y="113051"/>
                  <a:pt x="0" y="68018"/>
                  <a:pt x="0" y="12467"/>
                </a:cubicBezTo>
                <a:lnTo>
                  <a:pt x="384" y="10269"/>
                </a:lnTo>
                <a:lnTo>
                  <a:pt x="65748" y="15577"/>
                </a:lnTo>
                <a:cubicBezTo>
                  <a:pt x="90243" y="15577"/>
                  <a:pt x="113577" y="13580"/>
                  <a:pt x="134802" y="9969"/>
                </a:cubicBezTo>
                <a:close/>
              </a:path>
            </a:pathLst>
          </a:custGeom>
          <a:solidFill>
            <a:srgbClr val="4E33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Rabbit">
            <a:extLst>
              <a:ext uri="{FF2B5EF4-FFF2-40B4-BE49-F238E27FC236}">
                <a16:creationId xmlns:a16="http://schemas.microsoft.com/office/drawing/2014/main" id="{454EB74A-6792-49CE-BE7F-4F66BCC4A3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26021" y="5324474"/>
            <a:ext cx="441872" cy="441872"/>
          </a:xfrm>
          <a:prstGeom prst="rect">
            <a:avLst/>
          </a:prstGeom>
        </p:spPr>
      </p:pic>
      <p:sp>
        <p:nvSpPr>
          <p:cNvPr id="8" name="LeftCornea">
            <a:extLst>
              <a:ext uri="{FF2B5EF4-FFF2-40B4-BE49-F238E27FC236}">
                <a16:creationId xmlns:a16="http://schemas.microsoft.com/office/drawing/2014/main" id="{DFEA4705-990A-486A-818C-8ED7D34373E1}"/>
              </a:ext>
            </a:extLst>
          </p:cNvPr>
          <p:cNvSpPr/>
          <p:nvPr/>
        </p:nvSpPr>
        <p:spPr bwMode="auto">
          <a:xfrm>
            <a:off x="6019825" y="2693071"/>
            <a:ext cx="104123" cy="100572"/>
          </a:xfrm>
          <a:prstGeom prst="ellipse">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LeftPupil">
            <a:extLst>
              <a:ext uri="{FF2B5EF4-FFF2-40B4-BE49-F238E27FC236}">
                <a16:creationId xmlns:a16="http://schemas.microsoft.com/office/drawing/2014/main" id="{C87C1CAC-6F59-4DA1-BB8E-7C280471A46F}"/>
              </a:ext>
            </a:extLst>
          </p:cNvPr>
          <p:cNvSpPr/>
          <p:nvPr/>
        </p:nvSpPr>
        <p:spPr bwMode="auto">
          <a:xfrm>
            <a:off x="6061042" y="2713843"/>
            <a:ext cx="30794" cy="309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C2D145C-38BE-4AE6-9162-450BBFF81D16}"/>
              </a:ext>
            </a:extLst>
          </p:cNvPr>
          <p:cNvSpPr/>
          <p:nvPr/>
        </p:nvSpPr>
        <p:spPr bwMode="auto">
          <a:xfrm>
            <a:off x="6147237" y="3210338"/>
            <a:ext cx="194032" cy="100572"/>
          </a:xfrm>
          <a:prstGeom prst="ellipse">
            <a:avLst/>
          </a:prstGeom>
          <a:solidFill>
            <a:srgbClr val="14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39685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childTnLst>
                          </p:cTn>
                        </p:par>
                        <p:par>
                          <p:cTn id="11" fill="hold">
                            <p:stCondLst>
                              <p:cond delay="1500"/>
                            </p:stCondLst>
                            <p:childTnLst>
                              <p:par>
                                <p:cTn id="12" presetID="22" presetClass="exit" presetSubtype="4" fill="hold" grpId="1" nodeType="afterEffect">
                                  <p:stCondLst>
                                    <p:cond delay="500"/>
                                  </p:stCondLst>
                                  <p:childTnLst>
                                    <p:animEffect transition="out" filter="wipe(down)">
                                      <p:cBhvr>
                                        <p:cTn id="13" dur="300"/>
                                        <p:tgtEl>
                                          <p:spTgt spid="12"/>
                                        </p:tgtEl>
                                      </p:cBhvr>
                                    </p:animEffect>
                                    <p:set>
                                      <p:cBhvr>
                                        <p:cTn id="14" dur="1" fill="hold">
                                          <p:stCondLst>
                                            <p:cond delay="299"/>
                                          </p:stCondLst>
                                        </p:cTn>
                                        <p:tgtEl>
                                          <p:spTgt spid="12"/>
                                        </p:tgtEl>
                                        <p:attrNameLst>
                                          <p:attrName>style.visibility</p:attrName>
                                        </p:attrNameLst>
                                      </p:cBhvr>
                                      <p:to>
                                        <p:strVal val="hidden"/>
                                      </p:to>
                                    </p:set>
                                  </p:childTnLst>
                                </p:cTn>
                              </p:par>
                              <p:par>
                                <p:cTn id="15" presetID="22" presetClass="exit" presetSubtype="1" fill="hold" grpId="1" nodeType="withEffect">
                                  <p:stCondLst>
                                    <p:cond delay="500"/>
                                  </p:stCondLst>
                                  <p:childTnLst>
                                    <p:animEffect transition="out" filter="wipe(up)">
                                      <p:cBhvr>
                                        <p:cTn id="16" dur="300"/>
                                        <p:tgtEl>
                                          <p:spTgt spid="14"/>
                                        </p:tgtEl>
                                      </p:cBhvr>
                                    </p:animEffect>
                                    <p:set>
                                      <p:cBhvr>
                                        <p:cTn id="17" dur="1" fill="hold">
                                          <p:stCondLst>
                                            <p:cond delay="299"/>
                                          </p:stCondLst>
                                        </p:cTn>
                                        <p:tgtEl>
                                          <p:spTgt spid="14"/>
                                        </p:tgtEl>
                                        <p:attrNameLst>
                                          <p:attrName>style.visibility</p:attrName>
                                        </p:attrNameLst>
                                      </p:cBhvr>
                                      <p:to>
                                        <p:strVal val="hidden"/>
                                      </p:to>
                                    </p:set>
                                  </p:childTnLst>
                                </p:cTn>
                              </p:par>
                              <p:par>
                                <p:cTn id="18" presetID="42" presetClass="path" presetSubtype="0" accel="50000" decel="50000" fill="hold" grpId="0" nodeType="withEffect">
                                  <p:stCondLst>
                                    <p:cond delay="0"/>
                                  </p:stCondLst>
                                  <p:childTnLst>
                                    <p:animMotion origin="layout" path="M -1.61603E-6 2.04267E-7 L -0.0037 0.00431 " pathEditMode="relative" rAng="0" ptsTypes="AA">
                                      <p:cBhvr>
                                        <p:cTn id="19" dur="2000" fill="hold"/>
                                        <p:tgtEl>
                                          <p:spTgt spid="10"/>
                                        </p:tgtEl>
                                        <p:attrNameLst>
                                          <p:attrName>ppt_x</p:attrName>
                                          <p:attrName>ppt_y</p:attrName>
                                        </p:attrNameLst>
                                      </p:cBhvr>
                                      <p:rCtr x="-191" y="204"/>
                                    </p:animMotion>
                                  </p:childTnLst>
                                </p:cTn>
                              </p:par>
                              <p:par>
                                <p:cTn id="20" presetID="42" presetClass="path" presetSubtype="0" accel="50000" decel="50000" fill="hold" grpId="0" nodeType="withEffect">
                                  <p:stCondLst>
                                    <p:cond delay="0"/>
                                  </p:stCondLst>
                                  <p:childTnLst>
                                    <p:animMotion origin="layout" path="M -4.30431E-6 1.98366E-6 L -0.00268 0.00363 " pathEditMode="relative" rAng="0" ptsTypes="AA">
                                      <p:cBhvr>
                                        <p:cTn id="21" dur="2000" fill="hold"/>
                                        <p:tgtEl>
                                          <p:spTgt spid="4"/>
                                        </p:tgtEl>
                                        <p:attrNameLst>
                                          <p:attrName>ppt_x</p:attrName>
                                          <p:attrName>ppt_y</p:attrName>
                                        </p:attrNameLst>
                                      </p:cBhvr>
                                      <p:rCtr x="-140" y="182"/>
                                    </p:animMotion>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3.71458E-6 4.67544E-7 L -3.71458E-6 0.00023 C 0.00102 -0.00204 0.00217 -0.00409 0.00307 -0.00636 C 0.00383 -0.00749 0.00409 -0.00885 0.00473 -0.00999 C 0.00524 -0.01089 0.00613 -0.01158 0.00677 -0.01271 C 0.00715 -0.01339 0.00728 -0.01453 0.00779 -0.01543 C 0.0083 -0.01634 0.00919 -0.01702 0.00983 -0.01816 C 0.01085 -0.01952 0.01136 -0.02134 0.01226 -0.0227 C 0.0129 -0.02338 0.01353 -0.02383 0.01392 -0.02451 C 0.01456 -0.02519 0.01494 -0.02656 0.01558 -0.02724 C 0.01596 -0.02769 0.0166 -0.02769 0.01698 -0.02814 C 0.01762 -0.0286 0.01787 -0.02951 0.01851 -0.02996 C 0.01953 -0.03064 0.02068 -0.03109 0.02158 -0.03178 C 0.02209 -0.032 0.02273 -0.03223 0.02298 -0.03268 C 0.024 -0.03359 0.02502 -0.03473 0.02617 -0.03541 C 0.02694 -0.03586 0.02783 -0.03586 0.02872 -0.03631 C 0.02962 -0.03677 0.03051 -0.03768 0.03115 -0.03813 C 0.03281 -0.03881 0.03472 -0.03927 0.03664 -0.03995 C 0.03728 -0.04017 0.03766 -0.04063 0.0383 -0.04085 C 0.04021 -0.04131 0.04238 -0.04131 0.04443 -0.04176 C 0.04557 -0.04199 0.04698 -0.04222 0.04851 -0.04267 C 0.05183 -0.04358 0.05157 -0.0438 0.05553 -0.04449 C 0.05923 -0.04494 0.07021 -0.04607 0.0734 -0.0463 C 0.07468 -0.04653 0.07621 -0.04698 0.07749 -0.04721 C 0.08808 -0.04789 0.10914 -0.04902 0.10914 -0.0488 L 0.13072 -0.04812 C 0.13391 -0.04789 0.13544 -0.04744 0.13825 -0.0463 C 0.14054 -0.04539 0.14374 -0.04449 0.14591 -0.04267 C 0.14654 -0.04222 0.1454 -0.03949 0.14591 -0.03904 C 0.14693 -0.03631 0.14961 -0.03541 0.15063 -0.03268 C 0.15076 -0.03178 0.15101 -0.03064 0.15165 -0.02996 C 0.15242 -0.0286 0.15331 -0.02746 0.15408 -0.02633 C 0.1565 -0.0227 0.15471 -0.02406 0.15727 -0.0227 C 0.15829 -0.02088 0.15944 -0.01929 0.16033 -0.01725 C 0.16059 -0.01634 0.16071 -0.01521 0.16135 -0.01453 C 0.16161 -0.01362 0.16237 -0.01316 0.16276 -0.01271 C 0.16761 -0.00636 0.16199 -0.01294 0.16684 -0.00817 C 0.16965 -0.00522 0.16697 -0.00704 0.1699 -0.00545 C 0.17054 -0.00454 0.17093 -0.00363 0.17156 -0.00272 L 0.17258 4.67544E-7 C 0.17629 0.00953 0.17144 -0.0034 0.17616 0.00908 C 0.17641 0.00999 0.1768 0.01089 0.17718 0.0118 C 0.17756 0.01498 0.17756 0.01543 0.17922 0.01838 C 0.17948 0.01929 0.18024 0.01952 0.18063 0.02043 C 0.1819 0.01816 0.18305 0.01589 0.18433 0.01362 C 0.18509 0.01226 0.18573 0.01044 0.18675 0.00908 C 0.18752 0.00794 0.18841 0.00681 0.18943 0.00545 C 0.19007 0.00431 0.19058 0.00295 0.19135 0.00182 C 0.19173 0.00113 0.19237 0.00091 0.19301 4.67544E-7 C 0.19377 -0.00136 0.19441 -0.00318 0.19543 -0.00454 C 0.19594 -0.00499 0.19646 -0.00499 0.19709 -0.00545 C 0.19824 -0.00636 0.19939 -0.00772 0.20054 -0.00908 C 0.2022 -0.01067 0.20348 -0.01294 0.20526 -0.01453 C 0.20999 -0.01861 0.20667 -0.01611 0.21599 -0.0227 C 0.21662 -0.02315 0.21752 -0.02383 0.21841 -0.02451 C 0.21943 -0.02497 0.22045 -0.02565 0.22147 -0.02633 C 0.22224 -0.02678 0.22313 -0.02769 0.22415 -0.02814 C 0.22492 -0.0286 0.22581 -0.0286 0.22671 -0.02905 C 0.22901 -0.03019 0.2313 -0.03132 0.23386 -0.03268 C 0.23488 -0.03314 0.23577 -0.03382 0.23692 -0.0345 C 0.23909 -0.03563 0.24164 -0.03677 0.24394 -0.03722 C 0.24586 -0.03768 0.24777 -0.03768 0.24968 -0.03813 C 0.25083 -0.03836 0.25198 -0.03881 0.25313 -0.03904 C 0.25798 -0.03949 0.26296 -0.03949 0.26794 -0.03995 C 0.27279 -0.03949 0.27764 -0.03927 0.28236 -0.03904 C 0.28402 -0.03881 0.28785 -0.03768 0.28989 -0.03722 C 0.29168 -0.03677 0.2936 -0.03677 0.29564 -0.03631 C 0.29972 -0.03541 0.2973 -0.03563 0.30062 -0.0345 C 0.30151 -0.03404 0.30266 -0.03382 0.30368 -0.03359 C 0.30713 -0.03041 0.30445 -0.03246 0.30879 -0.03087 C 0.31274 -0.02928 0.31223 -0.02951 0.31542 -0.02724 C 0.31913 -0.02065 0.31759 -0.02383 0.32015 -0.01816 C 0.32053 -0.01407 0.32053 -0.01294 0.32219 -0.00908 C 0.32244 -0.00794 0.32321 -0.00726 0.32359 -0.00636 C 0.32436 0.00477 0.32359 -0.00409 0.32461 0.00363 C 0.32474 0.00522 0.32474 0.00681 0.32525 0.00817 C 0.32538 0.00976 0.32704 0.01294 0.32768 0.01362 C 0.32819 0.0143 0.3287 0.0143 0.32934 0.01453 C 0.33049 0.01407 0.33202 0.01339 0.33329 0.01271 C 0.33393 0.01248 0.33432 0.01248 0.33495 0.0118 C 0.33546 0.01112 0.33623 0.00999 0.337 0.00908 C 0.33725 0.00862 0.33802 0.00862 0.3384 0.00817 C 0.34019 0.00658 0.34197 0.00477 0.34351 0.00272 C 0.34517 0.00091 0.34657 -0.00091 0.3481 -0.00272 C 0.34874 -0.00318 0.34912 -0.00386 0.34976 -0.00454 C 0.3504 -0.00545 0.35129 -0.00613 0.35219 -0.00726 C 0.35282 -0.00772 0.35308 -0.00863 0.35385 -0.00908 C 0.35512 -0.01044 0.35691 -0.01135 0.35831 -0.01271 C 0.36393 -0.01725 0.3624 -0.01702 0.36801 -0.01997 C 0.36967 -0.02065 0.37274 -0.02134 0.37414 -0.02179 C 0.37733 -0.0227 0.37657 -0.02224 0.37925 -0.0236 L 0.40478 -0.0227 C 0.40861 -0.02247 0.41231 -0.02202 0.41601 -0.02179 C 0.42048 -0.02134 0.42827 -0.02043 0.43286 -0.01997 C 0.43465 -0.01975 0.43656 -0.01929 0.43848 -0.01907 C 0.4409 -0.01861 0.44333 -0.01838 0.44563 -0.01816 C 0.44677 -0.01589 0.44818 -0.01339 0.44971 -0.0118 C 0.45137 -0.01021 0.45252 -0.00976 0.45431 -0.00908 C 0.45724 -0.00545 0.45431 -0.00863 0.45903 -0.00636 C 0.45967 -0.0059 0.46056 -0.00499 0.46145 -0.00454 C 0.46222 -0.00409 0.46324 -0.00386 0.46413 -0.00363 L 0.46618 0.00182 L 0.4672 0.00454 C 0.4672 0.00477 0.46784 0.01044 0.46822 0.01089 C 0.46847 0.0118 0.46924 0.01226 0.46962 0.01271 C 0.47511 0.00635 0.46682 0.01634 0.47281 0.00817 C 0.47358 0.00704 0.47498 0.00613 0.47588 0.00454 C 0.47626 0.00363 0.47677 0.00272 0.47728 0.00182 C 0.47779 0.00136 0.4783 0.00136 0.47894 0.00091 C 0.47945 0.00045 0.48009 -0.00023 0.48098 -0.00091 C 0.4829 -0.0025 0.48494 -0.00386 0.48711 -0.00545 C 0.48788 -0.0059 0.48877 -0.00658 0.48966 -0.00726 C 0.4903 -0.00772 0.4912 -0.00863 0.49209 -0.00908 C 0.49286 -0.00931 0.49337 -0.00953 0.49413 -0.00999 C 0.49503 -0.01044 0.49592 -0.01135 0.49681 -0.0118 C 0.49809 -0.01248 0.50154 -0.01316 0.50294 -0.01362 C 0.5069 -0.01475 0.50396 -0.01453 0.50958 -0.01543 C 0.51188 -0.01566 0.51417 -0.01589 0.51673 -0.01634 C 0.53434 -0.01907 0.51813 -0.01748 0.53664 -0.01907 L 0.55706 -0.01816 C 0.55911 -0.01793 0.56115 -0.01793 0.56319 -0.01725 C 0.5637 -0.01702 0.56447 -0.01589 0.56523 -0.01543 C 0.56613 -0.01475 0.56727 -0.0143 0.5683 -0.01362 C 0.56944 -0.01248 0.57238 -0.00999 0.57238 -0.00976 C 0.57251 -0.00908 0.57315 -0.00817 0.5734 -0.00726 C 0.5743 -0.00318 0.5734 -0.00431 0.5743 -0.00091 C 0.57455 0.00023 0.57506 0.00091 0.57532 0.00182 C 0.57544 0.0034 0.57557 0.00499 0.57595 0.00635 C 0.57621 0.00885 0.57736 0.01316 0.578 0.01453 C 0.57825 0.01543 0.57902 0.01589 0.5794 0.01634 C 0.57991 0.01634 0.58629 0.01498 0.58719 0.01453 C 0.58795 0.0143 0.58885 0.01339 0.58961 0.01271 C 0.59319 0.01067 0.59319 0.01112 0.59689 0.00999 C 0.59804 0.00908 0.59919 0.00817 0.60034 0.00726 C 0.60391 0.00499 0.60774 0.00408 0.61106 0.00091 C 0.61208 4.67544E-7 0.6131 -0.00091 0.61412 -0.00182 C 0.61502 -0.0025 0.61591 -0.00272 0.6168 -0.00363 C 0.62395 -0.00999 0.61412 -0.0025 0.62229 -0.00908 C 0.62472 -0.01089 0.62701 -0.01271 0.62957 -0.01453 C 0.63072 -0.01543 0.63186 -0.01657 0.63301 -0.01725 C 0.63582 -0.01861 0.63889 -0.02043 0.64182 -0.02179 C 0.64297 -0.02224 0.6445 -0.0227 0.64578 -0.0236 C 0.64757 -0.02451 0.6491 -0.02633 0.65088 -0.02724 C 0.65267 -0.02814 0.65433 -0.02837 0.65599 -0.02905 C 0.67169 -0.03495 0.6505 -0.02746 0.66467 -0.03178 C 0.66837 -0.03291 0.67169 -0.03427 0.67552 -0.03541 C 0.67731 -0.03586 0.68126 -0.03677 0.68318 -0.03722 C 0.69046 -0.03881 0.68254 -0.03722 0.69135 -0.03904 C 0.69735 -0.04222 0.69301 -0.0404 0.70207 -0.04176 C 0.70424 -0.04199 0.70833 -0.04312 0.71062 -0.04358 C 0.71254 -0.04312 0.71433 -0.0429 0.71624 -0.04267 C 0.71713 -0.04199 0.71662 -0.03972 0.71688 -0.03813 C 0.71752 -0.02429 0.71599 -0.02973 0.71828 -0.0236 C 0.71841 -0.02179 0.71879 -0.01589 0.71994 -0.01453 C 0.72058 -0.01339 0.72301 -0.01271 0.72301 -0.01248 C 0.72339 -0.0118 0.72403 -0.01089 0.72441 -0.00999 C 0.72492 -0.00908 0.72505 -0.00794 0.72543 -0.00726 C 0.72594 -0.00658 0.72645 -0.00681 0.72709 -0.00636 C 0.72747 -0.00567 0.72811 -0.00499 0.72849 -0.00454 C 0.73092 -0.00658 0.73181 -0.00726 0.73411 -0.01089 C 0.73692 -0.01521 0.73322 -0.01248 0.73679 -0.01453 C 0.7373 -0.01566 0.73807 -0.01702 0.73883 -0.01816 C 0.74075 -0.02111 0.73998 -0.01861 0.74228 -0.0227 C 0.74292 -0.0236 0.74317 -0.02519 0.74394 -0.02633 C 0.74496 -0.02837 0.74675 -0.02951 0.74803 -0.03178 C 0.74854 -0.03268 0.74892 -0.03359 0.74956 -0.0345 C 0.7502 -0.03541 0.75109 -0.03631 0.75198 -0.03722 C 0.75262 -0.03768 0.753 -0.03836 0.75364 -0.03904 C 0.75428 -0.04017 0.75505 -0.04153 0.75607 -0.04267 C 0.75658 -0.04312 0.75709 -0.04312 0.75773 -0.04358 C 0.75824 -0.04403 0.75888 -0.04471 0.75977 -0.04539 C 0.76526 -0.04971 0.76653 -0.05061 0.77253 -0.05356 C 0.77483 -0.0547 0.78275 -0.05629 0.78326 -0.05629 C 0.79653 -0.05765 0.78887 -0.05697 0.80623 -0.0581 L 0.82449 -0.05538 C 0.82538 -0.05515 0.8264 -0.05538 0.82717 -0.05447 C 0.82742 -0.05402 0.8273 -0.05266 0.82755 -0.05175 C 0.82768 -0.05016 0.82793 -0.0488 0.82819 -0.04721 C 0.82832 -0.0429 0.82806 -0.03836 0.82921 -0.0345 C 0.82985 -0.032 0.83049 -0.02951 0.83125 -0.02724 C 0.83138 -0.02587 0.83189 -0.02474 0.83227 -0.0236 C 0.8324 -0.02224 0.83329 -0.01748 0.83432 -0.01634 C 0.83457 -0.01566 0.83521 -0.01566 0.83585 -0.01543 C 0.8384 -0.0202 0.83598 -0.01657 0.83993 -0.01997 C 0.84057 -0.02065 0.84134 -0.02179 0.84236 -0.0227 C 0.84363 -0.02383 0.84517 -0.02429 0.84644 -0.02542 C 0.84708 -0.02587 0.84734 -0.02656 0.8481 -0.02724 C 0.84925 -0.02837 0.85078 -0.02951 0.85219 -0.03087 L 0.85219 -0.03064 C 0.85436 -0.03223 0.85308 -0.03132 0.85614 -0.03359 C 0.85908 -0.03858 0.85614 -0.03473 0.86125 -0.03722 C 0.86891 -0.04085 0.8587 -0.03722 0.86495 -0.04085 C 0.86584 -0.04131 0.86699 -0.04131 0.86801 -0.04176 C 0.86904 -0.04222 0.87018 -0.04312 0.87159 -0.04358 C 0.87236 -0.04403 0.87363 -0.04403 0.87465 -0.04449 C 0.87606 -0.04517 0.87759 -0.04653 0.87912 -0.04721 C 0.88308 -0.04902 0.88742 -0.05016 0.8915 -0.05175 C 0.89316 -0.05243 0.89508 -0.05379 0.89699 -0.05447 C 0.90018 -0.05538 0.9035 -0.05561 0.90669 -0.05629 C 0.90835 -0.05651 0.90976 -0.05674 0.91142 -0.0572 C 0.91346 -0.05765 0.91537 -0.05878 0.91754 -0.05901 C 0.92265 -0.05969 0.92788 -0.05969 0.93337 -0.05992 C 0.93465 -0.05992 0.95009 -0.06083 0.95673 -0.0581 C 0.95801 -0.05765 0.95916 -0.05697 0.9603 -0.05629 C 0.96107 -0.0547 0.96184 -0.05334 0.96235 -0.05175 C 0.9626 -0.05084 0.9626 -0.04993 0.96299 -0.04902 C 0.96324 -0.04812 0.9635 -0.04721 0.96401 -0.0463 C 0.96413 -0.04517 0.96426 -0.0438 0.96439 -0.04267 C 0.96452 -0.04108 0.96465 -0.03949 0.96503 -0.03813 C 0.96516 -0.03722 0.96528 -0.03631 0.96541 -0.03541 C 0.96554 -0.03427 0.96541 -0.03268 0.96605 -0.03178 C 0.96618 -0.03087 0.96707 -0.03109 0.96745 -0.03087 C 0.97013 -0.03132 0.97307 -0.03155 0.97575 -0.03268 C 0.97613 -0.03291 0.97652 -0.03336 0.97715 -0.03359 C 0.97932 -0.03473 0.97984 -0.0345 0.98226 -0.03631 C 0.98928 -0.04176 0.98328 -0.03858 0.99005 -0.04176 C 0.99337 -0.04335 0.99171 -0.04244 0.99707 -0.04358 C 0.99809 -0.0438 0.99898 -0.04426 1.00013 -0.04449 C 1.00192 -0.04494 1.00396 -0.04517 1.00588 -0.04539 L 1.02834 -0.04449 C 1.02885 -0.04449 1.02962 -0.04358 1.03038 -0.04358 C 1.03677 -0.0429 1.04366 -0.0429 1.0503 -0.04267 C 1.05094 -0.04244 1.05183 -0.04199 1.05272 -0.04176 C 1.05336 -0.04153 1.05387 -0.04153 1.05438 -0.04085 L 1.05438 -0.03904 L 1.13097 -0.03087 L 1.13097 -0.03064 L 1.13097 -0.03087 " pathEditMode="relative" rAng="0" ptsTypes="AAAAAAAAAAAAAAAAAAAAAAAAAAAAAAAAAAAAAAAAAAAAAAAAAAAAAAAAAAAAAAAAAAAAAAAAAAAAAAAAAAAAAAAAAAAAAAAAAAAAAAAAAAAAAAAAAAAAAAAAAAAAAAAAAAAAAAAAAAAAAAAAAAAAAAAAAAAAAAAAAAAAAAAAAAAAAAAAAAAAAAAAAAAAAAAAAAAAAAAAAAAAAAAAAAAAAAAAAAAAAAAAAAAA">
                                      <p:cBhvr>
                                        <p:cTn id="24" dur="4000" fill="hold"/>
                                        <p:tgtEl>
                                          <p:spTgt spid="9"/>
                                        </p:tgtEl>
                                        <p:attrNameLst>
                                          <p:attrName>ppt_x</p:attrName>
                                          <p:attrName>ppt_y</p:attrName>
                                        </p:attrNameLst>
                                      </p:cBhvr>
                                      <p:rCtr x="56548" y="-1975"/>
                                    </p:animMotion>
                                  </p:childTnLst>
                                </p:cTn>
                              </p:par>
                            </p:childTnLst>
                          </p:cTn>
                        </p:par>
                        <p:par>
                          <p:cTn id="25" fill="hold">
                            <p:stCondLst>
                              <p:cond delay="7500"/>
                            </p:stCondLst>
                            <p:childTnLst>
                              <p:par>
                                <p:cTn id="26" presetID="16" presetClass="entr" presetSubtype="4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Horizont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2" grpId="1" animBg="1"/>
      <p:bldP spid="14" grpId="0" animBg="1"/>
      <p:bldP spid="14" grpId="1" animBg="1"/>
      <p:bldP spid="10"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2E300C-47BA-3335-9452-E05CFAB62EE0}"/>
              </a:ext>
            </a:extLst>
          </p:cNvPr>
          <p:cNvSpPr>
            <a:spLocks noGrp="1"/>
          </p:cNvSpPr>
          <p:nvPr>
            <p:ph type="title"/>
          </p:nvPr>
        </p:nvSpPr>
        <p:spPr/>
        <p:txBody>
          <a:bodyPr/>
          <a:lstStyle/>
          <a:p>
            <a:r>
              <a:rPr lang="en-US"/>
              <a:t>Microsoft 365 Developer podcasts</a:t>
            </a:r>
            <a:endParaRPr lang="en-FI"/>
          </a:p>
        </p:txBody>
      </p:sp>
      <p:pic>
        <p:nvPicPr>
          <p:cNvPr id="4" name="Picture 3">
            <a:extLst>
              <a:ext uri="{FF2B5EF4-FFF2-40B4-BE49-F238E27FC236}">
                <a16:creationId xmlns:a16="http://schemas.microsoft.com/office/drawing/2014/main" id="{B7215015-3BB3-91AD-7B5D-8C7C906BE980}"/>
              </a:ext>
            </a:extLst>
          </p:cNvPr>
          <p:cNvPicPr>
            <a:picLocks noChangeAspect="1"/>
          </p:cNvPicPr>
          <p:nvPr/>
        </p:nvPicPr>
        <p:blipFill>
          <a:blip r:embed="rId2"/>
          <a:stretch>
            <a:fillRect/>
          </a:stretch>
        </p:blipFill>
        <p:spPr>
          <a:xfrm>
            <a:off x="499152" y="1888425"/>
            <a:ext cx="5368077" cy="3022418"/>
          </a:xfrm>
          <a:prstGeom prst="rect">
            <a:avLst/>
          </a:prstGeom>
        </p:spPr>
      </p:pic>
      <p:pic>
        <p:nvPicPr>
          <p:cNvPr id="14" name="Picture 13">
            <a:extLst>
              <a:ext uri="{FF2B5EF4-FFF2-40B4-BE49-F238E27FC236}">
                <a16:creationId xmlns:a16="http://schemas.microsoft.com/office/drawing/2014/main" id="{F97C2365-2B3F-4A42-48A3-176ABAB1DC90}"/>
              </a:ext>
            </a:extLst>
          </p:cNvPr>
          <p:cNvPicPr>
            <a:picLocks noChangeAspect="1"/>
          </p:cNvPicPr>
          <p:nvPr/>
        </p:nvPicPr>
        <p:blipFill>
          <a:blip r:embed="rId3"/>
          <a:stretch>
            <a:fillRect/>
          </a:stretch>
        </p:blipFill>
        <p:spPr>
          <a:xfrm>
            <a:off x="6569246" y="1888425"/>
            <a:ext cx="5368077" cy="3022418"/>
          </a:xfrm>
          <a:prstGeom prst="rect">
            <a:avLst/>
          </a:prstGeom>
        </p:spPr>
      </p:pic>
      <p:sp>
        <p:nvSpPr>
          <p:cNvPr id="16" name="Rectangle 15">
            <a:extLst>
              <a:ext uri="{FF2B5EF4-FFF2-40B4-BE49-F238E27FC236}">
                <a16:creationId xmlns:a16="http://schemas.microsoft.com/office/drawing/2014/main" id="{34BADC18-4A4B-008D-6FDC-FE512B8AE337}"/>
              </a:ext>
            </a:extLst>
          </p:cNvPr>
          <p:cNvSpPr/>
          <p:nvPr/>
        </p:nvSpPr>
        <p:spPr>
          <a:xfrm>
            <a:off x="6835069" y="5010363"/>
            <a:ext cx="4795094" cy="830997"/>
          </a:xfrm>
          <a:prstGeom prst="rect">
            <a:avLst/>
          </a:prstGeom>
        </p:spPr>
        <p:txBody>
          <a:bodyPr wrap="none">
            <a:spAutoFit/>
          </a:bodyPr>
          <a:lstStyle/>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Video – aka.ms/</a:t>
            </a:r>
            <a:r>
              <a:rPr lang="en-US" sz="2400" err="1">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pnpweekly</a:t>
            </a:r>
            <a:endPar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a:p>
            <a:pPr algn="ctr"/>
            <a:r>
              <a:rPr lang="en-US" sz="24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Podcast –  pnpweekly.podbean.com</a:t>
            </a:r>
          </a:p>
        </p:txBody>
      </p:sp>
      <p:sp>
        <p:nvSpPr>
          <p:cNvPr id="18" name="Rectangle 17">
            <a:extLst>
              <a:ext uri="{FF2B5EF4-FFF2-40B4-BE49-F238E27FC236}">
                <a16:creationId xmlns:a16="http://schemas.microsoft.com/office/drawing/2014/main" id="{EE3EB0BC-8C92-DFB6-B38B-AF43BC57FD9B}"/>
              </a:ext>
            </a:extLst>
          </p:cNvPr>
          <p:cNvSpPr/>
          <p:nvPr/>
        </p:nvSpPr>
        <p:spPr>
          <a:xfrm>
            <a:off x="1433352" y="5034182"/>
            <a:ext cx="3499676" cy="523220"/>
          </a:xfrm>
          <a:prstGeom prst="rect">
            <a:avLst/>
          </a:prstGeom>
        </p:spPr>
        <p:txBody>
          <a:bodyPr wrap="none">
            <a:spAutoFit/>
          </a:bodyPr>
          <a:lstStyle/>
          <a:p>
            <a:pPr algn="ctr"/>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m365devpodcast.com</a:t>
            </a:r>
          </a:p>
        </p:txBody>
      </p:sp>
    </p:spTree>
    <p:extLst>
      <p:ext uri="{BB962C8B-B14F-4D97-AF65-F5344CB8AC3E}">
        <p14:creationId xmlns:p14="http://schemas.microsoft.com/office/powerpoint/2010/main" val="1979995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9D328A-D155-4B90-8424-B5A3A8AF6E0A}"/>
              </a:ext>
            </a:extLst>
          </p:cNvPr>
          <p:cNvPicPr>
            <a:picLocks noChangeAspect="1"/>
          </p:cNvPicPr>
          <p:nvPr/>
        </p:nvPicPr>
        <p:blipFill>
          <a:blip r:embed="rId3"/>
          <a:stretch>
            <a:fillRect/>
          </a:stretch>
        </p:blipFill>
        <p:spPr>
          <a:xfrm>
            <a:off x="5907095" y="1558155"/>
            <a:ext cx="5121545" cy="4217953"/>
          </a:xfrm>
          <a:prstGeom prst="rect">
            <a:avLst/>
          </a:prstGeom>
          <a:ln>
            <a:solidFill>
              <a:schemeClr val="bg1">
                <a:lumMod val="90000"/>
              </a:schemeClr>
            </a:solidFill>
          </a:ln>
        </p:spPr>
      </p:pic>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5357988" y="1088215"/>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1" name="Rectangle 10">
            <a:extLst>
              <a:ext uri="{FF2B5EF4-FFF2-40B4-BE49-F238E27FC236}">
                <a16:creationId xmlns:a16="http://schemas.microsoft.com/office/drawing/2014/main" id="{463E50D4-3798-4435-9259-B3FD089AF08B}"/>
              </a:ext>
            </a:extLst>
          </p:cNvPr>
          <p:cNvSpPr/>
          <p:nvPr/>
        </p:nvSpPr>
        <p:spPr>
          <a:xfrm>
            <a:off x="660150" y="4995123"/>
            <a:ext cx="3531736" cy="523220"/>
          </a:xfrm>
          <a:prstGeom prst="rect">
            <a:avLst/>
          </a:prstGeom>
        </p:spPr>
        <p:txBody>
          <a:bodyPr wrap="none">
            <a:spAutoFit/>
          </a:bodyPr>
          <a:lstStyle/>
          <a:p>
            <a:r>
              <a:rPr lang="en-US" sz="28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aka.ms/m365/samples</a:t>
            </a:r>
          </a:p>
        </p:txBody>
      </p:sp>
      <p:sp>
        <p:nvSpPr>
          <p:cNvPr id="3" name="Rectangle 2">
            <a:extLst>
              <a:ext uri="{FF2B5EF4-FFF2-40B4-BE49-F238E27FC236}">
                <a16:creationId xmlns:a16="http://schemas.microsoft.com/office/drawing/2014/main" id="{0A5159A6-97DD-4B54-96ED-4154691B295F}"/>
              </a:ext>
            </a:extLst>
          </p:cNvPr>
          <p:cNvSpPr/>
          <p:nvPr/>
        </p:nvSpPr>
        <p:spPr bwMode="auto">
          <a:xfrm>
            <a:off x="660150" y="1738390"/>
            <a:ext cx="2729962"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SAMPLES</a:t>
            </a:r>
          </a:p>
        </p:txBody>
      </p:sp>
      <p:sp>
        <p:nvSpPr>
          <p:cNvPr id="4" name="TextBox 3">
            <a:extLst>
              <a:ext uri="{FF2B5EF4-FFF2-40B4-BE49-F238E27FC236}">
                <a16:creationId xmlns:a16="http://schemas.microsoft.com/office/drawing/2014/main" id="{3043A0E7-A181-4A01-8662-9169801F5D4A}"/>
              </a:ext>
            </a:extLst>
          </p:cNvPr>
          <p:cNvSpPr txBox="1"/>
          <p:nvPr/>
        </p:nvSpPr>
        <p:spPr>
          <a:xfrm>
            <a:off x="493697" y="2444584"/>
            <a:ext cx="4864291" cy="2511457"/>
          </a:xfrm>
          <a:prstGeom prst="rect">
            <a:avLst/>
          </a:prstGeom>
          <a:noFill/>
        </p:spPr>
        <p:txBody>
          <a:bodyPr wrap="square" lIns="182880" tIns="146304" rIns="182880" bIns="146304" rtlCol="0">
            <a:spAutoFit/>
          </a:bodyPr>
          <a:lstStyle/>
          <a:p>
            <a:pPr>
              <a:lnSpc>
                <a:spcPct val="90000"/>
              </a:lnSpc>
              <a:spcAft>
                <a:spcPts val="600"/>
              </a:spcAft>
            </a:pPr>
            <a:r>
              <a:rPr lang="en-US" sz="3200"/>
              <a:t>New </a:t>
            </a:r>
            <a:r>
              <a:rPr lang="en-US" sz="3200">
                <a:solidFill>
                  <a:schemeClr val="accent1"/>
                </a:solidFill>
              </a:rPr>
              <a:t>Microsoft 365 </a:t>
            </a:r>
            <a:r>
              <a:rPr lang="en-US" sz="3200"/>
              <a:t>sample gallery with more than 500 samples from Microsoft and community</a:t>
            </a:r>
            <a:endParaRPr lang="en-US"/>
          </a:p>
        </p:txBody>
      </p:sp>
      <p:pic>
        <p:nvPicPr>
          <p:cNvPr id="10" name="Picture 9" descr="Logo&#10;&#10;Description automatically generated">
            <a:extLst>
              <a:ext uri="{FF2B5EF4-FFF2-40B4-BE49-F238E27FC236}">
                <a16:creationId xmlns:a16="http://schemas.microsoft.com/office/drawing/2014/main" id="{B5E3206D-DFB1-45D2-98D9-4222C1151D0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558" y="6216916"/>
            <a:ext cx="1635384" cy="601565"/>
          </a:xfrm>
          <a:prstGeom prst="rect">
            <a:avLst/>
          </a:prstGeom>
        </p:spPr>
      </p:pic>
      <p:sp>
        <p:nvSpPr>
          <p:cNvPr id="2" name="Rectangle 1">
            <a:extLst>
              <a:ext uri="{FF2B5EF4-FFF2-40B4-BE49-F238E27FC236}">
                <a16:creationId xmlns:a16="http://schemas.microsoft.com/office/drawing/2014/main" id="{D93BDAB2-0D8E-40FD-BE74-409F9AFD71E2}"/>
              </a:ext>
            </a:extLst>
          </p:cNvPr>
          <p:cNvSpPr/>
          <p:nvPr/>
        </p:nvSpPr>
        <p:spPr bwMode="auto">
          <a:xfrm rot="21259034">
            <a:off x="2603919" y="3469646"/>
            <a:ext cx="726781" cy="435017"/>
          </a:xfrm>
          <a:prstGeom prst="rect">
            <a:avLst/>
          </a:prstGeom>
          <a:solidFill>
            <a:srgbClr val="FFC00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b="1" spc="300">
                <a:solidFill>
                  <a:schemeClr val="tx1"/>
                </a:solidFill>
                <a:latin typeface="Segoe UI Black" panose="020B0A02040204020203" pitchFamily="34" charset="0"/>
                <a:ea typeface="Segoe UI Black" panose="020B0A02040204020203" pitchFamily="34" charset="0"/>
                <a:cs typeface="Segoe UI Semibold" panose="020B0702040204020203" pitchFamily="34" charset="0"/>
              </a:rPr>
              <a:t>1080</a:t>
            </a:r>
          </a:p>
        </p:txBody>
      </p:sp>
      <p:pic>
        <p:nvPicPr>
          <p:cNvPr id="16" name="Picture 15">
            <a:extLst>
              <a:ext uri="{FF2B5EF4-FFF2-40B4-BE49-F238E27FC236}">
                <a16:creationId xmlns:a16="http://schemas.microsoft.com/office/drawing/2014/main" id="{B8A4D75A-FB65-449C-AA7A-1367ED969B64}"/>
              </a:ext>
            </a:extLst>
          </p:cNvPr>
          <p:cNvPicPr>
            <a:picLocks noChangeAspect="1"/>
          </p:cNvPicPr>
          <p:nvPr/>
        </p:nvPicPr>
        <p:blipFill>
          <a:blip r:embed="rId6"/>
          <a:stretch>
            <a:fillRect/>
          </a:stretch>
        </p:blipFill>
        <p:spPr>
          <a:xfrm>
            <a:off x="7844998" y="1969253"/>
            <a:ext cx="4306992" cy="2282646"/>
          </a:xfrm>
          <a:prstGeom prst="rect">
            <a:avLst/>
          </a:prstGeom>
          <a:ln>
            <a:solidFill>
              <a:schemeClr val="bg1">
                <a:lumMod val="90000"/>
              </a:schemeClr>
            </a:solidFill>
          </a:ln>
        </p:spPr>
      </p:pic>
      <p:pic>
        <p:nvPicPr>
          <p:cNvPr id="13" name="Picture 12">
            <a:extLst>
              <a:ext uri="{FF2B5EF4-FFF2-40B4-BE49-F238E27FC236}">
                <a16:creationId xmlns:a16="http://schemas.microsoft.com/office/drawing/2014/main" id="{B8D78118-1AF8-2187-3BBB-847010DF1B6D}"/>
              </a:ext>
            </a:extLst>
          </p:cNvPr>
          <p:cNvPicPr>
            <a:picLocks noChangeAspect="1"/>
          </p:cNvPicPr>
          <p:nvPr/>
        </p:nvPicPr>
        <p:blipFill>
          <a:blip r:embed="rId7"/>
          <a:stretch>
            <a:fillRect/>
          </a:stretch>
        </p:blipFill>
        <p:spPr>
          <a:xfrm>
            <a:off x="10689521" y="3248651"/>
            <a:ext cx="1624885" cy="2371869"/>
          </a:xfrm>
          <a:prstGeom prst="rect">
            <a:avLst/>
          </a:prstGeom>
        </p:spPr>
      </p:pic>
    </p:spTree>
    <p:extLst>
      <p:ext uri="{BB962C8B-B14F-4D97-AF65-F5344CB8AC3E}">
        <p14:creationId xmlns:p14="http://schemas.microsoft.com/office/powerpoint/2010/main" val="46015374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4E7BCE-096A-4804-B8B9-5688E6C3FA93}"/>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357988" y="643628"/>
            <a:ext cx="7827611" cy="5038151"/>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22" name="Rectangle 21">
            <a:extLst>
              <a:ext uri="{FF2B5EF4-FFF2-40B4-BE49-F238E27FC236}">
                <a16:creationId xmlns:a16="http://schemas.microsoft.com/office/drawing/2014/main" id="{7C94A0E2-E065-4E52-BA50-EFAB4348B996}"/>
              </a:ext>
            </a:extLst>
          </p:cNvPr>
          <p:cNvSpPr/>
          <p:nvPr/>
        </p:nvSpPr>
        <p:spPr>
          <a:xfrm>
            <a:off x="5547504" y="5702234"/>
            <a:ext cx="6888092" cy="430887"/>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a:solidFill>
                  <a:schemeClr val="tx2">
                    <a:lumMod val="90000"/>
                    <a:lumOff val="10000"/>
                  </a:schemeClr>
                </a:solidFill>
                <a:latin typeface="Segoe UI Semibold"/>
                <a:cs typeface="Segoe UI"/>
              </a:rPr>
              <a:t>https://aka.ms/sharing-is-caring</a:t>
            </a:r>
          </a:p>
        </p:txBody>
      </p:sp>
      <p:sp>
        <p:nvSpPr>
          <p:cNvPr id="14" name="Rectangle 13">
            <a:extLst>
              <a:ext uri="{FF2B5EF4-FFF2-40B4-BE49-F238E27FC236}">
                <a16:creationId xmlns:a16="http://schemas.microsoft.com/office/drawing/2014/main" id="{3C6B92CA-CCA8-43EB-90C0-7DA5C4715870}"/>
              </a:ext>
            </a:extLst>
          </p:cNvPr>
          <p:cNvSpPr/>
          <p:nvPr/>
        </p:nvSpPr>
        <p:spPr bwMode="auto">
          <a:xfrm>
            <a:off x="650408" y="361381"/>
            <a:ext cx="2946328" cy="46172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2400" b="1" spc="30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GUIDANCE</a:t>
            </a:r>
          </a:p>
        </p:txBody>
      </p:sp>
      <p:sp>
        <p:nvSpPr>
          <p:cNvPr id="15" name="TextBox 2">
            <a:extLst>
              <a:ext uri="{FF2B5EF4-FFF2-40B4-BE49-F238E27FC236}">
                <a16:creationId xmlns:a16="http://schemas.microsoft.com/office/drawing/2014/main" id="{C745FBD3-89F8-4AAA-B1B3-15710FCBC31B}"/>
              </a:ext>
            </a:extLst>
          </p:cNvPr>
          <p:cNvSpPr txBox="1"/>
          <p:nvPr/>
        </p:nvSpPr>
        <p:spPr>
          <a:xfrm>
            <a:off x="479588" y="941957"/>
            <a:ext cx="5528040" cy="960263"/>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a:latin typeface="Segoe UI Semibold"/>
                <a:cs typeface="Segoe UI Semibold"/>
              </a:rPr>
              <a:t>Learn how to get started in the open-source PnP community!</a:t>
            </a:r>
            <a:endParaRPr lang="en-US" sz="2400">
              <a:ea typeface="+mn-lt"/>
              <a:cs typeface="+mn-lt"/>
            </a:endParaRPr>
          </a:p>
        </p:txBody>
      </p:sp>
      <p:sp>
        <p:nvSpPr>
          <p:cNvPr id="10" name="Rectangle 9">
            <a:extLst>
              <a:ext uri="{FF2B5EF4-FFF2-40B4-BE49-F238E27FC236}">
                <a16:creationId xmlns:a16="http://schemas.microsoft.com/office/drawing/2014/main" id="{16E1CB8C-122B-4C5A-8724-D74AEC2B5DEC}"/>
              </a:ext>
            </a:extLst>
          </p:cNvPr>
          <p:cNvSpPr/>
          <p:nvPr/>
        </p:nvSpPr>
        <p:spPr>
          <a:xfrm>
            <a:off x="622615" y="1902787"/>
            <a:ext cx="5203238" cy="7582140"/>
          </a:xfrm>
          <a:prstGeom prst="rect">
            <a:avLst/>
          </a:prstGeom>
        </p:spPr>
        <p:txBody>
          <a:bodyPr wrap="square" lIns="91440" tIns="45720" rIns="91440" bIns="4572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700" b="1">
                <a:latin typeface="Segoe UI Semibold"/>
                <a:cs typeface="Segoe UI Semibold"/>
              </a:rPr>
              <a:t>Upcoming Sessions:</a:t>
            </a:r>
            <a:endParaRPr lang="en-US" sz="1700">
              <a:cs typeface="Segoe UI"/>
            </a:endParaRPr>
          </a:p>
          <a:p>
            <a:pPr marL="285750" indent="-285750">
              <a:lnSpc>
                <a:spcPct val="150000"/>
              </a:lnSpc>
              <a:buFont typeface="Arial,Sans-Serif"/>
              <a:buChar char="•"/>
            </a:pPr>
            <a:r>
              <a:rPr lang="en-US" sz="1500" b="1">
                <a:solidFill>
                  <a:srgbClr val="1973B9"/>
                </a:solidFill>
                <a:latin typeface="Segoe UI Semibold"/>
                <a:cs typeface="Segoe UI Semibold"/>
              </a:rPr>
              <a:t>General First Time Contributor</a:t>
            </a:r>
          </a:p>
          <a:p>
            <a:pPr marL="285750" indent="-285750">
              <a:lnSpc>
                <a:spcPct val="150000"/>
              </a:lnSpc>
              <a:buFont typeface="Arial"/>
              <a:buChar char="•"/>
            </a:pPr>
            <a:r>
              <a:rPr lang="en-US" sz="1500" b="1">
                <a:solidFill>
                  <a:srgbClr val="1973B9"/>
                </a:solidFill>
                <a:latin typeface="Segoe UI"/>
                <a:cs typeface="Segoe UI"/>
              </a:rPr>
              <a:t>Power Platform Samples Contributor</a:t>
            </a:r>
            <a:endParaRPr lang="en-US" sz="1500">
              <a:ea typeface="+mn-lt"/>
              <a:cs typeface="+mn-lt"/>
            </a:endParaRPr>
          </a:p>
          <a:p>
            <a:pPr marL="285750" indent="-285750">
              <a:lnSpc>
                <a:spcPct val="150000"/>
              </a:lnSpc>
              <a:buFont typeface="Arial"/>
              <a:buChar char="•"/>
            </a:pPr>
            <a:r>
              <a:rPr lang="en-US" sz="1500" b="1">
                <a:solidFill>
                  <a:srgbClr val="1973B9"/>
                </a:solidFill>
                <a:latin typeface="Segoe UI"/>
                <a:cs typeface="Segoe UI"/>
              </a:rPr>
              <a:t>Community Content Docs</a:t>
            </a:r>
          </a:p>
          <a:p>
            <a:pPr marL="285750" indent="-285750">
              <a:lnSpc>
                <a:spcPct val="150000"/>
              </a:lnSpc>
              <a:buFont typeface="Arial"/>
              <a:buChar char="•"/>
            </a:pPr>
            <a:r>
              <a:rPr lang="en-US" sz="1500" b="1">
                <a:solidFill>
                  <a:srgbClr val="1973B9"/>
                </a:solidFill>
                <a:latin typeface="Segoe UI"/>
                <a:cs typeface="Segoe UI"/>
              </a:rPr>
              <a:t>Writing for the Web</a:t>
            </a:r>
          </a:p>
          <a:p>
            <a:pPr marL="285750" indent="-285750">
              <a:lnSpc>
                <a:spcPct val="150000"/>
              </a:lnSpc>
              <a:buFont typeface="Arial,Sans-Serif"/>
              <a:buChar char="•"/>
            </a:pPr>
            <a:r>
              <a:rPr lang="en-US" sz="1500" b="1">
                <a:solidFill>
                  <a:srgbClr val="1973B9"/>
                </a:solidFill>
                <a:latin typeface="Segoe UI Semibold"/>
                <a:cs typeface="Segoe UI Semibold"/>
              </a:rPr>
              <a:t>SPFx Developer Workstation Setup</a:t>
            </a:r>
          </a:p>
          <a:p>
            <a:pPr marL="285750" indent="-285750">
              <a:lnSpc>
                <a:spcPct val="150000"/>
              </a:lnSpc>
              <a:buFont typeface="Arial,Sans-Serif"/>
              <a:buChar char="•"/>
            </a:pPr>
            <a:r>
              <a:rPr lang="en-US" sz="1500" b="1">
                <a:solidFill>
                  <a:srgbClr val="1973B9"/>
                </a:solidFill>
                <a:latin typeface="Segoe UI Semibold"/>
                <a:cs typeface="Segoe UI Semibold"/>
              </a:rPr>
              <a:t>Using PnP SPFx samples w/ NVM</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More than code with VS Code</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First-time presenter</a:t>
            </a:r>
            <a:endParaRPr lang="en-US" sz="1500">
              <a:ea typeface="+mn-lt"/>
              <a:cs typeface="Segoe UI Semibold"/>
            </a:endParaRPr>
          </a:p>
          <a:p>
            <a:pPr marL="285750" indent="-285750">
              <a:lnSpc>
                <a:spcPct val="150000"/>
              </a:lnSpc>
              <a:buFont typeface="Arial,Sans-Serif"/>
              <a:buChar char="•"/>
            </a:pPr>
            <a:r>
              <a:rPr lang="en-US" sz="1500" b="1">
                <a:solidFill>
                  <a:srgbClr val="1973B9"/>
                </a:solidFill>
                <a:latin typeface="Segoe UI Semibold"/>
                <a:ea typeface="+mn-lt"/>
                <a:cs typeface="Segoe UI Semibold"/>
              </a:rPr>
              <a:t>M365 Maturity Model Practitioners</a:t>
            </a:r>
            <a:endParaRPr lang="en-US" sz="1500">
              <a:ea typeface="+mn-lt"/>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Sans-Serif"/>
              <a:buChar char="•"/>
            </a:pPr>
            <a:endParaRPr lang="en-US" sz="1500" b="1">
              <a:solidFill>
                <a:srgbClr val="1973B9"/>
              </a:solidFill>
              <a:latin typeface="Segoe UI Semibold"/>
              <a:ea typeface="Segoe UI Black"/>
              <a:cs typeface="Segoe UI Semibold"/>
            </a:endParaRPr>
          </a:p>
          <a:p>
            <a:pPr marL="285750" indent="-285750">
              <a:lnSpc>
                <a:spcPct val="150000"/>
              </a:lnSpc>
              <a:buFont typeface="Arial"/>
              <a:buChar char="•"/>
            </a:pPr>
            <a:r>
              <a:rPr lang="en-US" sz="1500" b="1">
                <a:solidFill>
                  <a:srgbClr val="1973B9"/>
                </a:solidFill>
                <a:latin typeface="Segoe UI"/>
                <a:ea typeface="Segoe UI Black"/>
                <a:cs typeface="Segoe UI"/>
              </a:rPr>
              <a:t>Power Platform - Power Pages – Coming Soon!!!</a:t>
            </a:r>
            <a:endParaRPr lang="en-US" sz="1500">
              <a:solidFill>
                <a:srgbClr val="2F2F2F"/>
              </a:solidFill>
              <a:latin typeface="Segoe UI"/>
              <a:ea typeface="Segoe UI Black"/>
              <a:cs typeface="Segoe UI"/>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1973B9"/>
              </a:solidFill>
              <a:latin typeface="Segoe UI"/>
              <a:ea typeface="Segoe UI Black"/>
              <a:cs typeface="Segoe UI Semibold"/>
            </a:endParaRPr>
          </a:p>
          <a:p>
            <a:pPr marL="285750" indent="-285750">
              <a:lnSpc>
                <a:spcPct val="150000"/>
              </a:lnSpc>
              <a:buFont typeface="Arial"/>
              <a:buChar char="•"/>
            </a:pPr>
            <a:endParaRPr lang="en-US" sz="1500" b="1">
              <a:solidFill>
                <a:srgbClr val="D83B01"/>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
              <a:buChar char="•"/>
            </a:pPr>
            <a:endParaRPr lang="en-US" sz="1500" b="1">
              <a:solidFill>
                <a:schemeClr val="accent3"/>
              </a:solidFill>
              <a:latin typeface="Segoe UI Semibold"/>
              <a:ea typeface="Segoe UI Black"/>
              <a:cs typeface="Segoe UI Semibold"/>
            </a:endParaRPr>
          </a:p>
          <a:p>
            <a:pPr marL="285750" indent="-285750">
              <a:lnSpc>
                <a:spcPct val="150000"/>
              </a:lnSpc>
              <a:buFont typeface="Arial,Sans-Serif"/>
              <a:buChar char="•"/>
            </a:pPr>
            <a:endParaRPr lang="en-US" sz="1500" b="1">
              <a:solidFill>
                <a:schemeClr val="accent3"/>
              </a:solidFill>
              <a:latin typeface="Segoe UI Semibold"/>
              <a:cs typeface="Segoe UI Semibold"/>
            </a:endParaRPr>
          </a:p>
          <a:p>
            <a:pPr marL="466090" lvl="1">
              <a:lnSpc>
                <a:spcPct val="150000"/>
              </a:lnSpc>
            </a:pPr>
            <a:endParaRPr lang="en-US" sz="1500" b="1">
              <a:solidFill>
                <a:schemeClr val="accent3"/>
              </a:solidFill>
              <a:latin typeface="Segoe UI Semibold"/>
              <a:cs typeface="Segoe UI"/>
            </a:endParaRPr>
          </a:p>
        </p:txBody>
      </p:sp>
      <p:pic>
        <p:nvPicPr>
          <p:cNvPr id="2" name="Picture 2" descr="Graphical user interface, application, Word&#10;&#10;Description automatically generated">
            <a:extLst>
              <a:ext uri="{FF2B5EF4-FFF2-40B4-BE49-F238E27FC236}">
                <a16:creationId xmlns:a16="http://schemas.microsoft.com/office/drawing/2014/main" id="{FC60F5A1-39AF-6BC5-71E3-8175A500900B}"/>
              </a:ext>
            </a:extLst>
          </p:cNvPr>
          <p:cNvPicPr>
            <a:picLocks noChangeAspect="1"/>
          </p:cNvPicPr>
          <p:nvPr/>
        </p:nvPicPr>
        <p:blipFill rotWithShape="1">
          <a:blip r:embed="rId4"/>
          <a:srcRect l="-50" r="117"/>
          <a:stretch/>
        </p:blipFill>
        <p:spPr>
          <a:xfrm>
            <a:off x="5818904" y="1030930"/>
            <a:ext cx="6986143" cy="4245395"/>
          </a:xfrm>
          <a:prstGeom prst="rect">
            <a:avLst/>
          </a:prstGeom>
        </p:spPr>
      </p:pic>
    </p:spTree>
    <p:extLst>
      <p:ext uri="{BB962C8B-B14F-4D97-AF65-F5344CB8AC3E}">
        <p14:creationId xmlns:p14="http://schemas.microsoft.com/office/powerpoint/2010/main" val="181231554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6794F9E-30EF-438E-A812-9C9E01B959A6}"/>
              </a:ext>
            </a:extLst>
          </p:cNvPr>
          <p:cNvPicPr>
            <a:picLocks noChangeAspect="1"/>
          </p:cNvPicPr>
          <p:nvPr/>
        </p:nvPicPr>
        <p:blipFill>
          <a:blip r:embed="rId3"/>
          <a:stretch>
            <a:fillRect/>
          </a:stretch>
        </p:blipFill>
        <p:spPr>
          <a:xfrm>
            <a:off x="-1" y="0"/>
            <a:ext cx="12436475" cy="1614774"/>
          </a:xfrm>
          <a:prstGeom prst="rect">
            <a:avLst/>
          </a:prstGeom>
        </p:spPr>
      </p:pic>
      <p:sp>
        <p:nvSpPr>
          <p:cNvPr id="8" name="TextBox 7">
            <a:extLst>
              <a:ext uri="{FF2B5EF4-FFF2-40B4-BE49-F238E27FC236}">
                <a16:creationId xmlns:a16="http://schemas.microsoft.com/office/drawing/2014/main" id="{26BFEB79-D248-4D06-B782-9318AC6A90BA}"/>
              </a:ext>
            </a:extLst>
          </p:cNvPr>
          <p:cNvSpPr txBox="1"/>
          <p:nvPr/>
        </p:nvSpPr>
        <p:spPr>
          <a:xfrm>
            <a:off x="5590194" y="310376"/>
            <a:ext cx="6642846" cy="923330"/>
          </a:xfrm>
          <a:prstGeom prst="rect">
            <a:avLst/>
          </a:prstGeom>
          <a:noFill/>
        </p:spPr>
        <p:txBody>
          <a:bodyPr wrap="square">
            <a:spAutoFit/>
          </a:bodyPr>
          <a:lstStyle/>
          <a:p>
            <a:pPr algn="r"/>
            <a:r>
              <a:rPr lang="en-FI">
                <a:solidFill>
                  <a:schemeClr val="bg2"/>
                </a:solidFill>
                <a:hlinkClick r:id="rId4">
                  <a:extLst>
                    <a:ext uri="{A12FA001-AC4F-418D-AE19-62706E023703}">
                      <ahyp:hlinkClr xmlns:ahyp="http://schemas.microsoft.com/office/drawing/2018/hyperlinkcolor" val="tx"/>
                    </a:ext>
                  </a:extLst>
                </a:hlinkClick>
              </a:rPr>
              <a:t>http</a:t>
            </a:r>
            <a:r>
              <a:rPr lang="en-US">
                <a:solidFill>
                  <a:schemeClr val="bg2"/>
                </a:solidFill>
                <a:hlinkClick r:id="rId4">
                  <a:extLst>
                    <a:ext uri="{A12FA001-AC4F-418D-AE19-62706E023703}">
                      <ahyp:hlinkClr xmlns:ahyp="http://schemas.microsoft.com/office/drawing/2018/hyperlinkcolor" val="tx"/>
                    </a:ext>
                  </a:extLst>
                </a:hlinkClick>
              </a:rPr>
              <a:t>s</a:t>
            </a:r>
            <a:r>
              <a:rPr lang="en-FI">
                <a:solidFill>
                  <a:schemeClr val="bg2"/>
                </a:solidFill>
                <a:hlinkClick r:id="rId4">
                  <a:extLst>
                    <a:ext uri="{A12FA001-AC4F-418D-AE19-62706E023703}">
                      <ahyp:hlinkClr xmlns:ahyp="http://schemas.microsoft.com/office/drawing/2018/hyperlinkcolor" val="tx"/>
                    </a:ext>
                  </a:extLst>
                </a:hlinkClick>
              </a:rPr>
              <a:t>://aka.ms/m365dev/blog</a:t>
            </a:r>
            <a:endParaRPr lang="en-US">
              <a:solidFill>
                <a:schemeClr val="bg2"/>
              </a:solidFill>
            </a:endParaRPr>
          </a:p>
          <a:p>
            <a:pPr algn="r"/>
            <a:r>
              <a:rPr lang="en-US">
                <a:solidFill>
                  <a:schemeClr val="bg2"/>
                </a:solidFill>
                <a:hlinkClick r:id="rId5">
                  <a:extLst>
                    <a:ext uri="{A12FA001-AC4F-418D-AE19-62706E023703}">
                      <ahyp:hlinkClr xmlns:ahyp="http://schemas.microsoft.com/office/drawing/2018/hyperlinkcolor" val="tx"/>
                    </a:ext>
                  </a:extLst>
                </a:hlinkClick>
              </a:rPr>
              <a:t>https://aka.ms/teams/blog</a:t>
            </a:r>
            <a:endParaRPr lang="en-US">
              <a:solidFill>
                <a:schemeClr val="bg2"/>
              </a:solidFill>
            </a:endParaRPr>
          </a:p>
          <a:p>
            <a:pPr algn="r"/>
            <a:r>
              <a:rPr lang="en-US">
                <a:solidFill>
                  <a:schemeClr val="bg2"/>
                </a:solidFill>
                <a:hlinkClick r:id="rId6">
                  <a:extLst>
                    <a:ext uri="{A12FA001-AC4F-418D-AE19-62706E023703}">
                      <ahyp:hlinkClr xmlns:ahyp="http://schemas.microsoft.com/office/drawing/2018/hyperlinkcolor" val="tx"/>
                    </a:ext>
                  </a:extLst>
                </a:hlinkClick>
              </a:rPr>
              <a:t>https://aka.ms/microsoftviva/blog</a:t>
            </a:r>
            <a:endParaRPr lang="en-FI">
              <a:solidFill>
                <a:schemeClr val="bg2"/>
              </a:solidFill>
            </a:endParaRPr>
          </a:p>
        </p:txBody>
      </p:sp>
      <p:pic>
        <p:nvPicPr>
          <p:cNvPr id="4" name="Picture 3">
            <a:extLst>
              <a:ext uri="{FF2B5EF4-FFF2-40B4-BE49-F238E27FC236}">
                <a16:creationId xmlns:a16="http://schemas.microsoft.com/office/drawing/2014/main" id="{6FD6B9FE-9602-C3AB-7161-0DA0BCE84E98}"/>
              </a:ext>
            </a:extLst>
          </p:cNvPr>
          <p:cNvPicPr>
            <a:picLocks noChangeAspect="1"/>
          </p:cNvPicPr>
          <p:nvPr/>
        </p:nvPicPr>
        <p:blipFill>
          <a:blip r:embed="rId7"/>
          <a:stretch>
            <a:fillRect/>
          </a:stretch>
        </p:blipFill>
        <p:spPr>
          <a:xfrm>
            <a:off x="140165" y="1901287"/>
            <a:ext cx="5710378" cy="4541588"/>
          </a:xfrm>
          <a:prstGeom prst="rect">
            <a:avLst/>
          </a:prstGeom>
        </p:spPr>
      </p:pic>
      <p:pic>
        <p:nvPicPr>
          <p:cNvPr id="6" name="Picture 5">
            <a:extLst>
              <a:ext uri="{FF2B5EF4-FFF2-40B4-BE49-F238E27FC236}">
                <a16:creationId xmlns:a16="http://schemas.microsoft.com/office/drawing/2014/main" id="{37064E2E-6888-4D1F-B731-7843CAF8ADA0}"/>
              </a:ext>
            </a:extLst>
          </p:cNvPr>
          <p:cNvPicPr>
            <a:picLocks noChangeAspect="1"/>
          </p:cNvPicPr>
          <p:nvPr/>
        </p:nvPicPr>
        <p:blipFill>
          <a:blip r:embed="rId8"/>
          <a:stretch>
            <a:fillRect/>
          </a:stretch>
        </p:blipFill>
        <p:spPr>
          <a:xfrm>
            <a:off x="6167321" y="1925150"/>
            <a:ext cx="5489865" cy="4518235"/>
          </a:xfrm>
          <a:prstGeom prst="rect">
            <a:avLst/>
          </a:prstGeom>
        </p:spPr>
      </p:pic>
    </p:spTree>
    <p:extLst>
      <p:ext uri="{BB962C8B-B14F-4D97-AF65-F5344CB8AC3E}">
        <p14:creationId xmlns:p14="http://schemas.microsoft.com/office/powerpoint/2010/main" val="4046856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365 PPT Template - 2017">
  <a:themeElements>
    <a:clrScheme name="M365 PnP">
      <a:dk1>
        <a:srgbClr val="2F2F2F"/>
      </a:dk1>
      <a:lt1>
        <a:srgbClr val="E6E6E6"/>
      </a:lt1>
      <a:dk2>
        <a:srgbClr val="2F2F2F"/>
      </a:dk2>
      <a:lt2>
        <a:srgbClr val="FFFFFF"/>
      </a:lt2>
      <a:accent1>
        <a:srgbClr val="1973B9"/>
      </a:accent1>
      <a:accent2>
        <a:srgbClr val="03787C"/>
      </a:accent2>
      <a:accent3>
        <a:srgbClr val="D83B01"/>
      </a:accent3>
      <a:accent4>
        <a:srgbClr val="5C2D91"/>
      </a:accent4>
      <a:accent5>
        <a:srgbClr val="2F2F2F"/>
      </a:accent5>
      <a:accent6>
        <a:srgbClr val="D2D2D2"/>
      </a:accent6>
      <a:hlink>
        <a:srgbClr val="1973B9"/>
      </a:hlink>
      <a:folHlink>
        <a:srgbClr val="1973B9"/>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098A076DBD1224F96637AD01A86D468" ma:contentTypeVersion="4" ma:contentTypeDescription="Create a new document." ma:contentTypeScope="" ma:versionID="e98adc90e20c6c9316fe3d0e5ad12cd3">
  <xsd:schema xmlns:xsd="http://www.w3.org/2001/XMLSchema" xmlns:xs="http://www.w3.org/2001/XMLSchema" xmlns:p="http://schemas.microsoft.com/office/2006/metadata/properties" xmlns:ns2="f8e27f31-441a-4316-8e9c-bda7ad7a93d1" xmlns:ns3="ad9b4ba5-6540-40b0-81f5-3562e9d8b90e" targetNamespace="http://schemas.microsoft.com/office/2006/metadata/properties" ma:root="true" ma:fieldsID="b1ce02a1fec946ec727802b36565b4e9" ns2:_="" ns3:_="">
    <xsd:import namespace="f8e27f31-441a-4316-8e9c-bda7ad7a93d1"/>
    <xsd:import namespace="ad9b4ba5-6540-40b0-81f5-3562e9d8b90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e27f31-441a-4316-8e9c-bda7ad7a93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d9b4ba5-6540-40b0-81f5-3562e9d8b90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d9b4ba5-6540-40b0-81f5-3562e9d8b90e">
      <UserInfo>
        <DisplayName>Roina Ochieng</DisplayName>
        <AccountId>56</AccountId>
        <AccountType/>
      </UserInfo>
      <UserInfo>
        <DisplayName>Elise Yang</DisplayName>
        <AccountId>57</AccountId>
        <AccountType/>
      </UserInfo>
      <UserInfo>
        <DisplayName>Harini Saladi</DisplayName>
        <AccountId>58</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3C35897-57E5-4EBC-86C2-3E69A78E7DB5}">
  <ds:schemaRefs>
    <ds:schemaRef ds:uri="ad9b4ba5-6540-40b0-81f5-3562e9d8b90e"/>
    <ds:schemaRef ds:uri="f8e27f31-441a-4316-8e9c-bda7ad7a93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ad9b4ba5-6540-40b0-81f5-3562e9d8b90e"/>
    <ds:schemaRef ds:uri="f8e27f31-441a-4316-8e9c-bda7ad7a93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Custom</PresentationFormat>
  <Slides>56</Slides>
  <Notes>35</Notes>
  <HiddenSlides>0</HiddenSlide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365 PPT Template - 2017</vt:lpstr>
      <vt:lpstr>Microsoft 365 platform community call</vt:lpstr>
      <vt:lpstr>PowerPoint Presentation</vt:lpstr>
      <vt:lpstr>PowerPoint Presentation</vt:lpstr>
      <vt:lpstr>PowerPoint Presentation</vt:lpstr>
      <vt:lpstr>Getting started assets for Microsoft 365 dev</vt:lpstr>
      <vt:lpstr>Microsoft 365 Developer podcasts</vt:lpstr>
      <vt:lpstr>PowerPoint Presentation</vt:lpstr>
      <vt:lpstr>PowerPoint Presentation</vt:lpstr>
      <vt:lpstr>PowerPoint Presentation</vt:lpstr>
      <vt:lpstr>PowerPoint Presentation</vt:lpstr>
      <vt:lpstr>PowerPoint Presentation</vt:lpstr>
      <vt:lpstr>Optional picture time!</vt:lpstr>
      <vt:lpstr>DEMO</vt:lpstr>
      <vt:lpstr>Build 2022 – Key announcements for Microsoft 365 platform</vt:lpstr>
      <vt:lpstr>270M+ Monthly  active users</vt:lpstr>
      <vt:lpstr>Building Collaborative Apps with Microsoft Cloud</vt:lpstr>
      <vt:lpstr>Meeting users  in the flow  of work</vt:lpstr>
      <vt:lpstr>Teams JS 2.0 SDK</vt:lpstr>
      <vt:lpstr>Zoho Examples</vt:lpstr>
      <vt:lpstr>Teams Toolkit for Visual Studio Code</vt:lpstr>
      <vt:lpstr>Teams Toolkit for Visual Studio 2022 </vt:lpstr>
      <vt:lpstr>Collaboration Controls  Add many of the collaboration features of Microsoft 365 to your apps built with Power Apps</vt:lpstr>
      <vt:lpstr>PowerPoint Presentation</vt:lpstr>
      <vt:lpstr>Microsoft Power Platform</vt:lpstr>
      <vt:lpstr>Microsoft  Power Pages Quickly and easily build modern, secure and responsive websites that scale</vt:lpstr>
      <vt:lpstr>Microsoft Teams app model updates</vt:lpstr>
      <vt:lpstr>PowerPoint Presentation</vt:lpstr>
      <vt:lpstr>PowerPoint Presentation</vt:lpstr>
      <vt:lpstr>PowerPoint Presentation</vt:lpstr>
      <vt:lpstr>PowerPoint Presentation</vt:lpstr>
      <vt:lpstr>PowerPoint Presentation</vt:lpstr>
      <vt:lpstr>PowerPoint Presentation</vt:lpstr>
      <vt:lpstr>Microsoft Teams Framework (TeamsFx)</vt:lpstr>
      <vt:lpstr>Microsoft Teams Framework (TeamsFx)</vt:lpstr>
      <vt:lpstr>Teams Toolkit CLI</vt:lpstr>
      <vt:lpstr>Teams Toolkit for Visual Studio Code</vt:lpstr>
      <vt:lpstr>Teams Toolkit for Visual Studio</vt:lpstr>
      <vt:lpstr>PowerPoint Presentation</vt:lpstr>
      <vt:lpstr>PowerPoint Presentation</vt:lpstr>
      <vt:lpstr>PowerPoint Presentation</vt:lpstr>
      <vt:lpstr>PowerPoint Presentation</vt:lpstr>
      <vt:lpstr>PowerPoint Presentation</vt:lpstr>
      <vt:lpstr>Microsoft Graph updates</vt:lpstr>
      <vt:lpstr>PowerPoint Presentation</vt:lpstr>
      <vt:lpstr>Microsoft Graph Data Connect – Roadmap slide from Build 2022</vt:lpstr>
      <vt:lpstr>New Microsoft Teams Graph API</vt:lpstr>
      <vt:lpstr>PowerPoint Presentation</vt:lpstr>
      <vt:lpstr>PowerPoint Presentation</vt:lpstr>
      <vt:lpstr>Graph connectors SDK</vt:lpstr>
      <vt:lpstr>Other Microsoft Graph related updates</vt:lpstr>
      <vt:lpstr>Latest on Viva Connections and SharePoint Framework</vt:lpstr>
      <vt:lpstr>The Road Ahead – 1.15 Release – June 2022</vt:lpstr>
      <vt:lpstr>Bot powered Viva Connections cards Preview as part of the SPFx 1.15 release – Use your existing Microsoft Teams investments to power ACEs</vt:lpstr>
      <vt:lpstr>Resources and blog posts to catch up on the announcements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SharePoint Development SIG –  Bi-weekly sync</dc:title>
  <dc:creator>Patrick Rodgers</dc:creator>
  <cp:revision>1</cp:revision>
  <dcterms:modified xsi:type="dcterms:W3CDTF">2022-05-31T15:25:21Z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Owner">
    <vt:lpwstr>vesaj@microsoft.com</vt:lpwstr>
  </property>
  <property fmtid="{D5CDD505-2E9C-101B-9397-08002B2CF9AE}" pid="13" name="MSIP_Label_f42aa342-8706-4288-bd11-ebb85995028c_SetDate">
    <vt:lpwstr>2017-11-09T07:32:25.6996789Z</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AuthorIds_UIVersion_5120">
    <vt:lpwstr>13,11</vt:lpwstr>
  </property>
  <property fmtid="{D5CDD505-2E9C-101B-9397-08002B2CF9AE}" pid="19" name="ContentTypeId">
    <vt:lpwstr>0x0101004098A076DBD1224F96637AD01A86D468</vt:lpwstr>
  </property>
</Properties>
</file>